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1"/>
  </p:sldMasterIdLst>
  <p:notesMasterIdLst>
    <p:notesMasterId r:id="rId8"/>
  </p:notesMasterIdLst>
  <p:handoutMasterIdLst>
    <p:handoutMasterId r:id="rId9"/>
  </p:handoutMasterIdLst>
  <p:sldIdLst>
    <p:sldId id="256" r:id="rId2"/>
    <p:sldId id="270" r:id="rId3"/>
    <p:sldId id="282" r:id="rId4"/>
    <p:sldId id="279" r:id="rId5"/>
    <p:sldId id="280" r:id="rId6"/>
    <p:sldId id="281" r:id="rId7"/>
  </p:sldIdLst>
  <p:sldSz cx="9753600" cy="7315200"/>
  <p:notesSz cx="7559675" cy="10691813"/>
  <p:defaultTextStyle>
    <a:defPPr rtl="0">
      <a:defRPr lang="x-none"/>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3D0"/>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86" autoAdjust="0"/>
    <p:restoredTop sz="94590" autoAdjust="0"/>
  </p:normalViewPr>
  <p:slideViewPr>
    <p:cSldViewPr>
      <p:cViewPr varScale="1">
        <p:scale>
          <a:sx n="82" d="100"/>
          <a:sy n="82" d="100"/>
        </p:scale>
        <p:origin x="1651" y="67"/>
      </p:cViewPr>
      <p:guideLst>
        <p:guide orient="horz" pos="2160"/>
        <p:guide pos="2880"/>
      </p:guideLst>
    </p:cSldViewPr>
  </p:slideViewPr>
  <p:outlineViewPr>
    <p:cViewPr varScale="1">
      <p:scale>
        <a:sx n="170" d="200"/>
        <a:sy n="170" d="2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8" d="100"/>
          <a:sy n="68" d="100"/>
        </p:scale>
        <p:origin x="-2148"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6600" cy="534988"/>
          </a:xfrm>
          <a:prstGeom prst="rect">
            <a:avLst/>
          </a:prstGeom>
        </p:spPr>
        <p:txBody>
          <a:bodyPr vert="horz" lIns="91440" tIns="45720" rIns="91440" bIns="45720" rtlCol="0"/>
          <a:lstStyle>
            <a:lvl1pPr algn="l" rtl="0">
              <a:defRPr sz="1200"/>
            </a:lvl1pPr>
          </a:lstStyle>
          <a:p>
            <a:pPr rtl="0">
              <a:defRPr/>
            </a:pPr>
            <a:endParaRPr lang="en-US"/>
          </a:p>
        </p:txBody>
      </p:sp>
      <p:sp>
        <p:nvSpPr>
          <p:cNvPr id="3" name="Date Placeholder 2"/>
          <p:cNvSpPr>
            <a:spLocks noGrp="1"/>
          </p:cNvSpPr>
          <p:nvPr>
            <p:ph type="dt" sz="quarter" idx="1"/>
          </p:nvPr>
        </p:nvSpPr>
        <p:spPr>
          <a:xfrm>
            <a:off x="4281488" y="0"/>
            <a:ext cx="3276600" cy="534988"/>
          </a:xfrm>
          <a:prstGeom prst="rect">
            <a:avLst/>
          </a:prstGeom>
        </p:spPr>
        <p:txBody>
          <a:bodyPr vert="horz" lIns="91440" tIns="45720" rIns="91440" bIns="45720" rtlCol="0"/>
          <a:lstStyle>
            <a:lvl1pPr algn="l" rtl="0">
              <a:defRPr sz="1200"/>
            </a:lvl1pPr>
          </a:lstStyle>
          <a:p>
            <a:pPr rtl="0">
              <a:defRPr/>
            </a:pPr>
            <a:r>
              <a:rPr lang="en-US"/>
              <a:t>12/4/2015</a:t>
            </a:r>
            <a:endParaRPr lang="en-US" dirty="0"/>
          </a:p>
        </p:txBody>
      </p:sp>
      <p:sp>
        <p:nvSpPr>
          <p:cNvPr id="4" name="Footer Placeholder 3"/>
          <p:cNvSpPr>
            <a:spLocks noGrp="1"/>
          </p:cNvSpPr>
          <p:nvPr>
            <p:ph type="ftr" sz="quarter" idx="2"/>
          </p:nvPr>
        </p:nvSpPr>
        <p:spPr>
          <a:xfrm>
            <a:off x="0" y="10155238"/>
            <a:ext cx="3276600" cy="534987"/>
          </a:xfrm>
          <a:prstGeom prst="rect">
            <a:avLst/>
          </a:prstGeom>
        </p:spPr>
        <p:txBody>
          <a:bodyPr vert="horz" lIns="91440" tIns="45720" rIns="91440" bIns="45720" rtlCol="0" anchor="b"/>
          <a:lstStyle>
            <a:lvl1pPr algn="l" rtl="0">
              <a:defRPr sz="1200"/>
            </a:lvl1pPr>
          </a:lstStyle>
          <a:p>
            <a:pPr rtl="0">
              <a:defRPr/>
            </a:pPr>
            <a:endParaRPr lang="en-US"/>
          </a:p>
        </p:txBody>
      </p:sp>
      <p:sp>
        <p:nvSpPr>
          <p:cNvPr id="5" name="Slide Number Placeholder 4"/>
          <p:cNvSpPr>
            <a:spLocks noGrp="1"/>
          </p:cNvSpPr>
          <p:nvPr>
            <p:ph type="sldNum" sz="quarter" idx="3"/>
          </p:nvPr>
        </p:nvSpPr>
        <p:spPr>
          <a:xfrm>
            <a:off x="4281488" y="10155238"/>
            <a:ext cx="3276600" cy="534987"/>
          </a:xfrm>
          <a:prstGeom prst="rect">
            <a:avLst/>
          </a:prstGeom>
        </p:spPr>
        <p:txBody>
          <a:bodyPr vert="horz" lIns="91440" tIns="45720" rIns="91440" bIns="45720" rtlCol="0" anchor="b"/>
          <a:lstStyle>
            <a:lvl1pPr algn="l" rtl="0">
              <a:defRPr sz="1200"/>
            </a:lvl1pPr>
          </a:lstStyle>
          <a:p>
            <a:pPr rtl="0">
              <a:defRPr/>
            </a:pPr>
            <a:fld id="{5A13D4B8-F0D2-4176-93C7-0EA9900B45D7}" type="slidenum">
              <a:rPr lang="en-US"/>
              <a:pPr rtl="0">
                <a:defRPr/>
              </a:pPr>
              <a:t>‹#›</a:t>
            </a:fld>
            <a:endParaRPr lang="en-US" dirty="0"/>
          </a:p>
        </p:txBody>
      </p:sp>
    </p:spTree>
    <p:extLst>
      <p:ext uri="{BB962C8B-B14F-4D97-AF65-F5344CB8AC3E}">
        <p14:creationId xmlns:p14="http://schemas.microsoft.com/office/powerpoint/2010/main" val="19131932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1"/>
          <p:cNvSpPr>
            <a:spLocks noGrp="1" noRot="1" noChangeAspect="1" noChangeArrowheads="1"/>
          </p:cNvSpPr>
          <p:nvPr>
            <p:ph type="sldImg"/>
          </p:nvPr>
        </p:nvSpPr>
        <p:spPr bwMode="auto">
          <a:xfrm>
            <a:off x="1106488" y="812800"/>
            <a:ext cx="5343525" cy="4006850"/>
          </a:xfrm>
          <a:prstGeom prst="rect">
            <a:avLst/>
          </a:prstGeom>
          <a:noFill/>
          <a:ln w="9525">
            <a:noFill/>
            <a:round/>
            <a:headEnd/>
            <a:tailEnd/>
          </a:ln>
        </p:spPr>
      </p:sp>
      <p:sp>
        <p:nvSpPr>
          <p:cNvPr id="2050" name="Rectangle 2"/>
          <p:cNvSpPr>
            <a:spLocks noGrp="1" noChangeArrowheads="1"/>
          </p:cNvSpPr>
          <p:nvPr>
            <p:ph type="body"/>
          </p:nvPr>
        </p:nvSpPr>
        <p:spPr bwMode="auto">
          <a:xfrm>
            <a:off x="755650" y="5078413"/>
            <a:ext cx="6046788" cy="4810125"/>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p>
            <a:pPr lvl="0" rtl="0"/>
            <a:endParaRPr lang="ru-RU" noProof="0" smtClean="0"/>
          </a:p>
        </p:txBody>
      </p:sp>
      <p:sp>
        <p:nvSpPr>
          <p:cNvPr id="2051" name="Rectangle 3"/>
          <p:cNvSpPr>
            <a:spLocks noGrp="1" noChangeArrowheads="1"/>
          </p:cNvSpPr>
          <p:nvPr>
            <p:ph type="hdr"/>
          </p:nvPr>
        </p:nvSpPr>
        <p:spPr bwMode="auto">
          <a:xfrm>
            <a:off x="0" y="0"/>
            <a:ext cx="3279775" cy="533400"/>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rtl="0">
              <a:defRPr/>
            </a:pPr>
            <a:endParaRPr lang="ru-RU"/>
          </a:p>
        </p:txBody>
      </p:sp>
      <p:sp>
        <p:nvSpPr>
          <p:cNvPr id="2052" name="Rectangle 4"/>
          <p:cNvSpPr>
            <a:spLocks noGrp="1" noChangeArrowheads="1"/>
          </p:cNvSpPr>
          <p:nvPr>
            <p:ph type="dt"/>
          </p:nvPr>
        </p:nvSpPr>
        <p:spPr bwMode="auto">
          <a:xfrm>
            <a:off x="4278313" y="0"/>
            <a:ext cx="3279775" cy="533400"/>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rtl="0">
              <a:defRPr/>
            </a:pPr>
            <a:endParaRPr lang="ru-RU"/>
          </a:p>
        </p:txBody>
      </p:sp>
      <p:sp>
        <p:nvSpPr>
          <p:cNvPr id="2053" name="Rectangle 5"/>
          <p:cNvSpPr>
            <a:spLocks noGrp="1" noChangeArrowheads="1"/>
          </p:cNvSpPr>
          <p:nvPr>
            <p:ph type="ftr"/>
          </p:nvPr>
        </p:nvSpPr>
        <p:spPr bwMode="auto">
          <a:xfrm>
            <a:off x="0" y="10156825"/>
            <a:ext cx="3279775" cy="533400"/>
          </a:xfrm>
          <a:prstGeom prst="rect">
            <a:avLst/>
          </a:prstGeom>
          <a:noFill/>
          <a:ln w="9525">
            <a:noFill/>
            <a:round/>
            <a:headEnd/>
            <a:tailEnd/>
          </a:ln>
          <a:effectLst/>
        </p:spPr>
        <p:txBody>
          <a:bodyPr vert="horz" wrap="square" lIns="0" tIns="0" rIns="0" bIns="0" numCol="1" rtlCol="0" anchor="b" anchorCtr="0" compatLnSpc="1">
            <a:prstTxWarp prst="textNoShape">
              <a:avLst/>
            </a:prstTxWarp>
          </a:bodyPr>
          <a:lstStyle>
            <a:lvl1pPr algn="l" rtl="0">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rtl="0">
              <a:defRPr/>
            </a:pPr>
            <a:endParaRPr lang="ru-RU"/>
          </a:p>
        </p:txBody>
      </p:sp>
      <p:sp>
        <p:nvSpPr>
          <p:cNvPr id="2054" name="Rectangle 6"/>
          <p:cNvSpPr>
            <a:spLocks noGrp="1" noChangeArrowheads="1"/>
          </p:cNvSpPr>
          <p:nvPr>
            <p:ph type="sldNum"/>
          </p:nvPr>
        </p:nvSpPr>
        <p:spPr bwMode="auto">
          <a:xfrm>
            <a:off x="4278313" y="10156825"/>
            <a:ext cx="3279775" cy="533400"/>
          </a:xfrm>
          <a:prstGeom prst="rect">
            <a:avLst/>
          </a:prstGeom>
          <a:noFill/>
          <a:ln w="9525">
            <a:noFill/>
            <a:round/>
            <a:headEnd/>
            <a:tailEnd/>
          </a:ln>
          <a:effectLst/>
        </p:spPr>
        <p:txBody>
          <a:bodyPr vert="horz" wrap="square" lIns="0" tIns="0" rIns="0" bIns="0" numCol="1" rtlCol="0" anchor="b" anchorCtr="0" compatLnSpc="1">
            <a:prstTxWarp prst="textNoShape">
              <a:avLst/>
            </a:prstTxWarp>
          </a:bodyPr>
          <a:lstStyle>
            <a:lvl1pPr algn="l" rtl="0">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rtl="0">
              <a:defRPr/>
            </a:pPr>
            <a:fld id="{D3E9CFB9-F6A3-4C83-B073-D328CD2C617A}" type="slidenum">
              <a:rPr lang="ru-RU"/>
              <a:pPr rtl="0">
                <a:defRPr/>
              </a:pPr>
              <a:t>‹#›</a:t>
            </a:fld>
            <a:endParaRPr lang="ru-RU"/>
          </a:p>
        </p:txBody>
      </p:sp>
    </p:spTree>
    <p:extLst>
      <p:ext uri="{BB962C8B-B14F-4D97-AF65-F5344CB8AC3E}">
        <p14:creationId xmlns:p14="http://schemas.microsoft.com/office/powerpoint/2010/main" val="76674467"/>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p:nvPr>
        </p:nvSpPr>
        <p:spPr>
          <a:noFill/>
        </p:spPr>
        <p:txBody>
          <a:bodyPr rtlCol="0"/>
          <a:lstStyle/>
          <a:p>
            <a:pPr rtl="0"/>
            <a:fld id="{98D1E30A-5FA3-4C7D-9DE1-BC4F3C769BF1}" type="slidenum">
              <a:rPr lang="ru-RU" smtClean="0"/>
              <a:pPr rtl="0"/>
              <a:t>1</a:t>
            </a:fld>
            <a:endParaRPr lang="ru-RU" smtClean="0"/>
          </a:p>
        </p:txBody>
      </p:sp>
      <p:sp>
        <p:nvSpPr>
          <p:cNvPr id="11267" name="Rectangle 1"/>
          <p:cNvSpPr>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ln>
        </p:spPr>
      </p:sp>
      <p:sp>
        <p:nvSpPr>
          <p:cNvPr id="11268" name="Rectangle 2"/>
          <p:cNvSpPr>
            <a:spLocks noGrp="1" noChangeArrowheads="1"/>
          </p:cNvSpPr>
          <p:nvPr>
            <p:ph type="body" idx="1"/>
          </p:nvPr>
        </p:nvSpPr>
        <p:spPr>
          <a:xfrm>
            <a:off x="755650" y="5078413"/>
            <a:ext cx="6048375" cy="4811712"/>
          </a:xfrm>
          <a:noFill/>
          <a:ln/>
        </p:spPr>
        <p:txBody>
          <a:bodyPr wrap="none" rtlCol="0" anchor="ctr"/>
          <a:lstStyle/>
          <a:p>
            <a:pPr rtl="0" eaLnBrk="1" hangingPunct="1"/>
            <a:endParaRPr lang="ru-RU" smtClean="0"/>
          </a:p>
        </p:txBody>
      </p:sp>
    </p:spTree>
    <p:extLst>
      <p:ext uri="{BB962C8B-B14F-4D97-AF65-F5344CB8AC3E}">
        <p14:creationId xmlns:p14="http://schemas.microsoft.com/office/powerpoint/2010/main" val="24527264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AF0166B3-1AA4-43FE-8B63-94829FF3D42D}"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sz="3200"/>
            </a:lvl1pPr>
          </a:lstStyle>
          <a:p>
            <a:pPr rtl="0"/>
            <a:r>
              <a:rPr lang="x-none" noProof="0"/>
              <a:t>Click to edit Master title style</a:t>
            </a:r>
            <a:endParaRPr lang="en-GB" noProof="0"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DAE92554-818E-438B-8EAE-36A0BFAEA8A0}"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sz="3200"/>
            </a:lvl1pPr>
          </a:lstStyle>
          <a:p>
            <a:pPr rtl="0"/>
            <a:r>
              <a:rPr lang="x-none"/>
              <a:t>Click to edit Master title style</a:t>
            </a:r>
            <a:endParaRPr lang="ru-RU" dirty="0"/>
          </a:p>
        </p:txBody>
      </p:sp>
      <p:sp>
        <p:nvSpPr>
          <p:cNvPr id="8" name="Содержимое 2"/>
          <p:cNvSpPr>
            <a:spLocks noGrp="1"/>
          </p:cNvSpPr>
          <p:nvPr>
            <p:ph idx="1"/>
          </p:nvPr>
        </p:nvSpPr>
        <p:spPr>
          <a:xfrm>
            <a:off x="700336" y="2217440"/>
            <a:ext cx="8568952" cy="4273550"/>
          </a:xfrm>
        </p:spPr>
        <p:txBody>
          <a:bodyPr rtlCol="0"/>
          <a:lstStyle>
            <a:lvl1pPr algn="l" rtl="0">
              <a:defRPr/>
            </a:lvl1pPr>
            <a:lvl2pPr marL="630238" indent="-268288" algn="l" rtl="0">
              <a:defRPr/>
            </a:lvl2pPr>
            <a:lvl3pPr marL="989013" indent="-269875" algn="l" rtl="0">
              <a:defRPr/>
            </a:lvl3pPr>
            <a:lvl4pPr marL="1349375" indent="-268288" algn="l" rtl="0">
              <a:defRPr/>
            </a:lvl4pPr>
            <a:lvl5pPr marL="1708150" indent="-268288" algn="l" rtl="0">
              <a:defRPr/>
            </a:lvl5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rmal Text">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88BDC811-FBB1-45B5-9F23-29515F4EC5B0}"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sz="3200"/>
            </a:lvl1pPr>
          </a:lstStyle>
          <a:p>
            <a:pPr rtl="0"/>
            <a:r>
              <a:rPr lang="x-none"/>
              <a:t>Click to edit Master title style</a:t>
            </a:r>
            <a:endParaRPr lang="ru-RU" dirty="0"/>
          </a:p>
        </p:txBody>
      </p:sp>
      <p:sp>
        <p:nvSpPr>
          <p:cNvPr id="8" name="Содержимое 2"/>
          <p:cNvSpPr>
            <a:spLocks noGrp="1"/>
          </p:cNvSpPr>
          <p:nvPr>
            <p:ph idx="1"/>
          </p:nvPr>
        </p:nvSpPr>
        <p:spPr>
          <a:xfrm>
            <a:off x="705008" y="2226136"/>
            <a:ext cx="8564280" cy="4273550"/>
          </a:xfrm>
        </p:spPr>
        <p:txBody>
          <a:bodyPr rtlCol="0"/>
          <a:lstStyle>
            <a:lvl1pPr marL="0" indent="0" algn="l" rtl="0">
              <a:buNone/>
              <a:defRPr/>
            </a:lvl1pPr>
            <a:lvl2pPr algn="l" rtl="0">
              <a:defRPr/>
            </a:lvl2pPr>
            <a:lvl3pPr algn="l" rtl="0">
              <a:defRPr/>
            </a:lvl3pPr>
            <a:lvl4pPr algn="l" rtl="0">
              <a:defRPr/>
            </a:lvl4pPr>
            <a:lvl5pPr algn="l" rtl="0">
              <a:defRPr/>
            </a:lvl5pPr>
          </a:lstStyle>
          <a:p>
            <a:pPr lvl="0" rtl="0"/>
            <a:r>
              <a:rPr lang="x-none"/>
              <a:t>Click to edit Master text styles</a:t>
            </a:r>
          </a:p>
          <a:p>
            <a:pPr lvl="0" rtl="0"/>
            <a:endParaRPr lang="en-US" dirty="0" smtClean="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704088" y="1325880"/>
            <a:ext cx="8493192" cy="790575"/>
          </a:xfrm>
        </p:spPr>
        <p:txBody>
          <a:bodyPr rtlCol="0"/>
          <a:lstStyle>
            <a:lvl1pPr algn="l" rtl="0">
              <a:defRPr sz="3200"/>
            </a:lvl1pPr>
          </a:lstStyle>
          <a:p>
            <a:pPr rtl="0"/>
            <a:r>
              <a:rPr lang="x-none" noProof="0"/>
              <a:t>Click to edit Master title style</a:t>
            </a:r>
            <a:endParaRPr lang="en-GB" noProof="0" dirty="0"/>
          </a:p>
        </p:txBody>
      </p:sp>
      <p:sp>
        <p:nvSpPr>
          <p:cNvPr id="5" name="Содержимое 2"/>
          <p:cNvSpPr>
            <a:spLocks noGrp="1"/>
          </p:cNvSpPr>
          <p:nvPr>
            <p:ph sz="half" idx="1"/>
          </p:nvPr>
        </p:nvSpPr>
        <p:spPr>
          <a:xfrm>
            <a:off x="700336" y="2149176"/>
            <a:ext cx="4091440" cy="4536504"/>
          </a:xfrm>
        </p:spPr>
        <p:txBody>
          <a:bodyPr rtlCol="0"/>
          <a:lstStyle>
            <a:lvl1pPr algn="l" rtl="0">
              <a:defRPr sz="2500" baseline="0"/>
            </a:lvl1pPr>
            <a:lvl2pPr algn="l" rtl="0">
              <a:defRPr sz="24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
        <p:nvSpPr>
          <p:cNvPr id="11" name="Содержимое 2"/>
          <p:cNvSpPr>
            <a:spLocks noGrp="1"/>
          </p:cNvSpPr>
          <p:nvPr>
            <p:ph sz="half" idx="17"/>
          </p:nvPr>
        </p:nvSpPr>
        <p:spPr>
          <a:xfrm>
            <a:off x="5043664" y="2158448"/>
            <a:ext cx="4153616" cy="4536504"/>
          </a:xfrm>
        </p:spPr>
        <p:txBody>
          <a:bodyPr rtlCol="0"/>
          <a:lstStyle>
            <a:lvl1pPr algn="l" rtl="0">
              <a:defRPr sz="2500" baseline="0"/>
            </a:lvl1pPr>
            <a:lvl2pPr algn="l" rtl="0">
              <a:defRPr sz="24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
        <p:nvSpPr>
          <p:cNvPr id="8" name="Rectangle 5"/>
          <p:cNvSpPr>
            <a:spLocks noGrp="1" noChangeArrowheads="1"/>
          </p:cNvSpPr>
          <p:nvPr>
            <p:ph type="sldNum" idx="20"/>
          </p:nvPr>
        </p:nvSpPr>
        <p:spPr>
          <a:ln/>
        </p:spPr>
        <p:txBody>
          <a:bodyPr rtlCol="0"/>
          <a:lstStyle>
            <a:lvl1pPr algn="l" rtl="0">
              <a:defRPr/>
            </a:lvl1pPr>
          </a:lstStyle>
          <a:p>
            <a:pPr rtl="0">
              <a:defRPr/>
            </a:pPr>
            <a:fld id="{4C900FCA-1A97-4D6A-89CC-C4E3C77CACE0}" type="slidenum">
              <a:rPr lang="ru-RU"/>
              <a:pPr rtl="0">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raft">
    <p:spTree>
      <p:nvGrpSpPr>
        <p:cNvPr id="1" name=""/>
        <p:cNvGrpSpPr/>
        <p:nvPr/>
      </p:nvGrpSpPr>
      <p:grpSpPr>
        <a:xfrm>
          <a:off x="0" y="0"/>
          <a:ext cx="0" cy="0"/>
          <a:chOff x="0" y="0"/>
          <a:chExt cx="0" cy="0"/>
        </a:xfrm>
      </p:grpSpPr>
      <p:sp>
        <p:nvSpPr>
          <p:cNvPr id="4" name="Rectangle 5"/>
          <p:cNvSpPr>
            <a:spLocks noGrp="1" noChangeArrowheads="1"/>
          </p:cNvSpPr>
          <p:nvPr>
            <p:ph type="sldNum" idx="12"/>
          </p:nvPr>
        </p:nvSpPr>
        <p:spPr>
          <a:ln/>
        </p:spPr>
        <p:txBody>
          <a:bodyPr rtlCol="0"/>
          <a:lstStyle>
            <a:lvl1pPr algn="l" rtl="0">
              <a:defRPr/>
            </a:lvl1pPr>
          </a:lstStyle>
          <a:p>
            <a:pPr rtl="0">
              <a:defRPr/>
            </a:pPr>
            <a:fld id="{6AD948CB-CBFC-48EC-9170-DC63649F09AB}" type="slidenum">
              <a:rPr lang="ru-RU"/>
              <a:pPr rtl="0">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Bullet points 1">
    <p:spTree>
      <p:nvGrpSpPr>
        <p:cNvPr id="1" name=""/>
        <p:cNvGrpSpPr/>
        <p:nvPr/>
      </p:nvGrpSpPr>
      <p:grpSpPr>
        <a:xfrm>
          <a:off x="0" y="0"/>
          <a:ext cx="0" cy="0"/>
          <a:chOff x="0" y="0"/>
          <a:chExt cx="0" cy="0"/>
        </a:xfrm>
      </p:grpSpPr>
      <p:sp>
        <p:nvSpPr>
          <p:cNvPr id="10" name="Rectangle 5"/>
          <p:cNvSpPr txBox="1">
            <a:spLocks noChangeArrowheads="1"/>
          </p:cNvSpPr>
          <p:nvPr userDrawn="1"/>
        </p:nvSpPr>
        <p:spPr bwMode="auto">
          <a:xfrm>
            <a:off x="7007225"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1C396BFB-579C-4A06-904D-50325C50E28C}"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sz="3200"/>
            </a:lvl1pPr>
          </a:lstStyle>
          <a:p>
            <a:pPr rtl="0"/>
            <a:r>
              <a:rPr lang="x-none"/>
              <a:t>Click to edit Master title style</a:t>
            </a:r>
            <a:endParaRPr lang="ru-RU" dirty="0"/>
          </a:p>
        </p:txBody>
      </p:sp>
      <p:sp>
        <p:nvSpPr>
          <p:cNvPr id="8" name="Содержимое 2"/>
          <p:cNvSpPr>
            <a:spLocks noGrp="1"/>
          </p:cNvSpPr>
          <p:nvPr>
            <p:ph idx="1"/>
          </p:nvPr>
        </p:nvSpPr>
        <p:spPr>
          <a:xfrm>
            <a:off x="705008" y="2239199"/>
            <a:ext cx="8280400" cy="4273550"/>
          </a:xfrm>
        </p:spPr>
        <p:txBody>
          <a:bodyPr rtlCol="0"/>
          <a:lstStyle>
            <a:lvl1pPr algn="l" rtl="0">
              <a:defRPr/>
            </a:lvl1pPr>
            <a:lvl2pPr algn="l" rtl="0">
              <a:defRPr/>
            </a:lvl2pPr>
            <a:lvl3pPr algn="l" rtl="0">
              <a:defRPr/>
            </a:lvl3pPr>
            <a:lvl4pPr algn="l" rtl="0">
              <a:defRPr/>
            </a:lvl4pPr>
            <a:lvl5pPr algn="l" rtl="0">
              <a:defRPr/>
            </a:lvl5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
        <p:nvSpPr>
          <p:cNvPr id="12" name="Rectangle 11"/>
          <p:cNvSpPr>
            <a:spLocks noChangeArrowheads="1"/>
          </p:cNvSpPr>
          <p:nvPr userDrawn="1"/>
        </p:nvSpPr>
        <p:spPr bwMode="auto">
          <a:xfrm>
            <a:off x="556320" y="6825952"/>
            <a:ext cx="7193706" cy="218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rtlCol="0">
            <a:spAutoFit/>
          </a:bodyPr>
          <a:lstStyle/>
          <a:p>
            <a:pPr rtl="0"/>
            <a:r>
              <a:rPr lang="x-none" sz="900">
                <a:solidFill>
                  <a:srgbClr val="999999"/>
                </a:solidFill>
              </a:rPr>
              <a:t>Prepared by the  Q3D Implementation Working Group for example only; not an official policy/guidance 	© ICH 2015</a:t>
            </a:r>
            <a:endParaRPr lang="en-US" altLang="en-US" sz="900" dirty="0">
              <a:solidFill>
                <a:srgbClr val="999999"/>
              </a:solidFill>
            </a:endParaRPr>
          </a:p>
        </p:txBody>
      </p:sp>
    </p:spTree>
    <p:extLst>
      <p:ext uri="{BB962C8B-B14F-4D97-AF65-F5344CB8AC3E}">
        <p14:creationId xmlns:p14="http://schemas.microsoft.com/office/powerpoint/2010/main" val="18195350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700088" y="1354138"/>
            <a:ext cx="8566150" cy="790575"/>
          </a:xfrm>
          <a:prstGeom prst="rect">
            <a:avLst/>
          </a:prstGeom>
          <a:noFill/>
          <a:ln w="9525">
            <a:noFill/>
            <a:round/>
            <a:headEnd/>
            <a:tailEnd/>
          </a:ln>
        </p:spPr>
        <p:txBody>
          <a:bodyPr vert="horz" wrap="square" lIns="0" tIns="0" rIns="0" bIns="0" numCol="1" rtlCol="0" anchor="ctr" anchorCtr="0" compatLnSpc="1">
            <a:prstTxWarp prst="textNoShape">
              <a:avLst/>
            </a:prstTxWarp>
          </a:bodyPr>
          <a:lstStyle/>
          <a:p>
            <a:pPr lvl="0" rtl="0"/>
            <a:r>
              <a:rPr lang="x-none"/>
              <a:t>Outline</a:t>
            </a:r>
          </a:p>
        </p:txBody>
      </p:sp>
      <p:sp>
        <p:nvSpPr>
          <p:cNvPr id="1027" name="Rectangle 2"/>
          <p:cNvSpPr>
            <a:spLocks noGrp="1" noChangeArrowheads="1"/>
          </p:cNvSpPr>
          <p:nvPr>
            <p:ph type="body" idx="1"/>
          </p:nvPr>
        </p:nvSpPr>
        <p:spPr bwMode="auto">
          <a:xfrm>
            <a:off x="700088" y="2263775"/>
            <a:ext cx="8280400" cy="4273550"/>
          </a:xfrm>
          <a:prstGeom prst="rect">
            <a:avLst/>
          </a:prstGeom>
          <a:noFill/>
          <a:ln w="9525">
            <a:noFill/>
            <a:round/>
            <a:headEnd/>
            <a:tailEnd/>
          </a:ln>
        </p:spPr>
        <p:txBody>
          <a:bodyPr vert="horz" wrap="square" lIns="0" tIns="28224" rIns="0" bIns="0" numCol="1" rtlCol="0" anchor="t" anchorCtr="0" compatLnSpc="1">
            <a:prstTxWarp prst="textNoShape">
              <a:avLst/>
            </a:prstTxWarp>
          </a:bodyPr>
          <a:lstStyle/>
          <a:p>
            <a:pPr lvl="0" rtl="0"/>
            <a:r>
              <a:rPr lang="x-none"/>
              <a:t>Click to edit the outline text format</a:t>
            </a:r>
          </a:p>
          <a:p>
            <a:pPr lvl="1" rtl="0"/>
            <a:r>
              <a:rPr lang="x-none"/>
              <a:t>Second Outline Level</a:t>
            </a:r>
          </a:p>
          <a:p>
            <a:pPr lvl="2" rtl="0"/>
            <a:r>
              <a:rPr lang="x-none"/>
              <a:t>Third Outline Level</a:t>
            </a:r>
          </a:p>
          <a:p>
            <a:pPr lvl="3" rtl="0"/>
            <a:r>
              <a:rPr lang="x-none"/>
              <a:t>Fourth Outline Level</a:t>
            </a:r>
          </a:p>
          <a:p>
            <a:pPr lvl="4" rtl="0"/>
            <a:r>
              <a:rPr lang="x-none"/>
              <a:t>Fifth Outline Level</a:t>
            </a:r>
          </a:p>
          <a:p>
            <a:pPr lvl="4" rtl="0"/>
            <a:r>
              <a:rPr lang="x-none"/>
              <a:t>Sixth Outline Level</a:t>
            </a:r>
          </a:p>
          <a:p>
            <a:pPr lvl="4" rtl="0"/>
            <a:r>
              <a:rPr lang="x-none"/>
              <a:t>Seventh Outline Level</a:t>
            </a:r>
          </a:p>
          <a:p>
            <a:pPr lvl="4" rtl="0"/>
            <a:r>
              <a:rPr lang="x-none"/>
              <a:t>Eighth Outline Level</a:t>
            </a:r>
          </a:p>
          <a:p>
            <a:pPr lvl="4" rtl="0"/>
            <a:r>
              <a:rPr lang="x-none"/>
              <a:t>Ninth Outline Level</a:t>
            </a:r>
          </a:p>
        </p:txBody>
      </p:sp>
      <p:sp>
        <p:nvSpPr>
          <p:cNvPr id="2" name="Rectangle 3"/>
          <p:cNvSpPr>
            <a:spLocks noGrp="1" noChangeArrowheads="1"/>
          </p:cNvSpPr>
          <p:nvPr>
            <p:ph type="dt"/>
          </p:nvPr>
        </p:nvSpPr>
        <p:spPr bwMode="auto">
          <a:xfrm>
            <a:off x="549275" y="6858000"/>
            <a:ext cx="2270125" cy="258763"/>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defRPr sz="1000">
                <a:solidFill>
                  <a:srgbClr val="999999"/>
                </a:solidFill>
              </a:defRPr>
            </a:lvl1pPr>
          </a:lstStyle>
          <a:p>
            <a:pPr rtl="0">
              <a:defRPr/>
            </a:pPr>
            <a:r>
              <a:rPr lang="x-none"/>
              <a:t>© 2012 ICH</a:t>
            </a:r>
            <a:endParaRPr lang="ru-RU"/>
          </a:p>
        </p:txBody>
      </p:sp>
      <p:sp>
        <p:nvSpPr>
          <p:cNvPr id="3" name="Rectangle 4"/>
          <p:cNvSpPr>
            <a:spLocks noGrp="1" noChangeArrowheads="1"/>
          </p:cNvSpPr>
          <p:nvPr>
            <p:ph type="ftr"/>
          </p:nvPr>
        </p:nvSpPr>
        <p:spPr bwMode="auto">
          <a:xfrm>
            <a:off x="3335338" y="6878638"/>
            <a:ext cx="3089275" cy="287337"/>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ctr" rtl="0">
              <a:lnSpc>
                <a:spcPct val="95000"/>
              </a:lnSpc>
              <a:defRPr sz="1400">
                <a:solidFill>
                  <a:srgbClr val="FFFFFF"/>
                </a:solidFill>
                <a:latin typeface="Times New Roman" pitchFamily="18" charset="0"/>
              </a:defRPr>
            </a:lvl1pPr>
          </a:lstStyle>
          <a:p>
            <a:pPr rtl="0">
              <a:defRPr/>
            </a:pPr>
            <a:endParaRPr lang="ru-RU"/>
          </a:p>
        </p:txBody>
      </p:sp>
      <p:sp>
        <p:nvSpPr>
          <p:cNvPr id="1029" name="Rectangle 5"/>
          <p:cNvSpPr>
            <a:spLocks noGrp="1" noChangeArrowheads="1"/>
          </p:cNvSpPr>
          <p:nvPr>
            <p:ph type="sldNum"/>
          </p:nvPr>
        </p:nvSpPr>
        <p:spPr bwMode="auto">
          <a:xfrm>
            <a:off x="6858000" y="6858000"/>
            <a:ext cx="1987550" cy="277813"/>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defRPr sz="1000">
                <a:solidFill>
                  <a:srgbClr val="999999"/>
                </a:solidFill>
              </a:defRPr>
            </a:lvl1pPr>
          </a:lstStyle>
          <a:p>
            <a:pPr rtl="0">
              <a:defRPr/>
            </a:pPr>
            <a:fld id="{94EB04C6-8F79-4FA6-896D-4C9B21465D04}" type="slidenum">
              <a:rPr lang="ru-RU"/>
              <a:pPr rtl="0">
                <a:defRPr/>
              </a:pPr>
              <a:t>‹#›</a:t>
            </a:fld>
            <a:endParaRPr lang="ru-RU" dirty="0"/>
          </a:p>
        </p:txBody>
      </p:sp>
      <p:pic>
        <p:nvPicPr>
          <p:cNvPr id="1031" name="Рисунок 7" descr="bg_interior.jpg"/>
          <p:cNvPicPr>
            <a:picLocks noChangeAspect="1"/>
          </p:cNvPicPr>
          <p:nvPr userDrawn="1"/>
        </p:nvPicPr>
        <p:blipFill>
          <a:blip r:embed="rId8" cstate="print"/>
          <a:srcRect/>
          <a:stretch>
            <a:fillRect/>
          </a:stretch>
        </p:blipFill>
        <p:spPr bwMode="auto">
          <a:xfrm>
            <a:off x="0" y="0"/>
            <a:ext cx="9753600" cy="7315200"/>
          </a:xfrm>
          <a:prstGeom prst="rect">
            <a:avLst/>
          </a:prstGeom>
          <a:noFill/>
          <a:ln w="9525">
            <a:noFill/>
            <a:miter lim="800000"/>
            <a:headEnd/>
            <a:tailEnd/>
          </a:ln>
        </p:spPr>
      </p:pic>
      <p:sp>
        <p:nvSpPr>
          <p:cNvPr id="9"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AF0166B3-1AA4-43FE-8B63-94829FF3D42D}"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11" name="Content Placeholder 3"/>
          <p:cNvSpPr txBox="1">
            <a:spLocks/>
          </p:cNvSpPr>
          <p:nvPr userDrawn="1"/>
        </p:nvSpPr>
        <p:spPr>
          <a:xfrm>
            <a:off x="3152933" y="392937"/>
            <a:ext cx="4537075" cy="647700"/>
          </a:xfrm>
          <a:prstGeom prst="rect">
            <a:avLst/>
          </a:prstGeom>
        </p:spPr>
        <p:txBody>
          <a:bodyPr rtlCol="0"/>
          <a:lstStyle/>
          <a:p>
            <a:pPr marL="0" marR="0" lvl="0" indent="0" algn="l" defTabSz="449263" rtl="0" eaLnBrk="0" fontAlgn="base" latinLnBrk="0" hangingPunct="0">
              <a:lnSpc>
                <a:spcPct val="100000"/>
              </a:lnSpc>
              <a:spcBef>
                <a:spcPct val="50000"/>
              </a:spcBef>
              <a:spcAft>
                <a:spcPct val="0"/>
              </a:spcAft>
              <a:buClr>
                <a:srgbClr val="0093D0"/>
              </a:buClr>
              <a:buSzPct val="120000"/>
              <a:buFontTx/>
              <a:buNone/>
              <a:tabLst/>
              <a:defRPr/>
            </a:pPr>
            <a:r>
              <a:rPr lang="x-none" sz="2000" b="1" i="0" u="none" strike="noStrike" kern="0" cap="none" spc="0" normalizeH="0" noProof="0" dirty="0">
                <a:ln>
                  <a:noFill/>
                </a:ln>
                <a:solidFill>
                  <a:srgbClr val="0093D0"/>
                </a:solidFill>
                <a:effectLst/>
                <a:uLnTx/>
                <a:uFillTx/>
                <a:latin typeface="Candara" pitchFamily="34" charset="0"/>
                <a:ea typeface="+mn-ea"/>
                <a:cs typeface="+mn-cs"/>
              </a:rPr>
              <a:t>Q3D training module 3 </a:t>
            </a:r>
            <a:r>
              <a:rPr kumimoji="0" lang="en-US" sz="2000" b="1" i="0" u="none" strike="noStrike" kern="0" cap="none" spc="0" normalizeH="0" baseline="0" noProof="0" dirty="0" smtClean="0">
                <a:ln>
                  <a:noFill/>
                </a:ln>
                <a:solidFill>
                  <a:schemeClr val="tx1"/>
                </a:solidFill>
                <a:effectLst/>
                <a:uLnTx/>
                <a:uFillTx/>
                <a:latin typeface="Candara" pitchFamily="34" charset="0"/>
                <a:ea typeface="+mn-ea"/>
                <a:cs typeface="+mn-cs"/>
              </a:rPr>
              <a:t/>
            </a:r>
            <a:br>
              <a:rPr kumimoji="0" lang="en-US" sz="2000" b="1" i="0" u="none" strike="noStrike" kern="0" cap="none" spc="0" normalizeH="0" baseline="0" noProof="0" dirty="0" smtClean="0">
                <a:ln>
                  <a:noFill/>
                </a:ln>
                <a:solidFill>
                  <a:schemeClr val="tx1"/>
                </a:solidFill>
                <a:effectLst/>
                <a:uLnTx/>
                <a:uFillTx/>
                <a:latin typeface="Candara" pitchFamily="34" charset="0"/>
                <a:ea typeface="+mn-ea"/>
                <a:cs typeface="+mn-cs"/>
              </a:rPr>
            </a:br>
            <a:r>
              <a:rPr lang="x-none" sz="2000" b="0" i="0" u="none" strike="noStrike" kern="0" cap="none" spc="0" normalizeH="0" noProof="0" dirty="0">
                <a:ln>
                  <a:noFill/>
                </a:ln>
                <a:solidFill>
                  <a:schemeClr val="tx1"/>
                </a:solidFill>
                <a:effectLst/>
                <a:uLnTx/>
                <a:uFillTx/>
                <a:latin typeface="Candara" pitchFamily="34" charset="0"/>
                <a:ea typeface="+mn-ea"/>
                <a:cs typeface="+mn-cs"/>
              </a:rPr>
              <a:t>New element              </a:t>
            </a:r>
          </a:p>
          <a:p>
            <a:pPr marL="273050" marR="0" lvl="0" indent="-273050" algn="l" defTabSz="449263" rtl="0" eaLnBrk="0" fontAlgn="base" latinLnBrk="0" hangingPunct="0">
              <a:lnSpc>
                <a:spcPct val="100000"/>
              </a:lnSpc>
              <a:spcBef>
                <a:spcPct val="50000"/>
              </a:spcBef>
              <a:spcAft>
                <a:spcPct val="0"/>
              </a:spcAft>
              <a:buClr>
                <a:srgbClr val="0093D0"/>
              </a:buClr>
              <a:buSzPct val="120000"/>
              <a:buFontTx/>
              <a:buChar char="•"/>
              <a:tabLst/>
              <a:defRPr/>
            </a:pPr>
            <a:endParaRPr kumimoji="0" lang="en-US" sz="2000" b="1" i="0" u="none" strike="noStrike" kern="0" cap="none" spc="0" normalizeH="0" baseline="0" noProof="0" dirty="0">
              <a:ln>
                <a:noFill/>
              </a:ln>
              <a:solidFill>
                <a:schemeClr val="tx1"/>
              </a:solidFill>
              <a:effectLst/>
              <a:uLnTx/>
              <a:uFillTx/>
              <a:latin typeface="Candara" pitchFamily="34" charset="0"/>
              <a:ea typeface="+mn-ea"/>
              <a:cs typeface="+mn-cs"/>
            </a:endParaRPr>
          </a:p>
        </p:txBody>
      </p:sp>
      <p:sp>
        <p:nvSpPr>
          <p:cNvPr id="13" name="Rectangle 12"/>
          <p:cNvSpPr>
            <a:spLocks noChangeArrowheads="1"/>
          </p:cNvSpPr>
          <p:nvPr userDrawn="1"/>
        </p:nvSpPr>
        <p:spPr bwMode="auto">
          <a:xfrm>
            <a:off x="556320" y="6825952"/>
            <a:ext cx="7193706" cy="218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rtlCol="0">
            <a:spAutoFit/>
          </a:bodyPr>
          <a:lstStyle/>
          <a:p>
            <a:pPr rtl="0"/>
            <a:r>
              <a:rPr lang="x-none" sz="900">
                <a:solidFill>
                  <a:srgbClr val="999999"/>
                </a:solidFill>
              </a:rPr>
              <a:t>Prepared by the  Q3D Implementation Working Group for example only; not an official policy/guidance 	© ICH 2015</a:t>
            </a:r>
            <a:endParaRPr lang="en-US" altLang="en-US" sz="900" dirty="0">
              <a:solidFill>
                <a:srgbClr val="999999"/>
              </a:solidFill>
            </a:endParaRP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62" r:id="rId4"/>
    <p:sldLayoutId id="2147483763" r:id="rId5"/>
    <p:sldLayoutId id="2147483773" r:id="rId6"/>
  </p:sldLayoutIdLst>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hf hdr="0" ftr="0"/>
  <p:txStyles>
    <p:title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p:titleStyle>
    <p:bodyStyle>
      <a:lvl1pPr marL="273050" indent="-273050" algn="l" defTabSz="449263" rtl="0" eaLnBrk="0" fontAlgn="base" hangingPunct="0">
        <a:spcBef>
          <a:spcPct val="50000"/>
        </a:spcBef>
        <a:spcAft>
          <a:spcPct val="0"/>
        </a:spcAft>
        <a:buClr>
          <a:srgbClr val="0093D0"/>
        </a:buClr>
        <a:buSzPct val="120000"/>
        <a:buChar char="•"/>
        <a:defRPr sz="2500" b="1">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3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1371600" y="1828800"/>
            <a:ext cx="7315200" cy="1828800"/>
          </a:xfrm>
          <a:prstGeom prst="rect">
            <a:avLst/>
          </a:prstGeom>
          <a:noFill/>
          <a:ln w="9525">
            <a:noFill/>
            <a:round/>
            <a:headEnd/>
            <a:tailEnd/>
          </a:ln>
        </p:spPr>
        <p:txBody>
          <a:bodyPr lIns="90000" tIns="176670" rIns="90000" bIns="45000" rtlCol="0"/>
          <a:lstStyle/>
          <a:p>
            <a:pPr rtl="0">
              <a:lnSpc>
                <a:spcPct val="81000"/>
              </a:lnSpc>
              <a:tabLst>
                <a:tab pos="339725" algn="l"/>
                <a:tab pos="6515100" algn="l"/>
              </a:tabLst>
            </a:pPr>
            <a:r>
              <a:rPr lang="ja-JP" altLang="x-none" sz="2800" dirty="0" smtClean="0">
                <a:solidFill>
                  <a:srgbClr val="0093D0"/>
                </a:solidFill>
                <a:latin typeface="+mn-lt"/>
              </a:rPr>
              <a:t>モジュール</a:t>
            </a:r>
            <a:r>
              <a:rPr lang="x-none" altLang="ja-JP" sz="2800" dirty="0" smtClean="0">
                <a:solidFill>
                  <a:srgbClr val="0093D0"/>
                </a:solidFill>
                <a:latin typeface="+mn-lt"/>
              </a:rPr>
              <a:t>3</a:t>
            </a:r>
          </a:p>
          <a:p>
            <a:pPr rtl="0">
              <a:lnSpc>
                <a:spcPct val="81000"/>
              </a:lnSpc>
              <a:tabLst>
                <a:tab pos="339725" algn="l"/>
                <a:tab pos="6515100" algn="l"/>
              </a:tabLst>
            </a:pPr>
            <a:endParaRPr lang="ja-JP" altLang="en-GB" sz="2800" dirty="0" smtClean="0">
              <a:solidFill>
                <a:srgbClr val="0093D0"/>
              </a:solidFill>
              <a:latin typeface="+mn-lt"/>
            </a:endParaRPr>
          </a:p>
          <a:p>
            <a:pPr rtl="0">
              <a:lnSpc>
                <a:spcPct val="81000"/>
              </a:lnSpc>
              <a:tabLst>
                <a:tab pos="339725" algn="l"/>
                <a:tab pos="6515100" algn="l"/>
              </a:tabLst>
            </a:pPr>
            <a:r>
              <a:rPr lang="x-none" altLang="ja-JP" sz="2800" dirty="0" smtClean="0">
                <a:solidFill>
                  <a:srgbClr val="0093D0"/>
                </a:solidFill>
                <a:latin typeface="+mn-lt"/>
              </a:rPr>
              <a:t>Q3D</a:t>
            </a:r>
            <a:r>
              <a:rPr lang="ja-JP" altLang="x-none" sz="2800" dirty="0" smtClean="0">
                <a:solidFill>
                  <a:srgbClr val="0093D0"/>
                </a:solidFill>
                <a:latin typeface="+mn-lt"/>
              </a:rPr>
              <a:t>に含まれない元素不純物の</a:t>
            </a:r>
            <a:r>
              <a:rPr lang="ja-JP" altLang="x-none" sz="2800" dirty="0" smtClean="0">
                <a:solidFill>
                  <a:srgbClr val="0093D0"/>
                </a:solidFill>
                <a:latin typeface="+mn-lt"/>
              </a:rPr>
              <a:t>許容</a:t>
            </a:r>
            <a:r>
              <a:rPr lang="ja-JP" altLang="en-US" sz="2800" dirty="0" smtClean="0">
                <a:solidFill>
                  <a:srgbClr val="0093D0"/>
                </a:solidFill>
                <a:latin typeface="+mn-lt"/>
              </a:rPr>
              <a:t>値</a:t>
            </a:r>
            <a:r>
              <a:rPr lang="ja-JP" altLang="x-none" sz="2800" dirty="0" smtClean="0">
                <a:solidFill>
                  <a:srgbClr val="0093D0"/>
                </a:solidFill>
                <a:latin typeface="+mn-lt"/>
              </a:rPr>
              <a:t>の</a:t>
            </a:r>
            <a:r>
              <a:rPr lang="ja-JP" altLang="x-none" sz="2800" dirty="0" smtClean="0">
                <a:solidFill>
                  <a:srgbClr val="0093D0"/>
                </a:solidFill>
                <a:latin typeface="+mn-lt"/>
              </a:rPr>
              <a:t>開発</a:t>
            </a:r>
          </a:p>
          <a:p>
            <a:pPr rtl="0">
              <a:lnSpc>
                <a:spcPct val="81000"/>
              </a:lnSpc>
              <a:tabLst>
                <a:tab pos="339725" algn="l"/>
                <a:tab pos="6515100" algn="l"/>
              </a:tabLst>
            </a:pPr>
            <a:endParaRPr lang="ja-JP" altLang="en-GB" sz="2800" dirty="0">
              <a:solidFill>
                <a:srgbClr val="0093D0"/>
              </a:solidFill>
              <a:latin typeface="+mn-lt"/>
            </a:endParaRPr>
          </a:p>
        </p:txBody>
      </p:sp>
      <p:sp>
        <p:nvSpPr>
          <p:cNvPr id="5125" name="Text Box 4"/>
          <p:cNvSpPr txBox="1">
            <a:spLocks noChangeArrowheads="1"/>
          </p:cNvSpPr>
          <p:nvPr/>
        </p:nvSpPr>
        <p:spPr bwMode="auto">
          <a:xfrm>
            <a:off x="1889125" y="6403975"/>
            <a:ext cx="6877050" cy="230188"/>
          </a:xfrm>
          <a:prstGeom prst="rect">
            <a:avLst/>
          </a:prstGeom>
          <a:noFill/>
          <a:ln w="9525">
            <a:noFill/>
            <a:round/>
            <a:headEnd/>
            <a:tailEnd/>
          </a:ln>
        </p:spPr>
        <p:txBody>
          <a:bodyPr lIns="90000" tIns="53820" rIns="90000" bIns="45000" rtlCol="0"/>
          <a:lstStyle/>
          <a:p>
            <a:pPr rtl="0">
              <a:tabLst>
                <a:tab pos="723900" algn="l"/>
                <a:tab pos="1447800" algn="l"/>
                <a:tab pos="2171700" algn="l"/>
                <a:tab pos="2895600" algn="l"/>
                <a:tab pos="3619500" algn="l"/>
                <a:tab pos="4343400" algn="l"/>
                <a:tab pos="5067300" algn="l"/>
                <a:tab pos="5791200" algn="l"/>
                <a:tab pos="6515100" algn="l"/>
              </a:tabLst>
            </a:pPr>
            <a:endParaRPr lang="ja-JP" altLang="ru-RU" sz="1000">
              <a:solidFill>
                <a:srgbClr val="999999"/>
              </a:solidFill>
              <a:latin typeface="+mn-lt"/>
            </a:endParaRPr>
          </a:p>
        </p:txBody>
      </p:sp>
      <p:grpSp>
        <p:nvGrpSpPr>
          <p:cNvPr id="8" name="Group 7"/>
          <p:cNvGrpSpPr/>
          <p:nvPr/>
        </p:nvGrpSpPr>
        <p:grpSpPr>
          <a:xfrm>
            <a:off x="1371600" y="4114800"/>
            <a:ext cx="6984776" cy="2136255"/>
            <a:chOff x="1348408" y="4233664"/>
            <a:chExt cx="6984776" cy="2136255"/>
          </a:xfrm>
        </p:grpSpPr>
        <p:sp>
          <p:nvSpPr>
            <p:cNvPr id="9" name="Text Box 3"/>
            <p:cNvSpPr txBox="1">
              <a:spLocks noChangeArrowheads="1"/>
            </p:cNvSpPr>
            <p:nvPr/>
          </p:nvSpPr>
          <p:spPr bwMode="auto">
            <a:xfrm>
              <a:off x="1456134" y="4233664"/>
              <a:ext cx="6877050" cy="648072"/>
            </a:xfrm>
            <a:prstGeom prst="rect">
              <a:avLst/>
            </a:prstGeom>
            <a:noFill/>
            <a:ln w="9525">
              <a:noFill/>
              <a:round/>
              <a:headEnd/>
              <a:tailEnd/>
            </a:ln>
          </p:spPr>
          <p:txBody>
            <a:bodyPr lIns="90000" tIns="45000" rIns="90000" bIns="45000" rtlCol="0"/>
            <a:lstStyle/>
            <a:p>
              <a:pPr algn="ctr" rtl="0">
                <a:lnSpc>
                  <a:spcPct val="100000"/>
                </a:lnSpc>
                <a:buFontTx/>
              </a:pPr>
              <a:r>
                <a:rPr lang="x-none" altLang="ja-JP" sz="2400" kern="0" smtClean="0">
                  <a:solidFill>
                    <a:srgbClr val="999999"/>
                  </a:solidFill>
                  <a:latin typeface="+mn-lt"/>
                </a:rPr>
                <a:t>ICH Q3D</a:t>
              </a:r>
              <a:r>
                <a:rPr lang="ja-JP" altLang="x-none" sz="2400" kern="0" smtClean="0">
                  <a:solidFill>
                    <a:srgbClr val="999999"/>
                  </a:solidFill>
                  <a:latin typeface="+mn-lt"/>
                </a:rPr>
                <a:t>元素不純物</a:t>
              </a:r>
              <a:endParaRPr lang="ja-JP" altLang="x-none" sz="2400" kern="0">
                <a:solidFill>
                  <a:srgbClr val="999999"/>
                </a:solidFill>
                <a:latin typeface="+mn-lt"/>
              </a:endParaRPr>
            </a:p>
          </p:txBody>
        </p:sp>
        <p:sp>
          <p:nvSpPr>
            <p:cNvPr id="11" name="TextBox 10"/>
            <p:cNvSpPr txBox="1"/>
            <p:nvPr/>
          </p:nvSpPr>
          <p:spPr>
            <a:xfrm>
              <a:off x="2284512" y="6105872"/>
              <a:ext cx="4809132" cy="264047"/>
            </a:xfrm>
            <a:prstGeom prst="rect">
              <a:avLst/>
            </a:prstGeom>
            <a:noFill/>
          </p:spPr>
          <p:txBody>
            <a:bodyPr wrap="square" rtlCol="0">
              <a:spAutoFit/>
            </a:bodyPr>
            <a:lstStyle/>
            <a:p>
              <a:pPr algn="ctr" rtl="0">
                <a:defRPr/>
              </a:pPr>
              <a:r>
                <a:rPr lang="ja-JP" altLang="x-none" sz="1200" b="0" smtClean="0">
                  <a:solidFill>
                    <a:schemeClr val="bg2">
                      <a:lumMod val="75000"/>
                    </a:schemeClr>
                  </a:solidFill>
                  <a:latin typeface="+mn-lt"/>
                </a:rPr>
                <a:t>日米</a:t>
              </a:r>
              <a:r>
                <a:rPr lang="x-none" altLang="ja-JP" sz="1200" b="0" smtClean="0">
                  <a:solidFill>
                    <a:schemeClr val="bg2">
                      <a:lumMod val="75000"/>
                    </a:schemeClr>
                  </a:solidFill>
                  <a:latin typeface="+mn-lt"/>
                </a:rPr>
                <a:t>EU</a:t>
              </a:r>
              <a:r>
                <a:rPr lang="ja-JP" altLang="x-none" sz="1200" b="0" smtClean="0">
                  <a:solidFill>
                    <a:schemeClr val="bg2">
                      <a:lumMod val="75000"/>
                    </a:schemeClr>
                  </a:solidFill>
                  <a:latin typeface="+mn-lt"/>
                </a:rPr>
                <a:t>医薬品規制調和国際会議</a:t>
              </a:r>
              <a:endParaRPr lang="ja-JP" altLang="ru-RU" sz="1200" b="0">
                <a:solidFill>
                  <a:schemeClr val="bg2">
                    <a:lumMod val="75000"/>
                  </a:schemeClr>
                </a:solidFill>
                <a:latin typeface="+mn-lt"/>
              </a:endParaRPr>
            </a:p>
          </p:txBody>
        </p:sp>
        <p:sp>
          <p:nvSpPr>
            <p:cNvPr id="12" name="Text Box 3"/>
            <p:cNvSpPr txBox="1">
              <a:spLocks noChangeArrowheads="1"/>
            </p:cNvSpPr>
            <p:nvPr/>
          </p:nvSpPr>
          <p:spPr bwMode="auto">
            <a:xfrm>
              <a:off x="1348408" y="5097760"/>
              <a:ext cx="6641562" cy="693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spAutoFit/>
            </a:bodyPr>
            <a:lstStyle>
              <a:lvl1pPr marL="993775" indent="-993775" algn="l" rtl="0">
                <a:tabLst>
                  <a:tab pos="993775" algn="l"/>
                </a:tabLst>
                <a:defRPr>
                  <a:solidFill>
                    <a:schemeClr val="tx1"/>
                  </a:solidFill>
                  <a:latin typeface="Arial" pitchFamily="34" charset="0"/>
                  <a:cs typeface="Arial" pitchFamily="34" charset="0"/>
                </a:defRPr>
              </a:lvl1pPr>
              <a:lvl2pPr marL="1173163" algn="l" rtl="0">
                <a:tabLst>
                  <a:tab pos="993775" algn="l"/>
                </a:tabLst>
                <a:defRPr>
                  <a:solidFill>
                    <a:schemeClr val="tx1"/>
                  </a:solidFill>
                  <a:latin typeface="Arial" pitchFamily="34" charset="0"/>
                  <a:cs typeface="Arial" pitchFamily="34" charset="0"/>
                </a:defRPr>
              </a:lvl2pPr>
              <a:lvl3pPr marL="1352550" algn="l" rtl="0">
                <a:tabLst>
                  <a:tab pos="993775" algn="l"/>
                </a:tabLst>
                <a:defRPr>
                  <a:solidFill>
                    <a:schemeClr val="tx1"/>
                  </a:solidFill>
                  <a:latin typeface="Arial" pitchFamily="34" charset="0"/>
                  <a:cs typeface="Arial" pitchFamily="34" charset="0"/>
                </a:defRPr>
              </a:lvl3pPr>
              <a:lvl4pPr marL="1531938" algn="l" rtl="0">
                <a:tabLst>
                  <a:tab pos="993775" algn="l"/>
                </a:tabLst>
                <a:defRPr>
                  <a:solidFill>
                    <a:schemeClr val="tx1"/>
                  </a:solidFill>
                  <a:latin typeface="Arial" pitchFamily="34" charset="0"/>
                  <a:cs typeface="Arial" pitchFamily="34" charset="0"/>
                </a:defRPr>
              </a:lvl4pPr>
              <a:lvl5pPr algn="l" rtl="0">
                <a:tabLst>
                  <a:tab pos="993775" algn="l"/>
                </a:tabLst>
                <a:defRPr>
                  <a:solidFill>
                    <a:schemeClr val="tx1"/>
                  </a:solidFill>
                  <a:latin typeface="Arial" pitchFamily="34" charset="0"/>
                  <a:cs typeface="Arial" pitchFamily="34" charset="0"/>
                </a:defRPr>
              </a:lvl5pPr>
              <a:lvl6pPr algn="l" rtl="0" fontAlgn="base">
                <a:spcBef>
                  <a:spcPct val="0"/>
                </a:spcBef>
                <a:spcAft>
                  <a:spcPct val="0"/>
                </a:spcAft>
                <a:tabLst>
                  <a:tab pos="993775" algn="l"/>
                </a:tabLst>
                <a:defRPr>
                  <a:solidFill>
                    <a:schemeClr val="tx1"/>
                  </a:solidFill>
                  <a:latin typeface="Arial" pitchFamily="34" charset="0"/>
                  <a:cs typeface="Arial" pitchFamily="34" charset="0"/>
                </a:defRPr>
              </a:lvl6pPr>
              <a:lvl7pPr algn="l" rtl="0" fontAlgn="base">
                <a:spcBef>
                  <a:spcPct val="0"/>
                </a:spcBef>
                <a:spcAft>
                  <a:spcPct val="0"/>
                </a:spcAft>
                <a:tabLst>
                  <a:tab pos="993775" algn="l"/>
                </a:tabLst>
                <a:defRPr>
                  <a:solidFill>
                    <a:schemeClr val="tx1"/>
                  </a:solidFill>
                  <a:latin typeface="Arial" pitchFamily="34" charset="0"/>
                  <a:cs typeface="Arial" pitchFamily="34" charset="0"/>
                </a:defRPr>
              </a:lvl7pPr>
              <a:lvl8pPr algn="l" rtl="0" fontAlgn="base">
                <a:spcBef>
                  <a:spcPct val="0"/>
                </a:spcBef>
                <a:spcAft>
                  <a:spcPct val="0"/>
                </a:spcAft>
                <a:tabLst>
                  <a:tab pos="993775" algn="l"/>
                </a:tabLst>
                <a:defRPr>
                  <a:solidFill>
                    <a:schemeClr val="tx1"/>
                  </a:solidFill>
                  <a:latin typeface="Arial" pitchFamily="34" charset="0"/>
                  <a:cs typeface="Arial" pitchFamily="34" charset="0"/>
                </a:defRPr>
              </a:lvl8pPr>
              <a:lvl9pPr algn="l" rtl="0" fontAlgn="base">
                <a:spcBef>
                  <a:spcPct val="0"/>
                </a:spcBef>
                <a:spcAft>
                  <a:spcPct val="0"/>
                </a:spcAft>
                <a:tabLst>
                  <a:tab pos="993775" algn="l"/>
                </a:tabLst>
                <a:defRPr>
                  <a:solidFill>
                    <a:schemeClr val="tx1"/>
                  </a:solidFill>
                  <a:latin typeface="Arial" pitchFamily="34" charset="0"/>
                  <a:cs typeface="Arial" pitchFamily="34" charset="0"/>
                </a:defRPr>
              </a:lvl9pPr>
            </a:lstStyle>
            <a:p>
              <a:pPr marL="0" indent="0" rtl="0">
                <a:spcBef>
                  <a:spcPct val="20000"/>
                </a:spcBef>
                <a:buClr>
                  <a:srgbClr val="0066CC"/>
                </a:buClr>
                <a:buSzPct val="70000"/>
                <a:buFont typeface="Wingdings" pitchFamily="2" charset="2"/>
                <a:buNone/>
                <a:tabLst/>
              </a:pPr>
              <a:r>
                <a:rPr lang="ja-JP" altLang="x-none" sz="1400" b="1" i="1" smtClean="0">
                  <a:latin typeface="+mn-lt"/>
                </a:rPr>
                <a:t>免責事項：</a:t>
              </a:r>
              <a:r>
                <a:rPr lang="ja-JP" altLang="x-none" sz="1400" i="1" smtClean="0">
                  <a:latin typeface="+mn-lt"/>
                </a:rPr>
                <a:t>	</a:t>
              </a:r>
              <a:r>
                <a:rPr lang="ja-JP" altLang="en-US" sz="1400" i="1" smtClean="0">
                  <a:latin typeface="+mn-lt"/>
                </a:rPr>
                <a:t/>
              </a:r>
              <a:br>
                <a:rPr lang="ja-JP" altLang="en-US" sz="1400" i="1" smtClean="0">
                  <a:latin typeface="+mn-lt"/>
                </a:rPr>
              </a:br>
              <a:r>
                <a:rPr lang="ja-JP" altLang="x-none" sz="1400" i="1" smtClean="0">
                  <a:latin typeface="+mn-lt"/>
                </a:rPr>
                <a:t>本プレゼンテーションは、元素不純物の理論及び実践に関する著者の見解を含む。</a:t>
              </a:r>
              <a:r>
                <a:rPr lang="ja-JP" altLang="en-US" sz="1400" i="1" smtClean="0">
                  <a:latin typeface="+mn-lt"/>
                </a:rPr>
                <a:t/>
              </a:r>
              <a:br>
                <a:rPr lang="ja-JP" altLang="en-US" sz="1400" i="1" smtClean="0">
                  <a:latin typeface="+mn-lt"/>
                </a:rPr>
              </a:br>
              <a:r>
                <a:rPr lang="ja-JP" altLang="x-none" sz="1400" i="1" smtClean="0">
                  <a:latin typeface="+mn-lt"/>
                </a:rPr>
                <a:t>本プレゼンテーションは、当局や業界の公的なガイダンスや方針を示すものではない。</a:t>
              </a:r>
              <a:endParaRPr lang="ja-JP" altLang="en-GB" sz="2400" b="1">
                <a:latin typeface="+mn-lt"/>
              </a:endParaRPr>
            </a:p>
          </p:txBody>
        </p:sp>
      </p:gr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mtClean="0"/>
              <a:t>法的通知</a:t>
            </a:r>
            <a:endParaRPr lang="ja-JP" altLang="en-GB"/>
          </a:p>
        </p:txBody>
      </p:sp>
      <p:sp>
        <p:nvSpPr>
          <p:cNvPr id="3" name="Content Placeholder 2"/>
          <p:cNvSpPr>
            <a:spLocks noGrp="1"/>
          </p:cNvSpPr>
          <p:nvPr>
            <p:ph idx="1"/>
          </p:nvPr>
        </p:nvSpPr>
        <p:spPr/>
        <p:txBody>
          <a:bodyPr rtlCol="0"/>
          <a:lstStyle/>
          <a:p>
            <a:pPr marL="0" indent="0" rtl="0">
              <a:lnSpc>
                <a:spcPct val="110000"/>
              </a:lnSpc>
              <a:buNone/>
            </a:pPr>
            <a:r>
              <a:rPr lang="ja-JP" altLang="x-none" sz="1700" b="0" dirty="0" smtClean="0"/>
              <a:t>本プレゼンテーションは著作権で保護されており、本プレゼンテーションにおける</a:t>
            </a:r>
            <a:r>
              <a:rPr lang="x-none" altLang="ja-JP" sz="1700" b="0" dirty="0" smtClean="0"/>
              <a:t>ICH</a:t>
            </a:r>
            <a:r>
              <a:rPr lang="ja-JP" altLang="x-none" sz="1700" b="0" dirty="0" smtClean="0"/>
              <a:t>の著作権が常に認知されるのであれば、使用、複製、他の業務への組み込み、改作、修正、翻訳、配付を行ってもよい。本プレゼンテーションの改作、修正又は翻訳を行う場合は、その変更が元のプレゼンテーションに対して／基づいて行われたことを明確に表示、区分、又は特定するために妥当な措置をとらなければならない。元のプレゼンテーションの改作、修正又は翻訳が</a:t>
            </a:r>
            <a:r>
              <a:rPr lang="x-none" altLang="ja-JP" sz="1700" b="0" dirty="0" smtClean="0"/>
              <a:t>ICH</a:t>
            </a:r>
            <a:r>
              <a:rPr lang="ja-JP" altLang="x-none" sz="1700" b="0" dirty="0" smtClean="0"/>
              <a:t>の承認や支援を受けているような印象を与えることを避けなければならない。 </a:t>
            </a:r>
          </a:p>
          <a:p>
            <a:pPr marL="0" indent="0" rtl="0">
              <a:lnSpc>
                <a:spcPct val="110000"/>
              </a:lnSpc>
              <a:buNone/>
            </a:pPr>
            <a:r>
              <a:rPr lang="ja-JP" altLang="x-none" sz="1700" b="0" dirty="0" smtClean="0"/>
              <a:t>本プレゼンテーションは現状のまま提供され、一切の保証を伴わない。いかなる場合も、</a:t>
            </a:r>
            <a:r>
              <a:rPr lang="x-none" altLang="ja-JP" sz="1700" b="0" dirty="0" smtClean="0"/>
              <a:t>ICH</a:t>
            </a:r>
            <a:r>
              <a:rPr lang="ja-JP" altLang="x-none" sz="1700" b="0" dirty="0" smtClean="0"/>
              <a:t>及び元のプレゼンテーションの著者には、本プレゼンテーションの使用によって生じる苦情、損害、その他の責任に対する法的義務はない。</a:t>
            </a:r>
            <a:endParaRPr lang="ja-JP" altLang="en-US" sz="1700" b="0" dirty="0" smtClean="0"/>
          </a:p>
          <a:p>
            <a:pPr marL="0" indent="0" rtl="0">
              <a:lnSpc>
                <a:spcPct val="110000"/>
              </a:lnSpc>
              <a:buNone/>
            </a:pPr>
            <a:r>
              <a:rPr lang="ja-JP" altLang="x-none" sz="1700" b="0" dirty="0" smtClean="0"/>
              <a:t>上記の許可は、第三者が提供する内容には適用されない。したがって、第三者が著作権を持つ文書を複製する場合は、著作権保有者の許可を得なければならない。</a:t>
            </a:r>
          </a:p>
          <a:p>
            <a:pPr rtl="0">
              <a:lnSpc>
                <a:spcPct val="110000"/>
              </a:lnSpc>
            </a:pPr>
            <a:endParaRPr lang="ja-JP" altLang="en-GB"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329562"/>
            <a:ext cx="8780304" cy="790575"/>
          </a:xfrm>
        </p:spPr>
        <p:txBody>
          <a:bodyPr rtlCol="0"/>
          <a:lstStyle/>
          <a:p>
            <a:pPr rtl="0"/>
            <a:r>
              <a:rPr lang="x-none" altLang="ja-JP" dirty="0" smtClean="0"/>
              <a:t>Q3D</a:t>
            </a:r>
            <a:r>
              <a:rPr lang="ja-JP" altLang="x-none" dirty="0" smtClean="0"/>
              <a:t>に含まれない元素不純物（</a:t>
            </a:r>
            <a:r>
              <a:rPr lang="x-none" altLang="ja-JP" dirty="0" smtClean="0"/>
              <a:t>EI</a:t>
            </a:r>
            <a:r>
              <a:rPr lang="ja-JP" altLang="x-none" dirty="0" smtClean="0"/>
              <a:t>）の</a:t>
            </a:r>
            <a:r>
              <a:rPr lang="ja-JP" altLang="x-none" dirty="0" smtClean="0"/>
              <a:t>許容</a:t>
            </a:r>
            <a:r>
              <a:rPr lang="ja-JP" altLang="en-US" dirty="0" smtClean="0"/>
              <a:t>値</a:t>
            </a:r>
            <a:r>
              <a:rPr lang="ja-JP" altLang="x-none" dirty="0" smtClean="0"/>
              <a:t>（</a:t>
            </a:r>
            <a:r>
              <a:rPr lang="x-none" altLang="ja-JP" dirty="0" smtClean="0"/>
              <a:t>AL</a:t>
            </a:r>
            <a:r>
              <a:rPr lang="ja-JP" altLang="x-none" dirty="0" smtClean="0"/>
              <a:t>）の</a:t>
            </a:r>
            <a:r>
              <a:rPr lang="ja-JP" altLang="en-US" dirty="0" smtClean="0"/>
              <a:t>算出</a:t>
            </a:r>
            <a:endParaRPr lang="ja-JP" altLang="en-US" strike="sngStrike" dirty="0"/>
          </a:p>
        </p:txBody>
      </p:sp>
      <p:sp>
        <p:nvSpPr>
          <p:cNvPr id="3" name="Content Placeholder 2"/>
          <p:cNvSpPr>
            <a:spLocks noGrp="1"/>
          </p:cNvSpPr>
          <p:nvPr>
            <p:ph idx="1"/>
          </p:nvPr>
        </p:nvSpPr>
        <p:spPr/>
        <p:txBody>
          <a:bodyPr rtlCol="0"/>
          <a:lstStyle/>
          <a:p>
            <a:pPr rtl="0"/>
            <a:r>
              <a:rPr lang="ja-JP" altLang="x-none" b="0" dirty="0" smtClean="0"/>
              <a:t>ガイドライン（付録</a:t>
            </a:r>
            <a:r>
              <a:rPr lang="x-none" altLang="ja-JP" b="0" dirty="0" smtClean="0"/>
              <a:t>1</a:t>
            </a:r>
            <a:r>
              <a:rPr lang="ja-JP" altLang="x-none" b="0" dirty="0" smtClean="0"/>
              <a:t>）に概略されるように、</a:t>
            </a:r>
            <a:r>
              <a:rPr lang="x-none" altLang="ja-JP" b="0" dirty="0" smtClean="0"/>
              <a:t>PDE</a:t>
            </a:r>
            <a:r>
              <a:rPr lang="ja-JP" altLang="en-US" b="0" dirty="0" smtClean="0"/>
              <a:t>値</a:t>
            </a:r>
            <a:r>
              <a:rPr lang="ja-JP" altLang="x-none" b="0" dirty="0" smtClean="0"/>
              <a:t>を</a:t>
            </a:r>
            <a:r>
              <a:rPr lang="ja-JP" altLang="en-US" b="0" dirty="0" smtClean="0"/>
              <a:t>算</a:t>
            </a:r>
            <a:r>
              <a:rPr lang="ja-JP" altLang="en-US" b="0" dirty="0" smtClean="0"/>
              <a:t>出</a:t>
            </a:r>
            <a:r>
              <a:rPr lang="ja-JP" altLang="x-none" b="0" dirty="0" smtClean="0"/>
              <a:t>する</a:t>
            </a:r>
            <a:r>
              <a:rPr lang="ja-JP" altLang="x-none" b="0" dirty="0" smtClean="0"/>
              <a:t>ためには以下の原則に従う必要がある</a:t>
            </a:r>
          </a:p>
          <a:p>
            <a:pPr rtl="0"/>
            <a:r>
              <a:rPr lang="ja-JP" altLang="x-none" b="0" dirty="0" smtClean="0"/>
              <a:t>安全性の情報を見いだすために文献を照査する必要がある</a:t>
            </a:r>
          </a:p>
          <a:p>
            <a:pPr rtl="0"/>
            <a:r>
              <a:rPr lang="ja-JP" altLang="x-none" b="0" dirty="0" smtClean="0"/>
              <a:t>情報の品質及び適用可能性を判断する必要がある</a:t>
            </a:r>
          </a:p>
          <a:p>
            <a:pPr rtl="0"/>
            <a:r>
              <a:rPr lang="ja-JP" altLang="x-none" b="0" dirty="0" smtClean="0"/>
              <a:t>注：以下の例は</a:t>
            </a:r>
            <a:r>
              <a:rPr lang="x-none" altLang="ja-JP" b="0" dirty="0" smtClean="0"/>
              <a:t>ICH Q3D</a:t>
            </a:r>
            <a:r>
              <a:rPr lang="ja-JP" altLang="x-none" b="0" dirty="0" smtClean="0"/>
              <a:t>に基づく</a:t>
            </a:r>
            <a:r>
              <a:rPr lang="x-none" altLang="ja-JP" b="0" dirty="0" smtClean="0"/>
              <a:t>PDE</a:t>
            </a:r>
            <a:r>
              <a:rPr lang="ja-JP" altLang="en-US" b="0" dirty="0" smtClean="0"/>
              <a:t>値</a:t>
            </a:r>
            <a:r>
              <a:rPr lang="ja-JP" altLang="x-none" b="0" dirty="0" smtClean="0"/>
              <a:t>を</a:t>
            </a:r>
            <a:r>
              <a:rPr lang="ja-JP" altLang="x-none" b="0" dirty="0" smtClean="0"/>
              <a:t>示すものではない。単に説明の目的で示す例である。</a:t>
            </a:r>
          </a:p>
          <a:p>
            <a:pPr rtl="0"/>
            <a:endParaRPr lang="ja-JP" altLang="en-US" b="0" dirty="0" smtClean="0"/>
          </a:p>
          <a:p>
            <a:pPr rtl="0"/>
            <a:endParaRPr lang="ja-JP" altLang="en-US"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mtClean="0"/>
              <a:t>例</a:t>
            </a:r>
            <a:r>
              <a:rPr lang="x-none" altLang="ja-JP" smtClean="0"/>
              <a:t>1</a:t>
            </a:r>
            <a:r>
              <a:rPr lang="ja-JP" altLang="x-none" smtClean="0"/>
              <a:t>：</a:t>
            </a:r>
            <a:r>
              <a:rPr lang="x-none" altLang="ja-JP" smtClean="0"/>
              <a:t>Q3D</a:t>
            </a:r>
            <a:r>
              <a:rPr lang="ja-JP" altLang="x-none" smtClean="0"/>
              <a:t>に含まれない元素不純物の安全性確認</a:t>
            </a:r>
            <a:endParaRPr lang="ja-JP" altLang="en-US"/>
          </a:p>
        </p:txBody>
      </p:sp>
      <p:pic>
        <p:nvPicPr>
          <p:cNvPr id="1026"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tretch>
            <a:fillRect/>
          </a:stretch>
        </p:blipFill>
        <p:spPr bwMode="auto">
          <a:xfrm>
            <a:off x="5020816" y="2505472"/>
            <a:ext cx="4090987" cy="2717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bwMode="auto">
          <a:xfrm>
            <a:off x="412304" y="2260847"/>
            <a:ext cx="4536504" cy="3634799"/>
          </a:xfrm>
          <a:prstGeom prst="rect">
            <a:avLst/>
          </a:prstGeom>
          <a:noFill/>
          <a:ln w="9525">
            <a:noFill/>
            <a:round/>
            <a:headEnd/>
            <a:tailEnd/>
          </a:ln>
        </p:spPr>
        <p:txBody>
          <a:bodyPr wrap="square" lIns="90000" tIns="92880" rIns="90000" bIns="45000" rtlCol="0">
            <a:spAutoFit/>
          </a:bodyPr>
          <a:lstStyle/>
          <a:p>
            <a:pPr marL="342900" indent="-342900" rtl="0">
              <a:lnSpc>
                <a:spcPct val="81000"/>
              </a:lnSpc>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ja-JP" altLang="x-none" sz="2000" dirty="0" smtClean="0">
                <a:solidFill>
                  <a:srgbClr val="4C4C4C"/>
                </a:solidFill>
                <a:latin typeface="+mn-lt"/>
              </a:rPr>
              <a:t>プレフィルドシリンジ（</a:t>
            </a:r>
            <a:r>
              <a:rPr lang="x-none" altLang="ja-JP" sz="2000" dirty="0" smtClean="0">
                <a:solidFill>
                  <a:srgbClr val="4C4C4C"/>
                </a:solidFill>
                <a:latin typeface="+mn-lt"/>
              </a:rPr>
              <a:t>PFS</a:t>
            </a:r>
            <a:r>
              <a:rPr lang="ja-JP" altLang="x-none" sz="2000" dirty="0" smtClean="0">
                <a:solidFill>
                  <a:srgbClr val="4C4C4C"/>
                </a:solidFill>
                <a:latin typeface="+mn-lt"/>
              </a:rPr>
              <a:t>）製剤</a:t>
            </a:r>
          </a:p>
          <a:p>
            <a:pPr marL="342900" indent="-342900" rtl="0">
              <a:lnSpc>
                <a:spcPct val="81000"/>
              </a:lnSpc>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ja-JP" altLang="x-none" sz="2000" dirty="0" smtClean="0">
                <a:solidFill>
                  <a:srgbClr val="4C4C4C"/>
                </a:solidFill>
                <a:latin typeface="+mn-lt"/>
              </a:rPr>
              <a:t>栓は硫化ゴム製である</a:t>
            </a:r>
          </a:p>
          <a:p>
            <a:pPr marL="1085850" lvl="1" indent="-342900" rtl="0">
              <a:lnSpc>
                <a:spcPct val="81000"/>
              </a:lnSpc>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ja-JP" altLang="x-none" sz="2000" dirty="0" smtClean="0">
                <a:solidFill>
                  <a:srgbClr val="4C4C4C"/>
                </a:solidFill>
                <a:latin typeface="+mn-lt"/>
              </a:rPr>
              <a:t>元素硫黄（</a:t>
            </a:r>
            <a:r>
              <a:rPr lang="x-none" altLang="ja-JP" sz="2000" dirty="0" smtClean="0">
                <a:solidFill>
                  <a:srgbClr val="4C4C4C"/>
                </a:solidFill>
                <a:latin typeface="+mn-lt"/>
              </a:rPr>
              <a:t>S</a:t>
            </a:r>
            <a:r>
              <a:rPr lang="ja-JP" altLang="x-none" sz="2000" dirty="0" smtClean="0">
                <a:solidFill>
                  <a:srgbClr val="4C4C4C"/>
                </a:solidFill>
                <a:latin typeface="+mn-lt"/>
              </a:rPr>
              <a:t>）は容器施栓系の浸出物試験で検出されるが、モノクローナル抗体（</a:t>
            </a:r>
            <a:r>
              <a:rPr lang="x-none" altLang="ja-JP" sz="2000" dirty="0" smtClean="0">
                <a:solidFill>
                  <a:srgbClr val="4C4C4C"/>
                </a:solidFill>
                <a:latin typeface="+mn-lt"/>
              </a:rPr>
              <a:t>mAb</a:t>
            </a:r>
            <a:r>
              <a:rPr lang="ja-JP" altLang="x-none" sz="2000" dirty="0" smtClean="0">
                <a:solidFill>
                  <a:srgbClr val="4C4C4C"/>
                </a:solidFill>
                <a:latin typeface="+mn-lt"/>
              </a:rPr>
              <a:t>）由来の硫黄ではない</a:t>
            </a:r>
            <a:endParaRPr lang="ja-JP" altLang="en-US" sz="2000" dirty="0" smtClean="0">
              <a:solidFill>
                <a:srgbClr val="4C4C4C"/>
              </a:solidFill>
              <a:latin typeface="+mn-lt"/>
            </a:endParaRPr>
          </a:p>
          <a:p>
            <a:pPr marL="1085850" lvl="1" indent="-342900" rtl="0">
              <a:lnSpc>
                <a:spcPct val="81000"/>
              </a:lnSpc>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ja-JP" altLang="x-none" sz="2000" dirty="0" smtClean="0">
                <a:solidFill>
                  <a:srgbClr val="4C4C4C"/>
                </a:solidFill>
                <a:latin typeface="+mn-lt"/>
              </a:rPr>
              <a:t>製剤の有効期間に基づき、硫黄の濃度を</a:t>
            </a:r>
            <a:r>
              <a:rPr lang="x-none" altLang="ja-JP" sz="2000" dirty="0" smtClean="0">
                <a:solidFill>
                  <a:srgbClr val="4C4C4C"/>
                </a:solidFill>
                <a:latin typeface="+mn-lt"/>
              </a:rPr>
              <a:t>2.3 µg/</a:t>
            </a:r>
            <a:r>
              <a:rPr lang="ja-JP" altLang="x-none" sz="2000" dirty="0" smtClean="0">
                <a:solidFill>
                  <a:srgbClr val="4C4C4C"/>
                </a:solidFill>
                <a:latin typeface="+mn-lt"/>
              </a:rPr>
              <a:t>用量とした</a:t>
            </a:r>
          </a:p>
          <a:p>
            <a:pPr marL="342900" indent="-342900" rtl="0">
              <a:lnSpc>
                <a:spcPct val="81000"/>
              </a:lnSpc>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ja-JP" altLang="x-none" sz="2000" dirty="0" smtClean="0">
                <a:solidFill>
                  <a:srgbClr val="4C4C4C"/>
                </a:solidFill>
                <a:latin typeface="+mn-lt"/>
              </a:rPr>
              <a:t>製剤は</a:t>
            </a:r>
            <a:r>
              <a:rPr lang="x-none" altLang="ja-JP" sz="2000" dirty="0" smtClean="0">
                <a:solidFill>
                  <a:srgbClr val="4C4C4C"/>
                </a:solidFill>
                <a:latin typeface="+mn-lt"/>
              </a:rPr>
              <a:t>mAb</a:t>
            </a:r>
            <a:r>
              <a:rPr lang="ja-JP" altLang="x-none" sz="2000" dirty="0" smtClean="0">
                <a:solidFill>
                  <a:srgbClr val="4C4C4C"/>
                </a:solidFill>
                <a:latin typeface="+mn-lt"/>
              </a:rPr>
              <a:t>であり、皮下（</a:t>
            </a:r>
            <a:r>
              <a:rPr lang="x-none" altLang="ja-JP" sz="2000" dirty="0" smtClean="0">
                <a:solidFill>
                  <a:srgbClr val="4C4C4C"/>
                </a:solidFill>
                <a:latin typeface="+mn-lt"/>
              </a:rPr>
              <a:t>SC</a:t>
            </a:r>
            <a:r>
              <a:rPr lang="ja-JP" altLang="x-none" sz="2000" dirty="0" smtClean="0">
                <a:solidFill>
                  <a:srgbClr val="4C4C4C"/>
                </a:solidFill>
                <a:latin typeface="+mn-lt"/>
              </a:rPr>
              <a:t>）投与する（</a:t>
            </a:r>
            <a:r>
              <a:rPr lang="x-none" altLang="ja-JP" sz="2000" dirty="0" smtClean="0">
                <a:solidFill>
                  <a:srgbClr val="4C4C4C"/>
                </a:solidFill>
                <a:latin typeface="+mn-lt"/>
              </a:rPr>
              <a:t>8</a:t>
            </a:r>
            <a:r>
              <a:rPr lang="ja-JP" altLang="x-none" sz="2000" dirty="0" smtClean="0">
                <a:solidFill>
                  <a:srgbClr val="4C4C4C"/>
                </a:solidFill>
                <a:latin typeface="+mn-lt"/>
              </a:rPr>
              <a:t>週間ごとに</a:t>
            </a:r>
            <a:r>
              <a:rPr lang="x-none" altLang="ja-JP" sz="2000" dirty="0" smtClean="0">
                <a:solidFill>
                  <a:srgbClr val="4C4C4C"/>
                </a:solidFill>
                <a:latin typeface="+mn-lt"/>
              </a:rPr>
              <a:t>1</a:t>
            </a:r>
            <a:r>
              <a:rPr lang="ja-JP" altLang="x-none" sz="2000" dirty="0" smtClean="0">
                <a:solidFill>
                  <a:srgbClr val="4C4C4C"/>
                </a:solidFill>
                <a:latin typeface="+mn-lt"/>
              </a:rPr>
              <a:t>用量）</a:t>
            </a:r>
          </a:p>
          <a:p>
            <a:pPr marL="342900" indent="-342900" rtl="0">
              <a:lnSpc>
                <a:spcPct val="81000"/>
              </a:lnSpc>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ja-JP" altLang="x-none" sz="2000" dirty="0" smtClean="0">
                <a:solidFill>
                  <a:srgbClr val="4C4C4C"/>
                </a:solidFill>
                <a:latin typeface="+mn-lt"/>
              </a:rPr>
              <a:t>品質特性</a:t>
            </a:r>
          </a:p>
          <a:p>
            <a:pPr marL="1085850" lvl="1" indent="-342900" rtl="0">
              <a:lnSpc>
                <a:spcPct val="81000"/>
              </a:lnSpc>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ja-JP" altLang="x-none" sz="2000" dirty="0" smtClean="0">
                <a:solidFill>
                  <a:srgbClr val="4C4C4C"/>
                </a:solidFill>
                <a:latin typeface="+mn-lt"/>
              </a:rPr>
              <a:t>硫黄は</a:t>
            </a:r>
            <a:r>
              <a:rPr lang="x-none" altLang="ja-JP" sz="2000" dirty="0" smtClean="0">
                <a:solidFill>
                  <a:srgbClr val="4C4C4C"/>
                </a:solidFill>
                <a:latin typeface="+mn-lt"/>
              </a:rPr>
              <a:t>mAb</a:t>
            </a:r>
            <a:r>
              <a:rPr lang="ja-JP" altLang="x-none" sz="2000" dirty="0" smtClean="0">
                <a:solidFill>
                  <a:srgbClr val="4C4C4C"/>
                </a:solidFill>
                <a:latin typeface="+mn-lt"/>
              </a:rPr>
              <a:t>の品質に影響しないことがわかっている</a:t>
            </a:r>
            <a:endParaRPr lang="ja-JP" altLang="en-US" sz="2000" dirty="0" smtClean="0">
              <a:solidFill>
                <a:srgbClr val="4C4C4C"/>
              </a:solidFill>
              <a:latin typeface="+mn-lt"/>
            </a:endParaRPr>
          </a:p>
          <a:p>
            <a:pPr rtl="0">
              <a:lnSpc>
                <a:spcPct val="81000"/>
              </a:lnSpc>
              <a:tabLst>
                <a:tab pos="723900" algn="l"/>
                <a:tab pos="1447800" algn="l"/>
                <a:tab pos="2171700" algn="l"/>
                <a:tab pos="2895600" algn="l"/>
                <a:tab pos="3619500" algn="l"/>
                <a:tab pos="4343400" algn="l"/>
                <a:tab pos="5067300" algn="l"/>
                <a:tab pos="5791200" algn="l"/>
              </a:tabLst>
            </a:pPr>
            <a:endParaRPr lang="ja-JP" altLang="en-US" sz="2000" dirty="0" smtClean="0">
              <a:solidFill>
                <a:srgbClr val="4C4C4C"/>
              </a:solidFill>
              <a:latin typeface="+mn-lt"/>
            </a:endParaRPr>
          </a:p>
        </p:txBody>
      </p:sp>
    </p:spTree>
    <p:extLst>
      <p:ext uri="{BB962C8B-B14F-4D97-AF65-F5344CB8AC3E}">
        <p14:creationId xmlns:p14="http://schemas.microsoft.com/office/powerpoint/2010/main" val="2755463288"/>
      </p:ext>
    </p:extLst>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dirty="0" smtClean="0"/>
              <a:t>許容</a:t>
            </a:r>
            <a:r>
              <a:rPr lang="ja-JP" altLang="en-US" dirty="0" smtClean="0"/>
              <a:t>値</a:t>
            </a:r>
            <a:r>
              <a:rPr lang="ja-JP" altLang="x-none" dirty="0" smtClean="0"/>
              <a:t>の</a:t>
            </a:r>
            <a:r>
              <a:rPr lang="ja-JP" altLang="x-none" dirty="0" smtClean="0"/>
              <a:t>決定</a:t>
            </a:r>
            <a:endParaRPr lang="ja-JP" altLang="en-US" dirty="0"/>
          </a:p>
        </p:txBody>
      </p:sp>
      <p:sp>
        <p:nvSpPr>
          <p:cNvPr id="3" name="Content Placeholder 2"/>
          <p:cNvSpPr>
            <a:spLocks noGrp="1"/>
          </p:cNvSpPr>
          <p:nvPr>
            <p:ph idx="1"/>
          </p:nvPr>
        </p:nvSpPr>
        <p:spPr>
          <a:xfrm>
            <a:off x="700336" y="2073424"/>
            <a:ext cx="8568952" cy="4273550"/>
          </a:xfrm>
        </p:spPr>
        <p:txBody>
          <a:bodyPr rtlCol="0"/>
          <a:lstStyle/>
          <a:p>
            <a:pPr rtl="0"/>
            <a:r>
              <a:rPr lang="x-none" altLang="ja-JP" sz="1600" dirty="0" smtClean="0"/>
              <a:t>Q3D</a:t>
            </a:r>
            <a:r>
              <a:rPr lang="ja-JP" altLang="x-none" sz="1600" dirty="0" smtClean="0"/>
              <a:t>の原則を用いて、注射剤中の元素硫黄の</a:t>
            </a:r>
            <a:r>
              <a:rPr lang="ja-JP" altLang="x-none" sz="1600" dirty="0" smtClean="0"/>
              <a:t>許容</a:t>
            </a:r>
            <a:r>
              <a:rPr lang="ja-JP" altLang="en-US" sz="1600" dirty="0" smtClean="0"/>
              <a:t>値</a:t>
            </a:r>
            <a:r>
              <a:rPr lang="ja-JP" altLang="x-none" sz="1600" dirty="0" smtClean="0"/>
              <a:t>（</a:t>
            </a:r>
            <a:r>
              <a:rPr lang="x-none" altLang="ja-JP" sz="1600" dirty="0" smtClean="0"/>
              <a:t>AL</a:t>
            </a:r>
            <a:r>
              <a:rPr lang="ja-JP" altLang="x-none" sz="1600" dirty="0" smtClean="0"/>
              <a:t>）を</a:t>
            </a:r>
            <a:r>
              <a:rPr lang="ja-JP" altLang="en-US" sz="1600" dirty="0" smtClean="0"/>
              <a:t>算出</a:t>
            </a:r>
            <a:r>
              <a:rPr lang="ja-JP" altLang="x-none" sz="1600" dirty="0" smtClean="0"/>
              <a:t>できる</a:t>
            </a:r>
            <a:endParaRPr lang="ja-JP" altLang="x-none" sz="1600" dirty="0" smtClean="0"/>
          </a:p>
          <a:p>
            <a:pPr lvl="1" rtl="0"/>
            <a:r>
              <a:rPr lang="ja-JP" altLang="x-none" sz="1600" dirty="0" smtClean="0">
                <a:ea typeface="+mn-ea"/>
              </a:rPr>
              <a:t>注：</a:t>
            </a:r>
            <a:r>
              <a:rPr lang="x-none" altLang="ja-JP" sz="1600" dirty="0" smtClean="0">
                <a:ea typeface="+mn-ea"/>
              </a:rPr>
              <a:t>ICH Q3D</a:t>
            </a:r>
            <a:r>
              <a:rPr lang="ja-JP" altLang="x-none" sz="1600" dirty="0" smtClean="0">
                <a:ea typeface="+mn-ea"/>
              </a:rPr>
              <a:t>に基づく</a:t>
            </a:r>
            <a:r>
              <a:rPr lang="x-none" altLang="ja-JP" sz="1600" dirty="0" smtClean="0">
                <a:ea typeface="+mn-ea"/>
              </a:rPr>
              <a:t>PDE</a:t>
            </a:r>
            <a:r>
              <a:rPr lang="ja-JP" altLang="en-US" sz="1600" dirty="0" smtClean="0">
                <a:ea typeface="+mn-ea"/>
              </a:rPr>
              <a:t>値</a:t>
            </a:r>
            <a:r>
              <a:rPr lang="ja-JP" altLang="x-none" sz="1600" dirty="0" smtClean="0">
                <a:ea typeface="+mn-ea"/>
              </a:rPr>
              <a:t>では</a:t>
            </a:r>
            <a:r>
              <a:rPr lang="ja-JP" altLang="x-none" sz="1600" dirty="0" smtClean="0">
                <a:ea typeface="+mn-ea"/>
              </a:rPr>
              <a:t>ない。単に説明の目的で示す例である。</a:t>
            </a:r>
          </a:p>
          <a:p>
            <a:pPr rtl="0"/>
            <a:r>
              <a:rPr lang="ja-JP" altLang="x-none" sz="1600" dirty="0" smtClean="0"/>
              <a:t>利用可能な注射剤のデータが限られている－経口製剤の試験データを用いて</a:t>
            </a:r>
            <a:r>
              <a:rPr lang="x-none" altLang="ja-JP" sz="1600" dirty="0" smtClean="0"/>
              <a:t>AL</a:t>
            </a:r>
            <a:r>
              <a:rPr lang="ja-JP" altLang="x-none" sz="1600" dirty="0" err="1" smtClean="0"/>
              <a:t>を算</a:t>
            </a:r>
            <a:r>
              <a:rPr lang="ja-JP" altLang="x-none" sz="1600" dirty="0" smtClean="0"/>
              <a:t>出する</a:t>
            </a:r>
          </a:p>
          <a:p>
            <a:pPr lvl="1" rtl="0"/>
            <a:r>
              <a:rPr lang="ja-JP" altLang="x-none" sz="1600" dirty="0" smtClean="0">
                <a:ea typeface="+mn-ea"/>
              </a:rPr>
              <a:t>報告されたヒトのデータは、硫黄が相対的に毒性を示さないことを示唆しているが、最小リスクレベル（</a:t>
            </a:r>
            <a:r>
              <a:rPr lang="x-none" altLang="ja-JP" sz="1600" dirty="0" smtClean="0">
                <a:ea typeface="+mn-ea"/>
              </a:rPr>
              <a:t>MRL</a:t>
            </a:r>
            <a:r>
              <a:rPr lang="ja-JP" altLang="x-none" sz="1600" dirty="0" smtClean="0">
                <a:ea typeface="+mn-ea"/>
              </a:rPr>
              <a:t>）は把握できていない</a:t>
            </a:r>
          </a:p>
          <a:p>
            <a:pPr lvl="1" rtl="0"/>
            <a:r>
              <a:rPr lang="ja-JP" altLang="x-none" sz="1600" dirty="0" smtClean="0">
                <a:ea typeface="+mn-ea"/>
              </a:rPr>
              <a:t>ウサギ静脈</a:t>
            </a:r>
            <a:r>
              <a:rPr lang="ja-JP" altLang="en-US" sz="1600" dirty="0" smtClean="0">
                <a:ea typeface="+mn-ea"/>
              </a:rPr>
              <a:t>内</a:t>
            </a:r>
            <a:r>
              <a:rPr lang="ja-JP" altLang="x-none" sz="1600" dirty="0" smtClean="0">
                <a:ea typeface="+mn-ea"/>
              </a:rPr>
              <a:t>投与</a:t>
            </a:r>
            <a:r>
              <a:rPr lang="ja-JP" altLang="x-none" sz="1600" dirty="0" smtClean="0">
                <a:ea typeface="+mn-ea"/>
              </a:rPr>
              <a:t>試験</a:t>
            </a:r>
            <a:r>
              <a:rPr lang="ja-JP" altLang="en-US" sz="1600" dirty="0" smtClean="0">
                <a:ea typeface="+mn-ea"/>
              </a:rPr>
              <a:t>；</a:t>
            </a:r>
            <a:r>
              <a:rPr lang="ja-JP" altLang="x-none" sz="1600" dirty="0" smtClean="0">
                <a:ea typeface="+mn-ea"/>
              </a:rPr>
              <a:t>投与量</a:t>
            </a:r>
            <a:r>
              <a:rPr lang="ja-JP" altLang="x-none" sz="1600" dirty="0" smtClean="0">
                <a:ea typeface="+mn-ea"/>
              </a:rPr>
              <a:t>、動物数が限られている、非</a:t>
            </a:r>
            <a:r>
              <a:rPr lang="x-none" altLang="ja-JP" sz="1600" dirty="0" smtClean="0">
                <a:ea typeface="+mn-ea"/>
              </a:rPr>
              <a:t>GLP</a:t>
            </a:r>
            <a:r>
              <a:rPr lang="ja-JP" altLang="x-none" sz="1600" dirty="0" err="1" smtClean="0">
                <a:ea typeface="+mn-ea"/>
              </a:rPr>
              <a:t>、</a:t>
            </a:r>
            <a:r>
              <a:rPr lang="ja-JP" altLang="x-none" sz="1600" dirty="0" smtClean="0">
                <a:ea typeface="+mn-ea"/>
              </a:rPr>
              <a:t>使用したコロイド硫黄には多硫化物が含まれる（</a:t>
            </a:r>
            <a:r>
              <a:rPr lang="x-none" altLang="ja-JP" sz="1600" dirty="0" smtClean="0">
                <a:ea typeface="+mn-ea"/>
              </a:rPr>
              <a:t>Greengard and Woolley, 1940; Studies on colloidal sulfur-polysulfide mixture.Greengard and Woolley, 1940; Studies on colloidal sulfur-polysulfide mixture.Toxicity J.Am.Pharmaceut.Assoc.29:289-292</a:t>
            </a:r>
            <a:r>
              <a:rPr lang="ja-JP" altLang="x-none" sz="1600" dirty="0" smtClean="0">
                <a:ea typeface="+mn-ea"/>
              </a:rPr>
              <a:t>）。</a:t>
            </a:r>
          </a:p>
          <a:p>
            <a:pPr lvl="1" rtl="0"/>
            <a:r>
              <a:rPr lang="ja-JP" altLang="x-none" sz="1600" dirty="0" smtClean="0">
                <a:ea typeface="+mn-ea"/>
              </a:rPr>
              <a:t>硫黄の経口バイオアベイラビリティは不明である</a:t>
            </a:r>
            <a:endParaRPr lang="ja-JP" altLang="en-US" sz="1600" dirty="0" smtClean="0">
              <a:ea typeface="+mn-ea"/>
            </a:endParaRPr>
          </a:p>
          <a:p>
            <a:pPr lvl="1" rtl="0"/>
            <a:r>
              <a:rPr lang="ja-JP" altLang="x-none" sz="1600" dirty="0" smtClean="0">
                <a:ea typeface="+mn-ea"/>
              </a:rPr>
              <a:t>仔ウシを用いた飼料試験で、</a:t>
            </a:r>
            <a:r>
              <a:rPr lang="x-none" altLang="ja-JP" sz="1600" dirty="0" smtClean="0">
                <a:ea typeface="+mn-ea"/>
              </a:rPr>
              <a:t>2</a:t>
            </a:r>
            <a:r>
              <a:rPr lang="ja-JP" altLang="x-none" sz="1600" dirty="0" smtClean="0">
                <a:ea typeface="+mn-ea"/>
              </a:rPr>
              <a:t>種類の硫黄濃度（硫酸カルシウムとして）の飼料を</a:t>
            </a:r>
            <a:r>
              <a:rPr lang="x-none" altLang="ja-JP" sz="1600" dirty="0" smtClean="0">
                <a:ea typeface="+mn-ea"/>
              </a:rPr>
              <a:t>85</a:t>
            </a:r>
            <a:r>
              <a:rPr lang="ja-JP" altLang="x-none" sz="1600" dirty="0" smtClean="0">
                <a:ea typeface="+mn-ea"/>
              </a:rPr>
              <a:t>日間投与した結果、最大</a:t>
            </a:r>
            <a:r>
              <a:rPr lang="x-none" altLang="ja-JP" sz="1600" dirty="0" smtClean="0">
                <a:ea typeface="+mn-ea"/>
              </a:rPr>
              <a:t>16 mg/kg/day</a:t>
            </a:r>
            <a:r>
              <a:rPr lang="ja-JP" altLang="x-none" sz="1600" dirty="0" smtClean="0">
                <a:ea typeface="+mn-ea"/>
              </a:rPr>
              <a:t>の用量まで、健康、体重、銅（</a:t>
            </a:r>
            <a:r>
              <a:rPr lang="x-none" altLang="ja-JP" sz="1600" dirty="0" smtClean="0">
                <a:ea typeface="+mn-ea"/>
              </a:rPr>
              <a:t>Cu</a:t>
            </a:r>
            <a:r>
              <a:rPr lang="ja-JP" altLang="x-none" sz="1600" dirty="0" smtClean="0">
                <a:ea typeface="+mn-ea"/>
              </a:rPr>
              <a:t>）及びセレン（</a:t>
            </a:r>
            <a:r>
              <a:rPr lang="x-none" altLang="ja-JP" sz="1600" dirty="0" smtClean="0">
                <a:ea typeface="+mn-ea"/>
              </a:rPr>
              <a:t>Se</a:t>
            </a:r>
            <a:r>
              <a:rPr lang="ja-JP" altLang="x-none" sz="1600" dirty="0" smtClean="0">
                <a:ea typeface="+mn-ea"/>
              </a:rPr>
              <a:t>）濃度、</a:t>
            </a:r>
            <a:r>
              <a:rPr lang="x-none" altLang="ja-JP" sz="1600" dirty="0" smtClean="0">
                <a:ea typeface="+mn-ea"/>
              </a:rPr>
              <a:t>Cu</a:t>
            </a:r>
            <a:r>
              <a:rPr lang="ja-JP" altLang="x-none" sz="1600" dirty="0" smtClean="0">
                <a:ea typeface="+mn-ea"/>
              </a:rPr>
              <a:t>及び</a:t>
            </a:r>
            <a:r>
              <a:rPr lang="x-none" altLang="ja-JP" sz="1600" dirty="0" smtClean="0">
                <a:ea typeface="+mn-ea"/>
              </a:rPr>
              <a:t>Se</a:t>
            </a:r>
            <a:r>
              <a:rPr lang="ja-JP" altLang="x-none" sz="1600" dirty="0" smtClean="0">
                <a:ea typeface="+mn-ea"/>
              </a:rPr>
              <a:t>に依存的な酵素の活性に影響は見られなかった。したがって、無毒性量（</a:t>
            </a:r>
            <a:r>
              <a:rPr lang="x-none" altLang="ja-JP" sz="1600" dirty="0" smtClean="0">
                <a:ea typeface="+mn-ea"/>
              </a:rPr>
              <a:t>NOAEL</a:t>
            </a:r>
            <a:r>
              <a:rPr lang="ja-JP" altLang="x-none" sz="1600" dirty="0" smtClean="0">
                <a:ea typeface="+mn-ea"/>
              </a:rPr>
              <a:t>）は</a:t>
            </a:r>
            <a:r>
              <a:rPr lang="x-none" altLang="ja-JP" sz="1600" dirty="0" smtClean="0">
                <a:ea typeface="+mn-ea"/>
              </a:rPr>
              <a:t>16 mg/kg/day</a:t>
            </a:r>
            <a:r>
              <a:rPr lang="ja-JP" altLang="x-none" sz="1600" dirty="0" smtClean="0">
                <a:ea typeface="+mn-ea"/>
              </a:rPr>
              <a:t>である。</a:t>
            </a:r>
          </a:p>
          <a:p>
            <a:pPr lvl="2" rtl="0"/>
            <a:r>
              <a:rPr lang="ja-JP" altLang="x-none" sz="1600" dirty="0" smtClean="0">
                <a:ea typeface="+mn-ea"/>
              </a:rPr>
              <a:t>硫黄摂取量（経口）</a:t>
            </a:r>
            <a:r>
              <a:rPr lang="x-none" altLang="ja-JP" sz="1600" dirty="0" smtClean="0">
                <a:ea typeface="+mn-ea"/>
              </a:rPr>
              <a:t>= 16 mg/kg/d × 50 kg ÷ (10 × 10 × 10 × 1 × 1) = 0.8 mg/day</a:t>
            </a:r>
            <a:r>
              <a:rPr lang="ja-JP" altLang="x-none" sz="1600" dirty="0" smtClean="0">
                <a:ea typeface="+mn-ea"/>
              </a:rPr>
              <a:t>（</a:t>
            </a:r>
            <a:r>
              <a:rPr lang="x-none" altLang="ja-JP" sz="1600" dirty="0" smtClean="0">
                <a:ea typeface="+mn-ea"/>
              </a:rPr>
              <a:t>800 µg/day</a:t>
            </a:r>
            <a:r>
              <a:rPr lang="ja-JP" altLang="x-none" sz="1600" dirty="0" smtClean="0">
                <a:ea typeface="+mn-ea"/>
              </a:rPr>
              <a:t>）</a:t>
            </a:r>
          </a:p>
          <a:p>
            <a:pPr lvl="2" rtl="0"/>
            <a:r>
              <a:rPr lang="ja-JP" altLang="x-none" sz="1600" dirty="0" smtClean="0">
                <a:ea typeface="+mn-ea"/>
              </a:rPr>
              <a:t>この試験は</a:t>
            </a:r>
            <a:r>
              <a:rPr lang="ja-JP" altLang="x-none" sz="1600" dirty="0" smtClean="0">
                <a:ea typeface="+mn-ea"/>
              </a:rPr>
              <a:t>許容</a:t>
            </a:r>
            <a:r>
              <a:rPr lang="ja-JP" altLang="en-US" sz="1600" dirty="0" smtClean="0">
                <a:ea typeface="+mn-ea"/>
              </a:rPr>
              <a:t>値</a:t>
            </a:r>
            <a:r>
              <a:rPr lang="ja-JP" altLang="x-none" sz="1600" dirty="0" smtClean="0">
                <a:ea typeface="+mn-ea"/>
              </a:rPr>
              <a:t>の</a:t>
            </a:r>
            <a:r>
              <a:rPr lang="ja-JP" altLang="x-none" sz="1600" dirty="0" smtClean="0">
                <a:ea typeface="+mn-ea"/>
              </a:rPr>
              <a:t>決定に最適であると思われた</a:t>
            </a:r>
            <a:endParaRPr lang="ja-JP" altLang="en-US" sz="2000" dirty="0" smtClean="0">
              <a:ea typeface="+mn-ea"/>
            </a:endParaRPr>
          </a:p>
          <a:p>
            <a:pPr lvl="2" rtl="0"/>
            <a:endParaRPr lang="ja-JP" altLang="en-GB" sz="1800" dirty="0" smtClean="0">
              <a:ea typeface="+mn-ea"/>
            </a:endParaRPr>
          </a:p>
          <a:p>
            <a:pPr lvl="1" rtl="0"/>
            <a:endParaRPr lang="ja-JP" altLang="en-US" sz="1800" dirty="0">
              <a:ea typeface="+mn-ea"/>
            </a:endParaRPr>
          </a:p>
        </p:txBody>
      </p:sp>
    </p:spTree>
    <p:extLst>
      <p:ext uri="{BB962C8B-B14F-4D97-AF65-F5344CB8AC3E}">
        <p14:creationId xmlns:p14="http://schemas.microsoft.com/office/powerpoint/2010/main" val="3534071268"/>
      </p:ext>
    </p:extLst>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dirty="0" smtClean="0"/>
              <a:t>許容</a:t>
            </a:r>
            <a:r>
              <a:rPr lang="ja-JP" altLang="en-US" dirty="0" smtClean="0"/>
              <a:t>値</a:t>
            </a:r>
            <a:r>
              <a:rPr lang="ja-JP" altLang="x-none" dirty="0" smtClean="0"/>
              <a:t>の</a:t>
            </a:r>
            <a:r>
              <a:rPr lang="ja-JP" altLang="x-none" dirty="0" smtClean="0"/>
              <a:t>決定（続き）</a:t>
            </a:r>
            <a:endParaRPr lang="ja-JP" altLang="en-US" dirty="0"/>
          </a:p>
        </p:txBody>
      </p:sp>
      <p:sp>
        <p:nvSpPr>
          <p:cNvPr id="3" name="Content Placeholder 2"/>
          <p:cNvSpPr>
            <a:spLocks noGrp="1"/>
          </p:cNvSpPr>
          <p:nvPr>
            <p:ph idx="1"/>
          </p:nvPr>
        </p:nvSpPr>
        <p:spPr>
          <a:xfrm>
            <a:off x="700336" y="2217440"/>
            <a:ext cx="8784976" cy="4273550"/>
          </a:xfrm>
        </p:spPr>
        <p:txBody>
          <a:bodyPr rtlCol="0"/>
          <a:lstStyle/>
          <a:p>
            <a:pPr rtl="0"/>
            <a:r>
              <a:rPr lang="ja-JP" altLang="x-none" sz="2000" b="0" dirty="0" smtClean="0"/>
              <a:t>注射剤の許容量（</a:t>
            </a:r>
            <a:r>
              <a:rPr lang="x-none" altLang="ja-JP" sz="2000" b="0" dirty="0" smtClean="0"/>
              <a:t>AL</a:t>
            </a:r>
            <a:r>
              <a:rPr lang="ja-JP" altLang="x-none" sz="2000" b="0" dirty="0" smtClean="0"/>
              <a:t>） </a:t>
            </a:r>
          </a:p>
          <a:p>
            <a:pPr rtl="0"/>
            <a:r>
              <a:rPr lang="ja-JP" altLang="x-none" sz="2000" b="0" dirty="0" smtClean="0"/>
              <a:t>最も</a:t>
            </a:r>
            <a:r>
              <a:rPr lang="ja-JP" altLang="en-US" sz="2000" b="0" dirty="0" smtClean="0"/>
              <a:t>保守的</a:t>
            </a:r>
            <a:r>
              <a:rPr lang="ja-JP" altLang="x-none" sz="2000" b="0" dirty="0" smtClean="0"/>
              <a:t>な</a:t>
            </a:r>
            <a:r>
              <a:rPr lang="ja-JP" altLang="x-none" sz="2000" b="0" dirty="0" smtClean="0"/>
              <a:t>修正係数</a:t>
            </a:r>
            <a:r>
              <a:rPr lang="x-none" altLang="ja-JP" sz="2000" b="0" dirty="0" smtClean="0"/>
              <a:t>100</a:t>
            </a:r>
            <a:r>
              <a:rPr lang="ja-JP" altLang="x-none" sz="2000" b="0" dirty="0" smtClean="0"/>
              <a:t>（</a:t>
            </a:r>
            <a:r>
              <a:rPr lang="x-none" altLang="ja-JP" sz="2000" b="0" dirty="0" smtClean="0"/>
              <a:t>Q3D</a:t>
            </a:r>
            <a:r>
              <a:rPr lang="ja-JP" altLang="x-none" sz="2000" b="0" dirty="0" smtClean="0"/>
              <a:t>の</a:t>
            </a:r>
            <a:r>
              <a:rPr lang="x-none" altLang="ja-JP" sz="2000" b="0" dirty="0" smtClean="0"/>
              <a:t>3.1</a:t>
            </a:r>
            <a:r>
              <a:rPr lang="ja-JP" altLang="x-none" sz="2000" b="0" dirty="0" smtClean="0"/>
              <a:t>項、経口バイオアベイラビリティ </a:t>
            </a:r>
            <a:r>
              <a:rPr lang="x-none" altLang="ja-JP" sz="2000" b="0" dirty="0" smtClean="0"/>
              <a:t>&lt; 1%</a:t>
            </a:r>
            <a:r>
              <a:rPr lang="ja-JP" altLang="x-none" sz="2000" b="0" dirty="0" smtClean="0"/>
              <a:t>）を用いると、硫黄に対する注射剤の許容量は以下のとおり。</a:t>
            </a:r>
          </a:p>
          <a:p>
            <a:pPr marL="361950" lvl="1" indent="0" rtl="0">
              <a:buNone/>
            </a:pPr>
            <a:r>
              <a:rPr lang="ja-JP" altLang="x-none" sz="1800" dirty="0" smtClean="0">
                <a:ea typeface="+mn-ea"/>
              </a:rPr>
              <a:t>		</a:t>
            </a:r>
            <a:r>
              <a:rPr lang="x-none" altLang="ja-JP" sz="1800" b="0" dirty="0" smtClean="0">
                <a:ea typeface="+mn-ea"/>
              </a:rPr>
              <a:t>800 µg/day ÷ 100 = </a:t>
            </a:r>
            <a:r>
              <a:rPr lang="x-none" altLang="ja-JP" sz="1800" dirty="0" smtClean="0">
                <a:ea typeface="+mn-ea"/>
              </a:rPr>
              <a:t>8</a:t>
            </a:r>
            <a:r>
              <a:rPr lang="ja-JP" altLang="x-none" sz="1800" b="0" dirty="0" smtClean="0">
                <a:ea typeface="+mn-ea"/>
              </a:rPr>
              <a:t> </a:t>
            </a:r>
            <a:r>
              <a:rPr lang="x-none" altLang="ja-JP" sz="1800" b="0" dirty="0" smtClean="0">
                <a:ea typeface="+mn-ea"/>
              </a:rPr>
              <a:t>µg/day</a:t>
            </a:r>
            <a:endParaRPr lang="ja-JP" altLang="x-none" sz="1800" b="0" dirty="0" smtClean="0">
              <a:ea typeface="+mn-ea"/>
            </a:endParaRPr>
          </a:p>
          <a:p>
            <a:pPr rtl="0"/>
            <a:r>
              <a:rPr lang="ja-JP" altLang="x-none" sz="2000" b="0" dirty="0" smtClean="0"/>
              <a:t>プレフィルドシリンジ（</a:t>
            </a:r>
            <a:r>
              <a:rPr lang="x-none" altLang="ja-JP" sz="2000" b="0" dirty="0" smtClean="0"/>
              <a:t>PFS</a:t>
            </a:r>
            <a:r>
              <a:rPr lang="ja-JP" altLang="x-none" sz="2000" b="0" dirty="0" smtClean="0"/>
              <a:t>）製剤中の硫黄</a:t>
            </a:r>
          </a:p>
          <a:p>
            <a:pPr lvl="1" rtl="0"/>
            <a:r>
              <a:rPr lang="ja-JP" altLang="x-none" sz="1800" b="0" dirty="0" smtClean="0">
                <a:ea typeface="+mn-ea"/>
              </a:rPr>
              <a:t>算出した硫黄の</a:t>
            </a:r>
            <a:r>
              <a:rPr lang="ja-JP" altLang="x-none" sz="1800" b="0" dirty="0" smtClean="0">
                <a:ea typeface="+mn-ea"/>
              </a:rPr>
              <a:t>許容</a:t>
            </a:r>
            <a:r>
              <a:rPr lang="ja-JP" altLang="en-US" sz="1800" b="0" dirty="0" smtClean="0">
                <a:ea typeface="+mn-ea"/>
              </a:rPr>
              <a:t>値</a:t>
            </a:r>
            <a:r>
              <a:rPr lang="ja-JP" altLang="x-none" sz="1800" b="0" dirty="0" smtClean="0">
                <a:ea typeface="+mn-ea"/>
              </a:rPr>
              <a:t>は</a:t>
            </a:r>
            <a:r>
              <a:rPr lang="x-none" altLang="ja-JP" sz="1800" dirty="0" smtClean="0">
                <a:ea typeface="+mn-ea"/>
              </a:rPr>
              <a:t>8</a:t>
            </a:r>
            <a:r>
              <a:rPr lang="ja-JP" altLang="x-none" sz="1800" b="0" dirty="0" smtClean="0">
                <a:ea typeface="+mn-ea"/>
              </a:rPr>
              <a:t> </a:t>
            </a:r>
            <a:r>
              <a:rPr lang="x-none" altLang="ja-JP" sz="1800" b="0" dirty="0" smtClean="0">
                <a:ea typeface="+mn-ea"/>
              </a:rPr>
              <a:t>µg/day</a:t>
            </a:r>
            <a:r>
              <a:rPr lang="ja-JP" altLang="x-none" sz="1800" b="0" dirty="0" smtClean="0">
                <a:ea typeface="+mn-ea"/>
              </a:rPr>
              <a:t>である</a:t>
            </a:r>
          </a:p>
          <a:p>
            <a:pPr lvl="1" rtl="0"/>
            <a:r>
              <a:rPr lang="x-none" altLang="ja-JP" sz="1800" b="0" dirty="0" smtClean="0">
                <a:ea typeface="+mn-ea"/>
              </a:rPr>
              <a:t>PFS</a:t>
            </a:r>
            <a:r>
              <a:rPr lang="ja-JP" altLang="x-none" sz="1800" b="0" dirty="0" smtClean="0">
                <a:ea typeface="+mn-ea"/>
              </a:rPr>
              <a:t>製剤には、ワーストケースの濃度で</a:t>
            </a:r>
            <a:r>
              <a:rPr lang="x-none" altLang="ja-JP" sz="1800" b="0" dirty="0" smtClean="0">
                <a:ea typeface="+mn-ea"/>
              </a:rPr>
              <a:t>2.3 µg/</a:t>
            </a:r>
            <a:r>
              <a:rPr lang="ja-JP" altLang="x-none" sz="1800" b="0" dirty="0" smtClean="0">
                <a:ea typeface="+mn-ea"/>
              </a:rPr>
              <a:t>用量の硫黄が含まれる</a:t>
            </a:r>
          </a:p>
          <a:p>
            <a:pPr lvl="2" rtl="0"/>
            <a:r>
              <a:rPr lang="ja-JP" altLang="x-none" sz="1700" dirty="0" smtClean="0">
                <a:ea typeface="+mn-ea"/>
              </a:rPr>
              <a:t>患者は</a:t>
            </a:r>
            <a:r>
              <a:rPr lang="x-none" altLang="ja-JP" sz="1700" dirty="0" smtClean="0">
                <a:ea typeface="+mn-ea"/>
              </a:rPr>
              <a:t>8</a:t>
            </a:r>
            <a:r>
              <a:rPr lang="ja-JP" altLang="x-none" sz="1700" dirty="0" smtClean="0">
                <a:ea typeface="+mn-ea"/>
              </a:rPr>
              <a:t>週間に</a:t>
            </a:r>
            <a:r>
              <a:rPr lang="x-none" altLang="ja-JP" sz="1700" dirty="0" smtClean="0">
                <a:ea typeface="+mn-ea"/>
              </a:rPr>
              <a:t>1</a:t>
            </a:r>
            <a:r>
              <a:rPr lang="ja-JP" altLang="x-none" sz="1700" dirty="0" smtClean="0">
                <a:ea typeface="+mn-ea"/>
              </a:rPr>
              <a:t>回投薬を受ける</a:t>
            </a:r>
          </a:p>
          <a:p>
            <a:pPr lvl="1" rtl="0"/>
            <a:r>
              <a:rPr lang="ja-JP" altLang="x-none" sz="1800" b="0" dirty="0" smtClean="0">
                <a:ea typeface="+mn-ea"/>
              </a:rPr>
              <a:t>製剤中の硫黄の量は</a:t>
            </a:r>
            <a:r>
              <a:rPr lang="ja-JP" altLang="x-none" sz="1800" dirty="0" smtClean="0">
                <a:ea typeface="+mn-ea"/>
              </a:rPr>
              <a:t>許容できる</a:t>
            </a:r>
            <a:r>
              <a:rPr lang="ja-JP" altLang="x-none" sz="1800" b="0" dirty="0" smtClean="0">
                <a:ea typeface="+mn-ea"/>
              </a:rPr>
              <a:t>と思われる</a:t>
            </a:r>
          </a:p>
          <a:p>
            <a:pPr lvl="1" rtl="0"/>
            <a:r>
              <a:rPr lang="ja-JP" altLang="x-none" sz="1700" dirty="0" smtClean="0">
                <a:ea typeface="+mn-ea"/>
              </a:rPr>
              <a:t>許容</a:t>
            </a:r>
            <a:r>
              <a:rPr lang="ja-JP" altLang="en-US" sz="1700" dirty="0" smtClean="0">
                <a:ea typeface="+mn-ea"/>
              </a:rPr>
              <a:t>値</a:t>
            </a:r>
            <a:r>
              <a:rPr lang="ja-JP" altLang="x-none" sz="1700" dirty="0" smtClean="0">
                <a:ea typeface="+mn-ea"/>
              </a:rPr>
              <a:t>は</a:t>
            </a:r>
            <a:r>
              <a:rPr lang="ja-JP" altLang="x-none" sz="1700" dirty="0" smtClean="0">
                <a:ea typeface="+mn-ea"/>
              </a:rPr>
              <a:t>規制当局による審査及び承認を受ける必要がある</a:t>
            </a:r>
            <a:endParaRPr lang="ja-JP" altLang="en-US" sz="1700" dirty="0" smtClean="0">
              <a:ea typeface="+mn-ea"/>
            </a:endParaRPr>
          </a:p>
          <a:p>
            <a:pPr rtl="0"/>
            <a:r>
              <a:rPr lang="ja-JP" altLang="x-none" sz="2000" b="0" dirty="0" smtClean="0"/>
              <a:t>注：これは</a:t>
            </a:r>
            <a:r>
              <a:rPr lang="x-none" altLang="ja-JP" sz="2000" b="0" dirty="0" smtClean="0"/>
              <a:t>ICH Q3D</a:t>
            </a:r>
            <a:r>
              <a:rPr lang="ja-JP" altLang="x-none" sz="2000" b="0" dirty="0" smtClean="0"/>
              <a:t>に基づく</a:t>
            </a:r>
            <a:r>
              <a:rPr lang="ja-JP" altLang="x-none" sz="2000" b="0" dirty="0" smtClean="0"/>
              <a:t>許容</a:t>
            </a:r>
            <a:r>
              <a:rPr lang="ja-JP" altLang="en-US" sz="2000" b="0" dirty="0" smtClean="0"/>
              <a:t>値</a:t>
            </a:r>
            <a:r>
              <a:rPr lang="ja-JP" altLang="x-none" sz="2000" b="0" dirty="0" smtClean="0"/>
              <a:t>で</a:t>
            </a:r>
            <a:r>
              <a:rPr lang="ja-JP" altLang="x-none" sz="2000" b="0" dirty="0" smtClean="0"/>
              <a:t>はない。単に説明の目的で示す例である。</a:t>
            </a:r>
            <a:endParaRPr lang="ja-JP" altLang="en-US" sz="2000" b="0" dirty="0" smtClean="0"/>
          </a:p>
          <a:p>
            <a:pPr marL="452438" lvl="1" indent="0" rtl="0">
              <a:buNone/>
            </a:pPr>
            <a:endParaRPr lang="ja-JP" altLang="en-US" sz="2000" dirty="0" smtClean="0">
              <a:ea typeface="+mn-ea"/>
            </a:endParaRPr>
          </a:p>
          <a:p>
            <a:pPr lvl="1" rtl="0"/>
            <a:endParaRPr lang="ja-JP" altLang="en-US" dirty="0">
              <a:ea typeface="+mn-ea"/>
            </a:endParaRPr>
          </a:p>
        </p:txBody>
      </p:sp>
    </p:spTree>
    <p:extLst>
      <p:ext uri="{BB962C8B-B14F-4D97-AF65-F5344CB8AC3E}">
        <p14:creationId xmlns:p14="http://schemas.microsoft.com/office/powerpoint/2010/main" val="481686156"/>
      </p:ext>
    </p:extLst>
  </p:cSld>
  <p:clrMapOvr>
    <a:masterClrMapping/>
  </p:clrMapOvr>
  <p:transition>
    <p:wipe/>
  </p:transition>
  <p:timing>
    <p:tnLst>
      <p:par>
        <p:cTn id="1" dur="indefinite" restart="never" nodeType="tmRoot"/>
      </p:par>
    </p:tnLst>
  </p:timing>
</p:sld>
</file>

<file path=ppt/theme/theme1.xml><?xml version="1.0" encoding="utf-8"?>
<a:theme xmlns:a="http://schemas.openxmlformats.org/drawingml/2006/main" name="Master slide 1">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Arial">
      <a:majorFont>
        <a:latin typeface="Arial"/>
        <a:ea typeface="ＭＳ Ｐゴシック"/>
        <a:cs typeface=""/>
      </a:majorFont>
      <a:minorFont>
        <a:latin typeface="Arial"/>
        <a:ea typeface="ＭＳ Ｐゴシック"/>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lnDef>
    <a:txDef>
      <a:spPr bwMode="auto">
        <a:noFill/>
        <a:ln w="9525">
          <a:noFill/>
          <a:round/>
          <a:headEnd/>
          <a:tailEnd/>
        </a:ln>
      </a:spPr>
      <a:bodyPr lIns="90000" tIns="92880" rIns="90000" bIns="45000"/>
      <a:lstStyle>
        <a:defPPr>
          <a:lnSpc>
            <a:spcPct val="81000"/>
          </a:lnSpc>
          <a:tabLst>
            <a:tab pos="723900" algn="l"/>
            <a:tab pos="1447800" algn="l"/>
            <a:tab pos="2171700" algn="l"/>
            <a:tab pos="2895600" algn="l"/>
            <a:tab pos="3619500" algn="l"/>
            <a:tab pos="4343400" algn="l"/>
            <a:tab pos="5067300" algn="l"/>
            <a:tab pos="5791200" algn="l"/>
          </a:tabLst>
          <a:defRPr sz="2000" dirty="0">
            <a:solidFill>
              <a:srgbClr val="4C4C4C"/>
            </a:solidFill>
            <a:latin typeface="Candara" pitchFamily="32" charset="0"/>
          </a:defRPr>
        </a:defPPr>
      </a:lstStyle>
    </a:tx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747</Words>
  <Application>Microsoft Office PowerPoint</Application>
  <PresentationFormat>ユーザー設定</PresentationFormat>
  <Paragraphs>45</Paragraphs>
  <Slides>6</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6</vt:i4>
      </vt:variant>
    </vt:vector>
  </HeadingPairs>
  <TitlesOfParts>
    <vt:vector size="13" baseType="lpstr">
      <vt:lpstr>ＭＳ Ｐゴシック</vt:lpstr>
      <vt:lpstr>Arial</vt:lpstr>
      <vt:lpstr>Candara</vt:lpstr>
      <vt:lpstr>Lucida Sans Unicode</vt:lpstr>
      <vt:lpstr>Times New Roman</vt:lpstr>
      <vt:lpstr>Wingdings</vt:lpstr>
      <vt:lpstr>Master slide 1</vt:lpstr>
      <vt:lpstr>PowerPoint プレゼンテーション</vt:lpstr>
      <vt:lpstr>法的通知</vt:lpstr>
      <vt:lpstr>Q3Dに含まれない元素不純物（EI）の許容値（AL）の算出</vt:lpstr>
      <vt:lpstr>例1：Q3Dに含まれない元素不純物の安全性確認</vt:lpstr>
      <vt:lpstr>許容値の決定</vt:lpstr>
      <vt:lpstr>許容値の決定（続き）</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2014-03-14T15:48:35Z</dcterms:created>
  <dcterms:modified xsi:type="dcterms:W3CDTF">2020-12-11T07:48:55Z</dcterms:modified>
</cp:coreProperties>
</file>