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3648" r:id="rId1"/>
    <p:sldMasterId id="2147483802" r:id="rId2"/>
  </p:sldMasterIdLst>
  <p:notesMasterIdLst>
    <p:notesMasterId r:id="rId40"/>
  </p:notesMasterIdLst>
  <p:handoutMasterIdLst>
    <p:handoutMasterId r:id="rId41"/>
  </p:handoutMasterIdLst>
  <p:sldIdLst>
    <p:sldId id="307" r:id="rId3"/>
    <p:sldId id="309" r:id="rId4"/>
    <p:sldId id="310" r:id="rId5"/>
    <p:sldId id="311" r:id="rId6"/>
    <p:sldId id="312" r:id="rId7"/>
    <p:sldId id="313" r:id="rId8"/>
    <p:sldId id="314" r:id="rId9"/>
    <p:sldId id="315" r:id="rId10"/>
    <p:sldId id="316" r:id="rId11"/>
    <p:sldId id="317" r:id="rId12"/>
    <p:sldId id="355" r:id="rId13"/>
    <p:sldId id="356" r:id="rId14"/>
    <p:sldId id="357" r:id="rId15"/>
    <p:sldId id="358" r:id="rId16"/>
    <p:sldId id="323" r:id="rId17"/>
    <p:sldId id="325" r:id="rId18"/>
    <p:sldId id="327" r:id="rId19"/>
    <p:sldId id="330" r:id="rId20"/>
    <p:sldId id="332" r:id="rId21"/>
    <p:sldId id="360" r:id="rId22"/>
    <p:sldId id="361" r:id="rId23"/>
    <p:sldId id="362" r:id="rId24"/>
    <p:sldId id="363" r:id="rId25"/>
    <p:sldId id="364" r:id="rId26"/>
    <p:sldId id="365" r:id="rId27"/>
    <p:sldId id="366" r:id="rId28"/>
    <p:sldId id="367" r:id="rId29"/>
    <p:sldId id="368" r:id="rId30"/>
    <p:sldId id="369" r:id="rId31"/>
    <p:sldId id="370" r:id="rId32"/>
    <p:sldId id="371" r:id="rId33"/>
    <p:sldId id="378" r:id="rId34"/>
    <p:sldId id="373" r:id="rId35"/>
    <p:sldId id="374" r:id="rId36"/>
    <p:sldId id="375" r:id="rId37"/>
    <p:sldId id="376" r:id="rId38"/>
    <p:sldId id="377" r:id="rId39"/>
  </p:sldIdLst>
  <p:sldSz cx="9753600" cy="7315200"/>
  <p:notesSz cx="7099300" cy="10234613"/>
  <p:defaultTextStyle>
    <a:defPPr rtl="0">
      <a:defRPr lang="x-none"/>
    </a:defPPr>
    <a:lvl1pPr algn="l" defTabSz="44800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1pPr>
    <a:lvl2pPr marL="740859" indent="-284952" algn="l" defTabSz="44800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2pPr>
    <a:lvl3pPr marL="1139789" indent="-227951" algn="l" defTabSz="44800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3pPr>
    <a:lvl4pPr marL="1595706" indent="-227951" algn="l" defTabSz="44800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4pPr>
    <a:lvl5pPr marL="2051640" indent="-227951" algn="l" defTabSz="44800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5pPr>
    <a:lvl6pPr marL="2279578" algn="l" defTabSz="911832" rtl="0" eaLnBrk="1" latinLnBrk="0" hangingPunct="1">
      <a:defRPr sz="5200" b="1" kern="1200">
        <a:solidFill>
          <a:schemeClr val="bg1"/>
        </a:solidFill>
        <a:latin typeface="Arial" charset="0"/>
        <a:ea typeface="+mn-ea"/>
        <a:cs typeface="Lucida Sans Unicode" charset="0"/>
      </a:defRPr>
    </a:lvl6pPr>
    <a:lvl7pPr marL="2735496" algn="l" defTabSz="911832" rtl="0" eaLnBrk="1" latinLnBrk="0" hangingPunct="1">
      <a:defRPr sz="5200" b="1" kern="1200">
        <a:solidFill>
          <a:schemeClr val="bg1"/>
        </a:solidFill>
        <a:latin typeface="Arial" charset="0"/>
        <a:ea typeface="+mn-ea"/>
        <a:cs typeface="Lucida Sans Unicode" charset="0"/>
      </a:defRPr>
    </a:lvl7pPr>
    <a:lvl8pPr marL="3191405" algn="l" defTabSz="911832" rtl="0" eaLnBrk="1" latinLnBrk="0" hangingPunct="1">
      <a:defRPr sz="5200" b="1" kern="1200">
        <a:solidFill>
          <a:schemeClr val="bg1"/>
        </a:solidFill>
        <a:latin typeface="Arial" charset="0"/>
        <a:ea typeface="+mn-ea"/>
        <a:cs typeface="Lucida Sans Unicode" charset="0"/>
      </a:defRPr>
    </a:lvl8pPr>
    <a:lvl9pPr marL="3647329" algn="l" defTabSz="911832" rtl="0" eaLnBrk="1" latinLnBrk="0" hangingPunct="1">
      <a:defRPr sz="5200" b="1" kern="1200">
        <a:solidFill>
          <a:schemeClr val="bg1"/>
        </a:solidFill>
        <a:latin typeface="Arial" charset="0"/>
        <a:ea typeface="+mn-ea"/>
        <a:cs typeface="Lucida Sans Unicode" charset="0"/>
      </a:defRPr>
    </a:lvl9pPr>
  </p:defaultTextStyle>
  <p:extLst>
    <p:ext uri="{EFAFB233-063F-42B5-8137-9DF3F51BA10A}">
      <p15:sldGuideLst xmlns:p15="http://schemas.microsoft.com/office/powerpoint/2012/main">
        <p15:guide id="1" orient="horz" pos="2168">
          <p15:clr>
            <a:srgbClr val="A4A3A4"/>
          </p15:clr>
        </p15:guide>
        <p15:guide id="2" pos="2880">
          <p15:clr>
            <a:srgbClr val="A4A3A4"/>
          </p15:clr>
        </p15:guide>
      </p15:sldGuideLst>
    </p:ext>
    <p:ext uri="{2D200454-40CA-4A62-9FC3-DE9A4176ACB9}">
      <p15:notesGuideLst xmlns:p15="http://schemas.microsoft.com/office/powerpoint/2012/main">
        <p15:guide id="1" orient="horz" pos="2757">
          <p15:clr>
            <a:srgbClr val="A4A3A4"/>
          </p15:clr>
        </p15:guide>
        <p15:guide id="2" pos="202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4" name="作成者" initials="A" lastIdx="102"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3D0"/>
    <a:srgbClr val="ADADEB"/>
    <a:srgbClr val="D6D6F5"/>
    <a:srgbClr val="3333CC"/>
    <a:srgbClr val="0033CC"/>
    <a:srgbClr val="13134D"/>
    <a:srgbClr val="000066"/>
    <a:srgbClr val="00CC00"/>
    <a:srgbClr val="FF0000"/>
    <a:srgbClr val="99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779" autoAdjust="0"/>
    <p:restoredTop sz="96803" autoAdjust="0"/>
  </p:normalViewPr>
  <p:slideViewPr>
    <p:cSldViewPr>
      <p:cViewPr varScale="1">
        <p:scale>
          <a:sx n="53" d="100"/>
          <a:sy n="53" d="100"/>
        </p:scale>
        <p:origin x="1536" y="58"/>
      </p:cViewPr>
      <p:guideLst>
        <p:guide orient="horz" pos="2168"/>
        <p:guide pos="2880"/>
      </p:guideLst>
    </p:cSldViewPr>
  </p:slideViewPr>
  <p:outlineViewPr>
    <p:cViewPr varScale="1">
      <p:scale>
        <a:sx n="170" d="200"/>
        <a:sy n="170" d="200"/>
      </p:scale>
      <p:origin x="678" y="1059048"/>
    </p:cViewPr>
  </p:outlineViewPr>
  <p:notesTextViewPr>
    <p:cViewPr>
      <p:scale>
        <a:sx n="100" d="100"/>
        <a:sy n="100" d="100"/>
      </p:scale>
      <p:origin x="0" y="0"/>
    </p:cViewPr>
  </p:notesTextViewPr>
  <p:sorterViewPr>
    <p:cViewPr>
      <p:scale>
        <a:sx n="84" d="100"/>
        <a:sy n="84" d="100"/>
      </p:scale>
      <p:origin x="0" y="0"/>
    </p:cViewPr>
  </p:sorterViewPr>
  <p:notesViewPr>
    <p:cSldViewPr>
      <p:cViewPr varScale="1">
        <p:scale>
          <a:sx n="43" d="100"/>
          <a:sy n="43" d="100"/>
        </p:scale>
        <p:origin x="-2198" y="-58"/>
      </p:cViewPr>
      <p:guideLst>
        <p:guide orient="horz" pos="2757"/>
        <p:guide pos="202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commentAuthors" Target="commentAuthor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86DB5E9-FACB-49B2-A840-1D5B5F200273}" type="doc">
      <dgm:prSet loTypeId="urn:microsoft.com/office/officeart/2008/layout/VerticalCurvedList" loCatId="list" qsTypeId="urn:microsoft.com/office/officeart/2005/8/quickstyle/simple1" qsCatId="simple" csTypeId="urn:microsoft.com/office/officeart/2005/8/colors/accent1_2" csCatId="accent1" phldr="1"/>
      <dgm:spPr/>
      <dgm:t>
        <a:bodyPr rtlCol="0"/>
        <a:lstStyle/>
        <a:p>
          <a:pPr rtl="0"/>
          <a:endParaRPr lang="en-US"/>
        </a:p>
      </dgm:t>
    </dgm:pt>
    <dgm:pt modelId="{21979750-46F8-4FF1-ACF7-4183A0F5939B}">
      <dgm:prSet phldrT="[Text]"/>
      <dgm:spPr>
        <a:solidFill>
          <a:srgbClr val="1CF836"/>
        </a:solidFill>
      </dgm:spPr>
      <dgm:t>
        <a:bodyPr rtlCol="0"/>
        <a:lstStyle/>
        <a:p>
          <a:pPr rtl="0"/>
          <a:r>
            <a:rPr lang="ja-JP" altLang="x-none" noProof="0" dirty="0" smtClean="0">
              <a:solidFill>
                <a:schemeClr val="tx1"/>
              </a:solidFill>
            </a:rPr>
            <a:t>リスクアセスメントから</a:t>
          </a:r>
          <a:r>
            <a:rPr lang="ja-JP" altLang="x-none" noProof="0" smtClean="0">
              <a:solidFill>
                <a:schemeClr val="tx1"/>
              </a:solidFill>
            </a:rPr>
            <a:t>除外</a:t>
          </a:r>
          <a:r>
            <a:rPr lang="ja-JP" altLang="en-US" noProof="0" smtClean="0">
              <a:solidFill>
                <a:schemeClr val="tx1"/>
              </a:solidFill>
            </a:rPr>
            <a:t>される</a:t>
          </a:r>
          <a:r>
            <a:rPr lang="ja-JP" altLang="x-none" noProof="0" smtClean="0">
              <a:solidFill>
                <a:schemeClr val="tx1"/>
              </a:solidFill>
            </a:rPr>
            <a:t>元素</a:t>
          </a:r>
          <a:r>
            <a:rPr lang="ja-JP" altLang="x-none" noProof="0" dirty="0" smtClean="0">
              <a:solidFill>
                <a:schemeClr val="tx1"/>
              </a:solidFill>
            </a:rPr>
            <a:t>不純物（</a:t>
          </a:r>
          <a:r>
            <a:rPr lang="x-none" altLang="ja-JP" noProof="0" dirty="0" smtClean="0">
              <a:solidFill>
                <a:schemeClr val="tx1"/>
              </a:solidFill>
            </a:rPr>
            <a:t>Q3D</a:t>
          </a:r>
          <a:r>
            <a:rPr lang="ja-JP" altLang="x-none" noProof="0" dirty="0" smtClean="0">
              <a:solidFill>
                <a:schemeClr val="tx1"/>
              </a:solidFill>
            </a:rPr>
            <a:t>：表</a:t>
          </a:r>
          <a:r>
            <a:rPr lang="x-none" altLang="ja-JP" noProof="0" dirty="0" smtClean="0">
              <a:solidFill>
                <a:schemeClr val="tx1"/>
              </a:solidFill>
            </a:rPr>
            <a:t>5.1</a:t>
          </a:r>
          <a:r>
            <a:rPr lang="ja-JP" altLang="x-none" noProof="0" dirty="0" smtClean="0">
              <a:solidFill>
                <a:schemeClr val="tx1"/>
              </a:solidFill>
            </a:rPr>
            <a:t>を参照）</a:t>
          </a:r>
          <a:endParaRPr lang="ja-JP" altLang="en-US" noProof="0" dirty="0">
            <a:solidFill>
              <a:schemeClr val="tx1"/>
            </a:solidFill>
          </a:endParaRPr>
        </a:p>
      </dgm:t>
    </dgm:pt>
    <dgm:pt modelId="{CBB0EEDB-F8FB-489B-AB11-8CD8E1E48B9C}" type="parTrans" cxnId="{5EE5F593-2506-4DEE-9C93-B322A7952424}">
      <dgm:prSet/>
      <dgm:spPr/>
      <dgm:t>
        <a:bodyPr rtlCol="0"/>
        <a:lstStyle/>
        <a:p>
          <a:pPr rtl="0"/>
          <a:endParaRPr lang="ja-JP" altLang="en-US" noProof="0"/>
        </a:p>
      </dgm:t>
    </dgm:pt>
    <dgm:pt modelId="{EA818576-07E4-42A5-895B-EFE272E98CB9}" type="sibTrans" cxnId="{5EE5F593-2506-4DEE-9C93-B322A7952424}">
      <dgm:prSet/>
      <dgm:spPr>
        <a:ln>
          <a:solidFill>
            <a:schemeClr val="tx1"/>
          </a:solidFill>
        </a:ln>
      </dgm:spPr>
      <dgm:t>
        <a:bodyPr rtlCol="0"/>
        <a:lstStyle/>
        <a:p>
          <a:pPr rtl="0"/>
          <a:endParaRPr lang="ja-JP" altLang="en-US" noProof="0"/>
        </a:p>
      </dgm:t>
    </dgm:pt>
    <dgm:pt modelId="{29B4D6E7-0C89-43E9-83AD-453D5DB712EA}">
      <dgm:prSet phldrT="[Text]"/>
      <dgm:spPr>
        <a:solidFill>
          <a:schemeClr val="bg2">
            <a:lumMod val="60000"/>
            <a:lumOff val="40000"/>
          </a:schemeClr>
        </a:solidFill>
      </dgm:spPr>
      <dgm:t>
        <a:bodyPr rtlCol="0"/>
        <a:lstStyle/>
        <a:p>
          <a:pPr rtl="0"/>
          <a:r>
            <a:rPr kumimoji="1" lang="ja-JP" altLang="x-none" noProof="0" dirty="0" smtClean="0">
              <a:solidFill>
                <a:schemeClr val="tx1"/>
              </a:solidFill>
            </a:rPr>
            <a:t>製剤中で存在する可能性があるが、管理閾値</a:t>
          </a:r>
          <a:r>
            <a:rPr kumimoji="1" lang="ja-JP" altLang="en-US" noProof="0" dirty="0" smtClean="0">
              <a:solidFill>
                <a:schemeClr val="tx1"/>
              </a:solidFill>
            </a:rPr>
            <a:t>を下回る</a:t>
          </a:r>
          <a:r>
            <a:rPr kumimoji="1" lang="ja-JP" altLang="x-none" noProof="0" dirty="0" smtClean="0">
              <a:solidFill>
                <a:schemeClr val="tx1"/>
              </a:solidFill>
            </a:rPr>
            <a:t>元素不純物</a:t>
          </a:r>
          <a:endParaRPr lang="ja-JP" altLang="en-US" noProof="0" dirty="0">
            <a:solidFill>
              <a:schemeClr val="tx1"/>
            </a:solidFill>
          </a:endParaRPr>
        </a:p>
      </dgm:t>
    </dgm:pt>
    <dgm:pt modelId="{C79B0984-0629-487A-9715-B02BC85D39A5}" type="parTrans" cxnId="{9EE0D77E-08B0-4F3F-91E3-DF7E0C58E0C8}">
      <dgm:prSet/>
      <dgm:spPr/>
      <dgm:t>
        <a:bodyPr rtlCol="0"/>
        <a:lstStyle/>
        <a:p>
          <a:pPr rtl="0"/>
          <a:endParaRPr lang="ja-JP" altLang="en-US" noProof="0"/>
        </a:p>
      </dgm:t>
    </dgm:pt>
    <dgm:pt modelId="{29401BC9-AB5B-4BBD-9BC8-881590B4A91F}" type="sibTrans" cxnId="{9EE0D77E-08B0-4F3F-91E3-DF7E0C58E0C8}">
      <dgm:prSet/>
      <dgm:spPr/>
      <dgm:t>
        <a:bodyPr rtlCol="0"/>
        <a:lstStyle/>
        <a:p>
          <a:pPr rtl="0"/>
          <a:endParaRPr lang="ja-JP" altLang="en-US" noProof="0"/>
        </a:p>
      </dgm:t>
    </dgm:pt>
    <dgm:pt modelId="{F912E697-6BD6-4334-BAB1-AEB5F9C73B55}">
      <dgm:prSet phldrT="[Text]"/>
      <dgm:spPr>
        <a:solidFill>
          <a:schemeClr val="bg2">
            <a:lumMod val="60000"/>
            <a:lumOff val="40000"/>
          </a:schemeClr>
        </a:solidFill>
      </dgm:spPr>
      <dgm:t>
        <a:bodyPr rtlCol="0"/>
        <a:lstStyle/>
        <a:p>
          <a:pPr rtl="0"/>
          <a:r>
            <a:rPr kumimoji="1" lang="ja-JP" altLang="x-none" noProof="0" dirty="0" smtClean="0">
              <a:solidFill>
                <a:schemeClr val="tx1"/>
              </a:solidFill>
            </a:rPr>
            <a:t>製剤中で管理閾値を超える可能性があるが、</a:t>
          </a:r>
          <a:r>
            <a:rPr kumimoji="1" lang="en-US" altLang="x-none" noProof="0" dirty="0" smtClean="0">
              <a:solidFill>
                <a:schemeClr val="tx1"/>
              </a:solidFill>
            </a:rPr>
            <a:t>PDE</a:t>
          </a:r>
          <a:r>
            <a:rPr kumimoji="1" lang="ja-JP" altLang="x-none" noProof="0" dirty="0" smtClean="0">
              <a:solidFill>
                <a:schemeClr val="tx1"/>
              </a:solidFill>
            </a:rPr>
            <a:t>値</a:t>
          </a:r>
          <a:r>
            <a:rPr kumimoji="1" lang="ja-JP" altLang="en-US" noProof="0" dirty="0" smtClean="0">
              <a:solidFill>
                <a:schemeClr val="tx1"/>
              </a:solidFill>
            </a:rPr>
            <a:t>を下回る</a:t>
          </a:r>
          <a:r>
            <a:rPr kumimoji="1" lang="ja-JP" altLang="x-none" noProof="0" dirty="0" smtClean="0">
              <a:solidFill>
                <a:schemeClr val="tx1"/>
              </a:solidFill>
            </a:rPr>
            <a:t>元素不純物</a:t>
          </a:r>
        </a:p>
      </dgm:t>
    </dgm:pt>
    <dgm:pt modelId="{CC09C89E-FD5F-45F0-A6B4-53C81594693A}" type="parTrans" cxnId="{FBD4BAF4-742C-4F0A-AF49-2DBEF72B6630}">
      <dgm:prSet/>
      <dgm:spPr/>
      <dgm:t>
        <a:bodyPr rtlCol="0"/>
        <a:lstStyle/>
        <a:p>
          <a:pPr rtl="0"/>
          <a:endParaRPr lang="ja-JP" altLang="en-US" noProof="0"/>
        </a:p>
      </dgm:t>
    </dgm:pt>
    <dgm:pt modelId="{F0FAF3BF-074E-41F4-A04F-70445C72D298}" type="sibTrans" cxnId="{FBD4BAF4-742C-4F0A-AF49-2DBEF72B6630}">
      <dgm:prSet/>
      <dgm:spPr/>
      <dgm:t>
        <a:bodyPr rtlCol="0"/>
        <a:lstStyle/>
        <a:p>
          <a:pPr rtl="0"/>
          <a:endParaRPr lang="ja-JP" altLang="en-US" noProof="0"/>
        </a:p>
      </dgm:t>
    </dgm:pt>
    <dgm:pt modelId="{DE89028E-14B6-41CD-85D7-A51F488961E3}">
      <dgm:prSet phldrT="[Text]"/>
      <dgm:spPr>
        <a:solidFill>
          <a:srgbClr val="FFFF00"/>
        </a:solidFill>
      </dgm:spPr>
      <dgm:t>
        <a:bodyPr rtlCol="0"/>
        <a:lstStyle/>
        <a:p>
          <a:pPr rtl="0"/>
          <a:r>
            <a:rPr kumimoji="1" lang="ja-JP" altLang="x-none" noProof="0" dirty="0" smtClean="0">
              <a:solidFill>
                <a:schemeClr val="tx1"/>
              </a:solidFill>
            </a:rPr>
            <a:t>製剤中で</a:t>
          </a:r>
          <a:r>
            <a:rPr kumimoji="1" lang="en-US" altLang="x-none" noProof="0" dirty="0" smtClean="0">
              <a:solidFill>
                <a:schemeClr val="tx1"/>
              </a:solidFill>
            </a:rPr>
            <a:t>PDE</a:t>
          </a:r>
          <a:r>
            <a:rPr kumimoji="1" lang="ja-JP" altLang="x-none" noProof="0" dirty="0" smtClean="0">
              <a:solidFill>
                <a:schemeClr val="tx1"/>
              </a:solidFill>
            </a:rPr>
            <a:t>値を超える可能性のある元素不純物</a:t>
          </a:r>
          <a:endParaRPr lang="ja-JP" altLang="en-US" noProof="0" dirty="0">
            <a:solidFill>
              <a:schemeClr val="tx1"/>
            </a:solidFill>
          </a:endParaRPr>
        </a:p>
      </dgm:t>
    </dgm:pt>
    <dgm:pt modelId="{C4A29CB2-F361-4CAD-ABEB-5EA5E147A4FE}" type="parTrans" cxnId="{54ACC720-7044-486C-B4E9-95F4A9DEF9CE}">
      <dgm:prSet/>
      <dgm:spPr/>
      <dgm:t>
        <a:bodyPr rtlCol="0"/>
        <a:lstStyle/>
        <a:p>
          <a:pPr rtl="0"/>
          <a:endParaRPr lang="ja-JP" altLang="en-US" noProof="0"/>
        </a:p>
      </dgm:t>
    </dgm:pt>
    <dgm:pt modelId="{F21DDBE6-378F-4B40-B382-AB06F47C9119}" type="sibTrans" cxnId="{54ACC720-7044-486C-B4E9-95F4A9DEF9CE}">
      <dgm:prSet/>
      <dgm:spPr/>
      <dgm:t>
        <a:bodyPr rtlCol="0"/>
        <a:lstStyle/>
        <a:p>
          <a:pPr rtl="0"/>
          <a:endParaRPr lang="ja-JP" altLang="en-US" noProof="0"/>
        </a:p>
      </dgm:t>
    </dgm:pt>
    <dgm:pt modelId="{61D30E56-4CDC-4F7F-AE1B-61956827FB98}" type="pres">
      <dgm:prSet presAssocID="{886DB5E9-FACB-49B2-A840-1D5B5F200273}" presName="Name0" presStyleCnt="0">
        <dgm:presLayoutVars>
          <dgm:chMax val="7"/>
          <dgm:chPref val="7"/>
          <dgm:dir/>
        </dgm:presLayoutVars>
      </dgm:prSet>
      <dgm:spPr/>
      <dgm:t>
        <a:bodyPr rtlCol="0"/>
        <a:lstStyle/>
        <a:p>
          <a:pPr rtl="0"/>
          <a:endParaRPr lang="en-US"/>
        </a:p>
      </dgm:t>
    </dgm:pt>
    <dgm:pt modelId="{9F9A31E5-22EE-4F7E-8D98-3C24BD531513}" type="pres">
      <dgm:prSet presAssocID="{886DB5E9-FACB-49B2-A840-1D5B5F200273}" presName="Name1" presStyleCnt="0"/>
      <dgm:spPr/>
    </dgm:pt>
    <dgm:pt modelId="{4B55EE44-610D-473C-85CB-8A33EB7B5192}" type="pres">
      <dgm:prSet presAssocID="{886DB5E9-FACB-49B2-A840-1D5B5F200273}" presName="cycle" presStyleCnt="0"/>
      <dgm:spPr/>
    </dgm:pt>
    <dgm:pt modelId="{9C56295F-2AE4-44E7-8579-B63F3DADB592}" type="pres">
      <dgm:prSet presAssocID="{886DB5E9-FACB-49B2-A840-1D5B5F200273}" presName="srcNode" presStyleLbl="node1" presStyleIdx="0" presStyleCnt="4"/>
      <dgm:spPr/>
    </dgm:pt>
    <dgm:pt modelId="{D85AE5BC-7684-4D29-9046-50D7F4DF37DA}" type="pres">
      <dgm:prSet presAssocID="{886DB5E9-FACB-49B2-A840-1D5B5F200273}" presName="conn" presStyleLbl="parChTrans1D2" presStyleIdx="0" presStyleCnt="1"/>
      <dgm:spPr/>
      <dgm:t>
        <a:bodyPr rtlCol="0"/>
        <a:lstStyle/>
        <a:p>
          <a:pPr rtl="0"/>
          <a:endParaRPr lang="en-US"/>
        </a:p>
      </dgm:t>
    </dgm:pt>
    <dgm:pt modelId="{F3D09566-9AE5-4299-8788-43AEBF304774}" type="pres">
      <dgm:prSet presAssocID="{886DB5E9-FACB-49B2-A840-1D5B5F200273}" presName="extraNode" presStyleLbl="node1" presStyleIdx="0" presStyleCnt="4"/>
      <dgm:spPr/>
    </dgm:pt>
    <dgm:pt modelId="{83467073-377B-43A0-8D4B-50CB334ED331}" type="pres">
      <dgm:prSet presAssocID="{886DB5E9-FACB-49B2-A840-1D5B5F200273}" presName="dstNode" presStyleLbl="node1" presStyleIdx="0" presStyleCnt="4"/>
      <dgm:spPr/>
    </dgm:pt>
    <dgm:pt modelId="{CDBE3B66-0127-4E93-8BF6-BB67E63E8645}" type="pres">
      <dgm:prSet presAssocID="{21979750-46F8-4FF1-ACF7-4183A0F5939B}" presName="text_1" presStyleLbl="node1" presStyleIdx="0" presStyleCnt="4">
        <dgm:presLayoutVars>
          <dgm:bulletEnabled val="1"/>
        </dgm:presLayoutVars>
      </dgm:prSet>
      <dgm:spPr/>
      <dgm:t>
        <a:bodyPr rtlCol="0"/>
        <a:lstStyle/>
        <a:p>
          <a:pPr rtl="0"/>
          <a:endParaRPr lang="en-US"/>
        </a:p>
      </dgm:t>
    </dgm:pt>
    <dgm:pt modelId="{6751F526-34CD-432F-93E4-460BDE2F57AA}" type="pres">
      <dgm:prSet presAssocID="{21979750-46F8-4FF1-ACF7-4183A0F5939B}" presName="accent_1" presStyleCnt="0"/>
      <dgm:spPr/>
    </dgm:pt>
    <dgm:pt modelId="{8751DB1E-2B2F-41D5-9259-6DAC691C4E5C}" type="pres">
      <dgm:prSet presAssocID="{21979750-46F8-4FF1-ACF7-4183A0F5939B}" presName="accentRepeatNode" presStyleLbl="solidFgAcc1" presStyleIdx="0" presStyleCnt="4"/>
      <dgm:spPr>
        <a:ln>
          <a:solidFill>
            <a:srgbClr val="1CF836"/>
          </a:solidFill>
        </a:ln>
      </dgm:spPr>
    </dgm:pt>
    <dgm:pt modelId="{DE4FADF6-6520-4ACB-86BC-5E024D66D559}" type="pres">
      <dgm:prSet presAssocID="{29B4D6E7-0C89-43E9-83AD-453D5DB712EA}" presName="text_2" presStyleLbl="node1" presStyleIdx="1" presStyleCnt="4">
        <dgm:presLayoutVars>
          <dgm:bulletEnabled val="1"/>
        </dgm:presLayoutVars>
      </dgm:prSet>
      <dgm:spPr/>
      <dgm:t>
        <a:bodyPr rtlCol="0"/>
        <a:lstStyle/>
        <a:p>
          <a:pPr rtl="0"/>
          <a:endParaRPr lang="en-US"/>
        </a:p>
      </dgm:t>
    </dgm:pt>
    <dgm:pt modelId="{CACDB142-FFE2-4E2D-87AD-41D2CC0F4291}" type="pres">
      <dgm:prSet presAssocID="{29B4D6E7-0C89-43E9-83AD-453D5DB712EA}" presName="accent_2" presStyleCnt="0"/>
      <dgm:spPr/>
    </dgm:pt>
    <dgm:pt modelId="{412CF078-82A1-4CE0-955C-D1B622CB0AC8}" type="pres">
      <dgm:prSet presAssocID="{29B4D6E7-0C89-43E9-83AD-453D5DB712EA}" presName="accentRepeatNode" presStyleLbl="solidFgAcc1" presStyleIdx="1" presStyleCnt="4"/>
      <dgm:spPr>
        <a:ln>
          <a:solidFill>
            <a:schemeClr val="bg2">
              <a:lumMod val="40000"/>
              <a:lumOff val="60000"/>
            </a:schemeClr>
          </a:solidFill>
        </a:ln>
      </dgm:spPr>
      <dgm:t>
        <a:bodyPr rtlCol="0"/>
        <a:lstStyle/>
        <a:p>
          <a:pPr rtl="0"/>
          <a:endParaRPr lang="en-US"/>
        </a:p>
      </dgm:t>
    </dgm:pt>
    <dgm:pt modelId="{292C767D-9E31-4930-B50B-921B66B83785}" type="pres">
      <dgm:prSet presAssocID="{F912E697-6BD6-4334-BAB1-AEB5F9C73B55}" presName="text_3" presStyleLbl="node1" presStyleIdx="2" presStyleCnt="4">
        <dgm:presLayoutVars>
          <dgm:bulletEnabled val="1"/>
        </dgm:presLayoutVars>
      </dgm:prSet>
      <dgm:spPr/>
      <dgm:t>
        <a:bodyPr rtlCol="0"/>
        <a:lstStyle/>
        <a:p>
          <a:pPr rtl="0"/>
          <a:endParaRPr lang="en-US"/>
        </a:p>
      </dgm:t>
    </dgm:pt>
    <dgm:pt modelId="{2927E3CA-0458-4149-8122-A6F960123F73}" type="pres">
      <dgm:prSet presAssocID="{F912E697-6BD6-4334-BAB1-AEB5F9C73B55}" presName="accent_3" presStyleCnt="0"/>
      <dgm:spPr/>
    </dgm:pt>
    <dgm:pt modelId="{351549A7-03E0-4D03-94E3-8A8CB38C8317}" type="pres">
      <dgm:prSet presAssocID="{F912E697-6BD6-4334-BAB1-AEB5F9C73B55}" presName="accentRepeatNode" presStyleLbl="solidFgAcc1" presStyleIdx="2" presStyleCnt="4"/>
      <dgm:spPr>
        <a:ln>
          <a:solidFill>
            <a:schemeClr val="bg2">
              <a:lumMod val="40000"/>
              <a:lumOff val="60000"/>
            </a:schemeClr>
          </a:solidFill>
        </a:ln>
      </dgm:spPr>
      <dgm:t>
        <a:bodyPr rtlCol="0"/>
        <a:lstStyle/>
        <a:p>
          <a:pPr rtl="0"/>
          <a:endParaRPr lang="en-US"/>
        </a:p>
      </dgm:t>
    </dgm:pt>
    <dgm:pt modelId="{3B647712-A563-4A3E-9FB7-DDD9430DE430}" type="pres">
      <dgm:prSet presAssocID="{DE89028E-14B6-41CD-85D7-A51F488961E3}" presName="text_4" presStyleLbl="node1" presStyleIdx="3" presStyleCnt="4">
        <dgm:presLayoutVars>
          <dgm:bulletEnabled val="1"/>
        </dgm:presLayoutVars>
      </dgm:prSet>
      <dgm:spPr/>
      <dgm:t>
        <a:bodyPr rtlCol="0"/>
        <a:lstStyle/>
        <a:p>
          <a:pPr rtl="0"/>
          <a:endParaRPr lang="en-US"/>
        </a:p>
      </dgm:t>
    </dgm:pt>
    <dgm:pt modelId="{E8AFB283-C602-4C30-8BE9-99CB26213B4B}" type="pres">
      <dgm:prSet presAssocID="{DE89028E-14B6-41CD-85D7-A51F488961E3}" presName="accent_4" presStyleCnt="0"/>
      <dgm:spPr/>
    </dgm:pt>
    <dgm:pt modelId="{D9FBEB98-D7A2-406F-92F2-852575902098}" type="pres">
      <dgm:prSet presAssocID="{DE89028E-14B6-41CD-85D7-A51F488961E3}" presName="accentRepeatNode" presStyleLbl="solidFgAcc1" presStyleIdx="3" presStyleCnt="4"/>
      <dgm:spPr>
        <a:ln>
          <a:solidFill>
            <a:srgbClr val="FFFF00"/>
          </a:solidFill>
        </a:ln>
      </dgm:spPr>
      <dgm:t>
        <a:bodyPr rtlCol="0"/>
        <a:lstStyle/>
        <a:p>
          <a:pPr rtl="0"/>
          <a:endParaRPr lang="en-US"/>
        </a:p>
      </dgm:t>
    </dgm:pt>
  </dgm:ptLst>
  <dgm:cxnLst>
    <dgm:cxn modelId="{FBD4BAF4-742C-4F0A-AF49-2DBEF72B6630}" srcId="{886DB5E9-FACB-49B2-A840-1D5B5F200273}" destId="{F912E697-6BD6-4334-BAB1-AEB5F9C73B55}" srcOrd="2" destOrd="0" parTransId="{CC09C89E-FD5F-45F0-A6B4-53C81594693A}" sibTransId="{F0FAF3BF-074E-41F4-A04F-70445C72D298}"/>
    <dgm:cxn modelId="{859A7584-F9F6-43F6-8214-F0874D0AD609}" type="presOf" srcId="{DE89028E-14B6-41CD-85D7-A51F488961E3}" destId="{3B647712-A563-4A3E-9FB7-DDD9430DE430}" srcOrd="0" destOrd="0" presId="urn:microsoft.com/office/officeart/2008/layout/VerticalCurvedList"/>
    <dgm:cxn modelId="{D3854796-3F70-446B-9978-72035DE4C8A0}" type="presOf" srcId="{886DB5E9-FACB-49B2-A840-1D5B5F200273}" destId="{61D30E56-4CDC-4F7F-AE1B-61956827FB98}" srcOrd="0" destOrd="0" presId="urn:microsoft.com/office/officeart/2008/layout/VerticalCurvedList"/>
    <dgm:cxn modelId="{9EE0D77E-08B0-4F3F-91E3-DF7E0C58E0C8}" srcId="{886DB5E9-FACB-49B2-A840-1D5B5F200273}" destId="{29B4D6E7-0C89-43E9-83AD-453D5DB712EA}" srcOrd="1" destOrd="0" parTransId="{C79B0984-0629-487A-9715-B02BC85D39A5}" sibTransId="{29401BC9-AB5B-4BBD-9BC8-881590B4A91F}"/>
    <dgm:cxn modelId="{9275D821-0645-47B1-B4D2-C43613CF4DE5}" type="presOf" srcId="{EA818576-07E4-42A5-895B-EFE272E98CB9}" destId="{D85AE5BC-7684-4D29-9046-50D7F4DF37DA}" srcOrd="0" destOrd="0" presId="urn:microsoft.com/office/officeart/2008/layout/VerticalCurvedList"/>
    <dgm:cxn modelId="{2850C29B-4106-42E8-994A-3E2A34C34F5C}" type="presOf" srcId="{F912E697-6BD6-4334-BAB1-AEB5F9C73B55}" destId="{292C767D-9E31-4930-B50B-921B66B83785}" srcOrd="0" destOrd="0" presId="urn:microsoft.com/office/officeart/2008/layout/VerticalCurvedList"/>
    <dgm:cxn modelId="{586AE905-E9D5-4E31-8720-60C7BB01E87A}" type="presOf" srcId="{21979750-46F8-4FF1-ACF7-4183A0F5939B}" destId="{CDBE3B66-0127-4E93-8BF6-BB67E63E8645}" srcOrd="0" destOrd="0" presId="urn:microsoft.com/office/officeart/2008/layout/VerticalCurvedList"/>
    <dgm:cxn modelId="{5EE5F593-2506-4DEE-9C93-B322A7952424}" srcId="{886DB5E9-FACB-49B2-A840-1D5B5F200273}" destId="{21979750-46F8-4FF1-ACF7-4183A0F5939B}" srcOrd="0" destOrd="0" parTransId="{CBB0EEDB-F8FB-489B-AB11-8CD8E1E48B9C}" sibTransId="{EA818576-07E4-42A5-895B-EFE272E98CB9}"/>
    <dgm:cxn modelId="{54ACC720-7044-486C-B4E9-95F4A9DEF9CE}" srcId="{886DB5E9-FACB-49B2-A840-1D5B5F200273}" destId="{DE89028E-14B6-41CD-85D7-A51F488961E3}" srcOrd="3" destOrd="0" parTransId="{C4A29CB2-F361-4CAD-ABEB-5EA5E147A4FE}" sibTransId="{F21DDBE6-378F-4B40-B382-AB06F47C9119}"/>
    <dgm:cxn modelId="{1734E14D-D754-4752-92A1-4F070D232A5B}" type="presOf" srcId="{29B4D6E7-0C89-43E9-83AD-453D5DB712EA}" destId="{DE4FADF6-6520-4ACB-86BC-5E024D66D559}" srcOrd="0" destOrd="0" presId="urn:microsoft.com/office/officeart/2008/layout/VerticalCurvedList"/>
    <dgm:cxn modelId="{3CA03154-66A8-447E-B888-505FB687D51A}" type="presParOf" srcId="{61D30E56-4CDC-4F7F-AE1B-61956827FB98}" destId="{9F9A31E5-22EE-4F7E-8D98-3C24BD531513}" srcOrd="0" destOrd="0" presId="urn:microsoft.com/office/officeart/2008/layout/VerticalCurvedList"/>
    <dgm:cxn modelId="{3C022F80-8C70-4FB5-A3B5-1DC32EFA10F4}" type="presParOf" srcId="{9F9A31E5-22EE-4F7E-8D98-3C24BD531513}" destId="{4B55EE44-610D-473C-85CB-8A33EB7B5192}" srcOrd="0" destOrd="0" presId="urn:microsoft.com/office/officeart/2008/layout/VerticalCurvedList"/>
    <dgm:cxn modelId="{B4760DE1-E348-4C2D-AABE-0CBF728C6375}" type="presParOf" srcId="{4B55EE44-610D-473C-85CB-8A33EB7B5192}" destId="{9C56295F-2AE4-44E7-8579-B63F3DADB592}" srcOrd="0" destOrd="0" presId="urn:microsoft.com/office/officeart/2008/layout/VerticalCurvedList"/>
    <dgm:cxn modelId="{E5C42862-C53D-45A7-A6C7-7D3E29EBD34A}" type="presParOf" srcId="{4B55EE44-610D-473C-85CB-8A33EB7B5192}" destId="{D85AE5BC-7684-4D29-9046-50D7F4DF37DA}" srcOrd="1" destOrd="0" presId="urn:microsoft.com/office/officeart/2008/layout/VerticalCurvedList"/>
    <dgm:cxn modelId="{E919DC0C-F83C-4C7E-9F80-87AF7DA82507}" type="presParOf" srcId="{4B55EE44-610D-473C-85CB-8A33EB7B5192}" destId="{F3D09566-9AE5-4299-8788-43AEBF304774}" srcOrd="2" destOrd="0" presId="urn:microsoft.com/office/officeart/2008/layout/VerticalCurvedList"/>
    <dgm:cxn modelId="{B884BED2-A6EF-4A07-A538-8541C8BC3C30}" type="presParOf" srcId="{4B55EE44-610D-473C-85CB-8A33EB7B5192}" destId="{83467073-377B-43A0-8D4B-50CB334ED331}" srcOrd="3" destOrd="0" presId="urn:microsoft.com/office/officeart/2008/layout/VerticalCurvedList"/>
    <dgm:cxn modelId="{44E6FFE7-9BA0-45F3-B265-CFE939612A52}" type="presParOf" srcId="{9F9A31E5-22EE-4F7E-8D98-3C24BD531513}" destId="{CDBE3B66-0127-4E93-8BF6-BB67E63E8645}" srcOrd="1" destOrd="0" presId="urn:microsoft.com/office/officeart/2008/layout/VerticalCurvedList"/>
    <dgm:cxn modelId="{B9C3D191-A8C9-4B5F-AC30-E5AC0EC41027}" type="presParOf" srcId="{9F9A31E5-22EE-4F7E-8D98-3C24BD531513}" destId="{6751F526-34CD-432F-93E4-460BDE2F57AA}" srcOrd="2" destOrd="0" presId="urn:microsoft.com/office/officeart/2008/layout/VerticalCurvedList"/>
    <dgm:cxn modelId="{B976B2D9-0359-4B6A-B161-C63041E94FCB}" type="presParOf" srcId="{6751F526-34CD-432F-93E4-460BDE2F57AA}" destId="{8751DB1E-2B2F-41D5-9259-6DAC691C4E5C}" srcOrd="0" destOrd="0" presId="urn:microsoft.com/office/officeart/2008/layout/VerticalCurvedList"/>
    <dgm:cxn modelId="{F1AA0606-7844-4ECC-AE61-648D01EF072F}" type="presParOf" srcId="{9F9A31E5-22EE-4F7E-8D98-3C24BD531513}" destId="{DE4FADF6-6520-4ACB-86BC-5E024D66D559}" srcOrd="3" destOrd="0" presId="urn:microsoft.com/office/officeart/2008/layout/VerticalCurvedList"/>
    <dgm:cxn modelId="{60EBC2E9-2D85-46C6-82FC-B2275932A6F2}" type="presParOf" srcId="{9F9A31E5-22EE-4F7E-8D98-3C24BD531513}" destId="{CACDB142-FFE2-4E2D-87AD-41D2CC0F4291}" srcOrd="4" destOrd="0" presId="urn:microsoft.com/office/officeart/2008/layout/VerticalCurvedList"/>
    <dgm:cxn modelId="{93E52878-1990-4294-AFF0-F4B3BA79A3E1}" type="presParOf" srcId="{CACDB142-FFE2-4E2D-87AD-41D2CC0F4291}" destId="{412CF078-82A1-4CE0-955C-D1B622CB0AC8}" srcOrd="0" destOrd="0" presId="urn:microsoft.com/office/officeart/2008/layout/VerticalCurvedList"/>
    <dgm:cxn modelId="{7A1B808D-C5A9-46F3-BA3D-0763872544BE}" type="presParOf" srcId="{9F9A31E5-22EE-4F7E-8D98-3C24BD531513}" destId="{292C767D-9E31-4930-B50B-921B66B83785}" srcOrd="5" destOrd="0" presId="urn:microsoft.com/office/officeart/2008/layout/VerticalCurvedList"/>
    <dgm:cxn modelId="{B55EDFCF-C4AE-4537-9370-F45D40123178}" type="presParOf" srcId="{9F9A31E5-22EE-4F7E-8D98-3C24BD531513}" destId="{2927E3CA-0458-4149-8122-A6F960123F73}" srcOrd="6" destOrd="0" presId="urn:microsoft.com/office/officeart/2008/layout/VerticalCurvedList"/>
    <dgm:cxn modelId="{44364775-59D0-46C9-BA3D-904CF5299E03}" type="presParOf" srcId="{2927E3CA-0458-4149-8122-A6F960123F73}" destId="{351549A7-03E0-4D03-94E3-8A8CB38C8317}" srcOrd="0" destOrd="0" presId="urn:microsoft.com/office/officeart/2008/layout/VerticalCurvedList"/>
    <dgm:cxn modelId="{2A0AB92A-B391-4649-ADA7-9E3B78A0555D}" type="presParOf" srcId="{9F9A31E5-22EE-4F7E-8D98-3C24BD531513}" destId="{3B647712-A563-4A3E-9FB7-DDD9430DE430}" srcOrd="7" destOrd="0" presId="urn:microsoft.com/office/officeart/2008/layout/VerticalCurvedList"/>
    <dgm:cxn modelId="{41D4C99B-5B35-466F-859B-F07044E948D2}" type="presParOf" srcId="{9F9A31E5-22EE-4F7E-8D98-3C24BD531513}" destId="{E8AFB283-C602-4C30-8BE9-99CB26213B4B}" srcOrd="8" destOrd="0" presId="urn:microsoft.com/office/officeart/2008/layout/VerticalCurvedList"/>
    <dgm:cxn modelId="{A7D091BC-968D-474A-8820-4E8C1FF4BCE6}" type="presParOf" srcId="{E8AFB283-C602-4C30-8BE9-99CB26213B4B}" destId="{D9FBEB98-D7A2-406F-92F2-852575902098}"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AF811F0-106B-4C47-849B-DB464596818A}" type="doc">
      <dgm:prSet loTypeId="urn:microsoft.com/office/officeart/2005/8/layout/hProcess3" loCatId="process" qsTypeId="urn:microsoft.com/office/officeart/2005/8/quickstyle/simple1" qsCatId="simple" csTypeId="urn:microsoft.com/office/officeart/2005/8/colors/accent1_2" csCatId="accent1" phldr="1"/>
      <dgm:spPr/>
    </dgm:pt>
    <dgm:pt modelId="{AD98BFE8-0264-4C39-BCBB-D2B8956A1E06}">
      <dgm:prSet phldrT="[Text]" custT="1"/>
      <dgm:spPr/>
      <dgm:t>
        <a:bodyPr rtlCol="0"/>
        <a:lstStyle/>
        <a:p>
          <a:pPr rtl="0"/>
          <a:r>
            <a:rPr lang="ja-JP" altLang="x-none" sz="2800" noProof="0" dirty="0" smtClean="0"/>
            <a:t>製品</a:t>
          </a:r>
          <a:r>
            <a:rPr lang="ja-JP" altLang="en-US" sz="2800" noProof="0" dirty="0" smtClean="0"/>
            <a:t>の</a:t>
          </a:r>
          <a:r>
            <a:rPr lang="ja-JP" altLang="x-none" sz="2800" noProof="0" dirty="0" smtClean="0"/>
            <a:t>リスクアセスメント</a:t>
          </a:r>
          <a:endParaRPr lang="ja-JP" altLang="en-US" sz="2800" noProof="0" dirty="0"/>
        </a:p>
      </dgm:t>
    </dgm:pt>
    <dgm:pt modelId="{A243CFF3-F8E5-4812-9EF4-2FA43AA23C22}" type="parTrans" cxnId="{4D921845-ED81-473D-B891-CAC886C38800}">
      <dgm:prSet/>
      <dgm:spPr/>
      <dgm:t>
        <a:bodyPr rtlCol="0"/>
        <a:lstStyle/>
        <a:p>
          <a:pPr rtl="0"/>
          <a:endParaRPr lang="ja-JP" altLang="en-US" noProof="0"/>
        </a:p>
      </dgm:t>
    </dgm:pt>
    <dgm:pt modelId="{CCFDDC89-71B0-4F61-93FA-656263482710}" type="sibTrans" cxnId="{4D921845-ED81-473D-B891-CAC886C38800}">
      <dgm:prSet/>
      <dgm:spPr/>
      <dgm:t>
        <a:bodyPr rtlCol="0"/>
        <a:lstStyle/>
        <a:p>
          <a:pPr rtl="0"/>
          <a:endParaRPr lang="ja-JP" altLang="en-US" noProof="0"/>
        </a:p>
      </dgm:t>
    </dgm:pt>
    <dgm:pt modelId="{86B986D5-3DB1-4DA1-8E3B-E0626678A067}" type="pres">
      <dgm:prSet presAssocID="{4AF811F0-106B-4C47-849B-DB464596818A}" presName="Name0" presStyleCnt="0">
        <dgm:presLayoutVars>
          <dgm:dir/>
          <dgm:animLvl val="lvl"/>
          <dgm:resizeHandles val="exact"/>
        </dgm:presLayoutVars>
      </dgm:prSet>
      <dgm:spPr/>
    </dgm:pt>
    <dgm:pt modelId="{959D3001-CC9D-4971-AD28-FCBFBFA8F7EE}" type="pres">
      <dgm:prSet presAssocID="{4AF811F0-106B-4C47-849B-DB464596818A}" presName="dummy" presStyleCnt="0"/>
      <dgm:spPr/>
    </dgm:pt>
    <dgm:pt modelId="{1AE7D11D-7E25-4024-AE60-161AB72C5417}" type="pres">
      <dgm:prSet presAssocID="{4AF811F0-106B-4C47-849B-DB464596818A}" presName="linH" presStyleCnt="0"/>
      <dgm:spPr/>
    </dgm:pt>
    <dgm:pt modelId="{DA4D75F4-506C-4E97-B0C0-BA13963F2276}" type="pres">
      <dgm:prSet presAssocID="{4AF811F0-106B-4C47-849B-DB464596818A}" presName="padding1" presStyleCnt="0"/>
      <dgm:spPr/>
    </dgm:pt>
    <dgm:pt modelId="{0A707C86-9DF3-4CD9-8024-926C2EA791C5}" type="pres">
      <dgm:prSet presAssocID="{AD98BFE8-0264-4C39-BCBB-D2B8956A1E06}" presName="linV" presStyleCnt="0"/>
      <dgm:spPr/>
    </dgm:pt>
    <dgm:pt modelId="{74EBBE69-9405-46DE-B468-86F70A507FAA}" type="pres">
      <dgm:prSet presAssocID="{AD98BFE8-0264-4C39-BCBB-D2B8956A1E06}" presName="spVertical1" presStyleCnt="0"/>
      <dgm:spPr/>
    </dgm:pt>
    <dgm:pt modelId="{1E05FB15-D428-4092-BF7D-2B52BB91DBCF}" type="pres">
      <dgm:prSet presAssocID="{AD98BFE8-0264-4C39-BCBB-D2B8956A1E06}" presName="parTx" presStyleLbl="revTx" presStyleIdx="0" presStyleCnt="1" custLinFactNeighborX="-8322">
        <dgm:presLayoutVars>
          <dgm:chMax val="0"/>
          <dgm:chPref val="0"/>
          <dgm:bulletEnabled val="1"/>
        </dgm:presLayoutVars>
      </dgm:prSet>
      <dgm:spPr/>
      <dgm:t>
        <a:bodyPr rtlCol="0"/>
        <a:lstStyle/>
        <a:p>
          <a:pPr rtl="0"/>
          <a:endParaRPr lang="en-US"/>
        </a:p>
      </dgm:t>
    </dgm:pt>
    <dgm:pt modelId="{9F64F141-87C5-4B1B-AD04-B7CF4E4AF318}" type="pres">
      <dgm:prSet presAssocID="{AD98BFE8-0264-4C39-BCBB-D2B8956A1E06}" presName="spVertical2" presStyleCnt="0"/>
      <dgm:spPr/>
    </dgm:pt>
    <dgm:pt modelId="{19BB5A33-A7C7-4449-B9C5-5045BDD6FEB7}" type="pres">
      <dgm:prSet presAssocID="{AD98BFE8-0264-4C39-BCBB-D2B8956A1E06}" presName="spVertical3" presStyleCnt="0"/>
      <dgm:spPr/>
    </dgm:pt>
    <dgm:pt modelId="{BB1DB7F1-2C34-4ACF-AEA7-EB2E02CA71B1}" type="pres">
      <dgm:prSet presAssocID="{4AF811F0-106B-4C47-849B-DB464596818A}" presName="padding2" presStyleCnt="0"/>
      <dgm:spPr/>
    </dgm:pt>
    <dgm:pt modelId="{A710BA9E-5B5D-4C10-BCAC-A6DFA8FA417D}" type="pres">
      <dgm:prSet presAssocID="{4AF811F0-106B-4C47-849B-DB464596818A}" presName="negArrow" presStyleCnt="0"/>
      <dgm:spPr/>
    </dgm:pt>
    <dgm:pt modelId="{0D67E25F-F387-487A-B951-0CA133EE51DC}" type="pres">
      <dgm:prSet presAssocID="{4AF811F0-106B-4C47-849B-DB464596818A}" presName="backgroundArrow" presStyleLbl="node1" presStyleIdx="0" presStyleCnt="1"/>
      <dgm:spPr/>
    </dgm:pt>
  </dgm:ptLst>
  <dgm:cxnLst>
    <dgm:cxn modelId="{4D921845-ED81-473D-B891-CAC886C38800}" srcId="{4AF811F0-106B-4C47-849B-DB464596818A}" destId="{AD98BFE8-0264-4C39-BCBB-D2B8956A1E06}" srcOrd="0" destOrd="0" parTransId="{A243CFF3-F8E5-4812-9EF4-2FA43AA23C22}" sibTransId="{CCFDDC89-71B0-4F61-93FA-656263482710}"/>
    <dgm:cxn modelId="{A45B4C6C-1283-4B19-9CD3-CAD0ACB3B273}" type="presOf" srcId="{4AF811F0-106B-4C47-849B-DB464596818A}" destId="{86B986D5-3DB1-4DA1-8E3B-E0626678A067}" srcOrd="0" destOrd="0" presId="urn:microsoft.com/office/officeart/2005/8/layout/hProcess3"/>
    <dgm:cxn modelId="{B8D0CAE1-A70D-4E58-AD2A-430C8519ADEB}" type="presOf" srcId="{AD98BFE8-0264-4C39-BCBB-D2B8956A1E06}" destId="{1E05FB15-D428-4092-BF7D-2B52BB91DBCF}" srcOrd="0" destOrd="0" presId="urn:microsoft.com/office/officeart/2005/8/layout/hProcess3"/>
    <dgm:cxn modelId="{A5C84CD5-DCD7-47C4-A232-D46F735324DF}" type="presParOf" srcId="{86B986D5-3DB1-4DA1-8E3B-E0626678A067}" destId="{959D3001-CC9D-4971-AD28-FCBFBFA8F7EE}" srcOrd="0" destOrd="0" presId="urn:microsoft.com/office/officeart/2005/8/layout/hProcess3"/>
    <dgm:cxn modelId="{D8DAD56F-F12E-4904-B957-F3BC984761FB}" type="presParOf" srcId="{86B986D5-3DB1-4DA1-8E3B-E0626678A067}" destId="{1AE7D11D-7E25-4024-AE60-161AB72C5417}" srcOrd="1" destOrd="0" presId="urn:microsoft.com/office/officeart/2005/8/layout/hProcess3"/>
    <dgm:cxn modelId="{FD8B05A8-3871-4954-8927-7644A69BC9D1}" type="presParOf" srcId="{1AE7D11D-7E25-4024-AE60-161AB72C5417}" destId="{DA4D75F4-506C-4E97-B0C0-BA13963F2276}" srcOrd="0" destOrd="0" presId="urn:microsoft.com/office/officeart/2005/8/layout/hProcess3"/>
    <dgm:cxn modelId="{16A94D45-74FF-43FA-A5F0-C5EF06F6BE56}" type="presParOf" srcId="{1AE7D11D-7E25-4024-AE60-161AB72C5417}" destId="{0A707C86-9DF3-4CD9-8024-926C2EA791C5}" srcOrd="1" destOrd="0" presId="urn:microsoft.com/office/officeart/2005/8/layout/hProcess3"/>
    <dgm:cxn modelId="{FCEF8601-9CD8-4804-AEDF-EF23A1175CB4}" type="presParOf" srcId="{0A707C86-9DF3-4CD9-8024-926C2EA791C5}" destId="{74EBBE69-9405-46DE-B468-86F70A507FAA}" srcOrd="0" destOrd="0" presId="urn:microsoft.com/office/officeart/2005/8/layout/hProcess3"/>
    <dgm:cxn modelId="{AA4E7F7D-9C38-4814-BB16-154B7891A888}" type="presParOf" srcId="{0A707C86-9DF3-4CD9-8024-926C2EA791C5}" destId="{1E05FB15-D428-4092-BF7D-2B52BB91DBCF}" srcOrd="1" destOrd="0" presId="urn:microsoft.com/office/officeart/2005/8/layout/hProcess3"/>
    <dgm:cxn modelId="{68AF1F89-0F80-4339-800C-1FE9F5C1AF1F}" type="presParOf" srcId="{0A707C86-9DF3-4CD9-8024-926C2EA791C5}" destId="{9F64F141-87C5-4B1B-AD04-B7CF4E4AF318}" srcOrd="2" destOrd="0" presId="urn:microsoft.com/office/officeart/2005/8/layout/hProcess3"/>
    <dgm:cxn modelId="{B49B3A97-0EF3-420D-ADD8-74305D925019}" type="presParOf" srcId="{0A707C86-9DF3-4CD9-8024-926C2EA791C5}" destId="{19BB5A33-A7C7-4449-B9C5-5045BDD6FEB7}" srcOrd="3" destOrd="0" presId="urn:microsoft.com/office/officeart/2005/8/layout/hProcess3"/>
    <dgm:cxn modelId="{C68272D1-A05C-4D18-B2D9-A00B8B2BD337}" type="presParOf" srcId="{1AE7D11D-7E25-4024-AE60-161AB72C5417}" destId="{BB1DB7F1-2C34-4ACF-AEA7-EB2E02CA71B1}" srcOrd="2" destOrd="0" presId="urn:microsoft.com/office/officeart/2005/8/layout/hProcess3"/>
    <dgm:cxn modelId="{4C7EAAC9-B814-47B6-97CD-9D339143B9A0}" type="presParOf" srcId="{1AE7D11D-7E25-4024-AE60-161AB72C5417}" destId="{A710BA9E-5B5D-4C10-BCAC-A6DFA8FA417D}" srcOrd="3" destOrd="0" presId="urn:microsoft.com/office/officeart/2005/8/layout/hProcess3"/>
    <dgm:cxn modelId="{59379161-521F-4346-9E8B-224D62521F7A}" type="presParOf" srcId="{1AE7D11D-7E25-4024-AE60-161AB72C5417}" destId="{0D67E25F-F387-487A-B951-0CA133EE51DC}" srcOrd="4" destOrd="0" presId="urn:microsoft.com/office/officeart/2005/8/layout/hProcess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5AE5BC-7684-4D29-9046-50D7F4DF37DA}">
      <dsp:nvSpPr>
        <dsp:cNvPr id="0" name=""/>
        <dsp:cNvSpPr/>
      </dsp:nvSpPr>
      <dsp:spPr>
        <a:xfrm>
          <a:off x="-4291941" y="-658436"/>
          <a:ext cx="5113593" cy="5113593"/>
        </a:xfrm>
        <a:prstGeom prst="blockArc">
          <a:avLst>
            <a:gd name="adj1" fmla="val 18900000"/>
            <a:gd name="adj2" fmla="val 2700000"/>
            <a:gd name="adj3" fmla="val 422"/>
          </a:avLst>
        </a:prstGeom>
        <a:noFill/>
        <a:ln w="25400" cap="flat" cmpd="sng" algn="ctr">
          <a:solidFill>
            <a:schemeClr val="tx1"/>
          </a:solidFill>
          <a:prstDash val="solid"/>
        </a:ln>
        <a:effectLst/>
      </dsp:spPr>
      <dsp:style>
        <a:lnRef idx="2">
          <a:scrgbClr r="0" g="0" b="0"/>
        </a:lnRef>
        <a:fillRef idx="0">
          <a:scrgbClr r="0" g="0" b="0"/>
        </a:fillRef>
        <a:effectRef idx="0">
          <a:scrgbClr r="0" g="0" b="0"/>
        </a:effectRef>
        <a:fontRef idx="minor"/>
      </dsp:style>
    </dsp:sp>
    <dsp:sp modelId="{CDBE3B66-0127-4E93-8BF6-BB67E63E8645}">
      <dsp:nvSpPr>
        <dsp:cNvPr id="0" name=""/>
        <dsp:cNvSpPr/>
      </dsp:nvSpPr>
      <dsp:spPr>
        <a:xfrm>
          <a:off x="430459" y="291891"/>
          <a:ext cx="3456642" cy="584087"/>
        </a:xfrm>
        <a:prstGeom prst="rect">
          <a:avLst/>
        </a:prstGeom>
        <a:solidFill>
          <a:srgbClr val="1CF83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3619" tIns="33020" rIns="33020" bIns="33020" numCol="1" spcCol="1270" rtlCol="0" anchor="ctr" anchorCtr="0">
          <a:noAutofit/>
        </a:bodyPr>
        <a:lstStyle/>
        <a:p>
          <a:pPr lvl="0" algn="l" defTabSz="577850" rtl="0">
            <a:lnSpc>
              <a:spcPct val="90000"/>
            </a:lnSpc>
            <a:spcBef>
              <a:spcPct val="0"/>
            </a:spcBef>
            <a:spcAft>
              <a:spcPct val="35000"/>
            </a:spcAft>
          </a:pPr>
          <a:r>
            <a:rPr lang="ja-JP" altLang="x-none" sz="1300" kern="1200" noProof="0" dirty="0" smtClean="0">
              <a:solidFill>
                <a:schemeClr val="tx1"/>
              </a:solidFill>
            </a:rPr>
            <a:t>リスクアセスメントから</a:t>
          </a:r>
          <a:r>
            <a:rPr lang="ja-JP" altLang="x-none" sz="1300" kern="1200" noProof="0" smtClean="0">
              <a:solidFill>
                <a:schemeClr val="tx1"/>
              </a:solidFill>
            </a:rPr>
            <a:t>除外</a:t>
          </a:r>
          <a:r>
            <a:rPr lang="ja-JP" altLang="en-US" sz="1300" kern="1200" noProof="0" smtClean="0">
              <a:solidFill>
                <a:schemeClr val="tx1"/>
              </a:solidFill>
            </a:rPr>
            <a:t>される</a:t>
          </a:r>
          <a:r>
            <a:rPr lang="ja-JP" altLang="x-none" sz="1300" kern="1200" noProof="0" smtClean="0">
              <a:solidFill>
                <a:schemeClr val="tx1"/>
              </a:solidFill>
            </a:rPr>
            <a:t>元素</a:t>
          </a:r>
          <a:r>
            <a:rPr lang="ja-JP" altLang="x-none" sz="1300" kern="1200" noProof="0" dirty="0" smtClean="0">
              <a:solidFill>
                <a:schemeClr val="tx1"/>
              </a:solidFill>
            </a:rPr>
            <a:t>不純物（</a:t>
          </a:r>
          <a:r>
            <a:rPr lang="x-none" altLang="ja-JP" sz="1300" kern="1200" noProof="0" dirty="0" smtClean="0">
              <a:solidFill>
                <a:schemeClr val="tx1"/>
              </a:solidFill>
            </a:rPr>
            <a:t>Q3D</a:t>
          </a:r>
          <a:r>
            <a:rPr lang="ja-JP" altLang="x-none" sz="1300" kern="1200" noProof="0" dirty="0" smtClean="0">
              <a:solidFill>
                <a:schemeClr val="tx1"/>
              </a:solidFill>
            </a:rPr>
            <a:t>：表</a:t>
          </a:r>
          <a:r>
            <a:rPr lang="x-none" altLang="ja-JP" sz="1300" kern="1200" noProof="0" dirty="0" smtClean="0">
              <a:solidFill>
                <a:schemeClr val="tx1"/>
              </a:solidFill>
            </a:rPr>
            <a:t>5.1</a:t>
          </a:r>
          <a:r>
            <a:rPr lang="ja-JP" altLang="x-none" sz="1300" kern="1200" noProof="0" dirty="0" smtClean="0">
              <a:solidFill>
                <a:schemeClr val="tx1"/>
              </a:solidFill>
            </a:rPr>
            <a:t>を参照）</a:t>
          </a:r>
          <a:endParaRPr lang="ja-JP" altLang="en-US" sz="1300" kern="1200" noProof="0" dirty="0">
            <a:solidFill>
              <a:schemeClr val="tx1"/>
            </a:solidFill>
          </a:endParaRPr>
        </a:p>
      </dsp:txBody>
      <dsp:txXfrm>
        <a:off x="430459" y="291891"/>
        <a:ext cx="3456642" cy="584087"/>
      </dsp:txXfrm>
    </dsp:sp>
    <dsp:sp modelId="{8751DB1E-2B2F-41D5-9259-6DAC691C4E5C}">
      <dsp:nvSpPr>
        <dsp:cNvPr id="0" name=""/>
        <dsp:cNvSpPr/>
      </dsp:nvSpPr>
      <dsp:spPr>
        <a:xfrm>
          <a:off x="65404" y="218880"/>
          <a:ext cx="730109" cy="730109"/>
        </a:xfrm>
        <a:prstGeom prst="ellipse">
          <a:avLst/>
        </a:prstGeom>
        <a:solidFill>
          <a:schemeClr val="lt1">
            <a:hueOff val="0"/>
            <a:satOff val="0"/>
            <a:lumOff val="0"/>
            <a:alphaOff val="0"/>
          </a:schemeClr>
        </a:solidFill>
        <a:ln w="25400" cap="flat" cmpd="sng" algn="ctr">
          <a:solidFill>
            <a:srgbClr val="1CF836"/>
          </a:solidFill>
          <a:prstDash val="solid"/>
        </a:ln>
        <a:effectLst/>
      </dsp:spPr>
      <dsp:style>
        <a:lnRef idx="2">
          <a:scrgbClr r="0" g="0" b="0"/>
        </a:lnRef>
        <a:fillRef idx="1">
          <a:scrgbClr r="0" g="0" b="0"/>
        </a:fillRef>
        <a:effectRef idx="0">
          <a:scrgbClr r="0" g="0" b="0"/>
        </a:effectRef>
        <a:fontRef idx="minor"/>
      </dsp:style>
    </dsp:sp>
    <dsp:sp modelId="{DE4FADF6-6520-4ACB-86BC-5E024D66D559}">
      <dsp:nvSpPr>
        <dsp:cNvPr id="0" name=""/>
        <dsp:cNvSpPr/>
      </dsp:nvSpPr>
      <dsp:spPr>
        <a:xfrm>
          <a:off x="765329" y="1168175"/>
          <a:ext cx="3121771" cy="584087"/>
        </a:xfrm>
        <a:prstGeom prst="rect">
          <a:avLst/>
        </a:prstGeom>
        <a:solidFill>
          <a:schemeClr val="bg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3619" tIns="33020" rIns="33020" bIns="33020" numCol="1" spcCol="1270" rtlCol="0" anchor="ctr" anchorCtr="0">
          <a:noAutofit/>
        </a:bodyPr>
        <a:lstStyle/>
        <a:p>
          <a:pPr lvl="0" algn="l" defTabSz="577850" rtl="0">
            <a:lnSpc>
              <a:spcPct val="90000"/>
            </a:lnSpc>
            <a:spcBef>
              <a:spcPct val="0"/>
            </a:spcBef>
            <a:spcAft>
              <a:spcPct val="35000"/>
            </a:spcAft>
          </a:pPr>
          <a:r>
            <a:rPr kumimoji="1" lang="ja-JP" altLang="x-none" sz="1300" kern="1200" noProof="0" dirty="0" smtClean="0">
              <a:solidFill>
                <a:schemeClr val="tx1"/>
              </a:solidFill>
            </a:rPr>
            <a:t>製剤中で存在する可能性があるが、管理閾値</a:t>
          </a:r>
          <a:r>
            <a:rPr kumimoji="1" lang="ja-JP" altLang="en-US" sz="1300" kern="1200" noProof="0" dirty="0" smtClean="0">
              <a:solidFill>
                <a:schemeClr val="tx1"/>
              </a:solidFill>
            </a:rPr>
            <a:t>を下回る</a:t>
          </a:r>
          <a:r>
            <a:rPr kumimoji="1" lang="ja-JP" altLang="x-none" sz="1300" kern="1200" noProof="0" dirty="0" smtClean="0">
              <a:solidFill>
                <a:schemeClr val="tx1"/>
              </a:solidFill>
            </a:rPr>
            <a:t>元素不純物</a:t>
          </a:r>
          <a:endParaRPr lang="ja-JP" altLang="en-US" sz="1300" kern="1200" noProof="0" dirty="0">
            <a:solidFill>
              <a:schemeClr val="tx1"/>
            </a:solidFill>
          </a:endParaRPr>
        </a:p>
      </dsp:txBody>
      <dsp:txXfrm>
        <a:off x="765329" y="1168175"/>
        <a:ext cx="3121771" cy="584087"/>
      </dsp:txXfrm>
    </dsp:sp>
    <dsp:sp modelId="{412CF078-82A1-4CE0-955C-D1B622CB0AC8}">
      <dsp:nvSpPr>
        <dsp:cNvPr id="0" name=""/>
        <dsp:cNvSpPr/>
      </dsp:nvSpPr>
      <dsp:spPr>
        <a:xfrm>
          <a:off x="400275" y="1095164"/>
          <a:ext cx="730109" cy="730109"/>
        </a:xfrm>
        <a:prstGeom prst="ellipse">
          <a:avLst/>
        </a:prstGeom>
        <a:solidFill>
          <a:schemeClr val="lt1">
            <a:hueOff val="0"/>
            <a:satOff val="0"/>
            <a:lumOff val="0"/>
            <a:alphaOff val="0"/>
          </a:schemeClr>
        </a:solidFill>
        <a:ln w="25400" cap="flat" cmpd="sng" algn="ctr">
          <a:solidFill>
            <a:schemeClr val="bg2">
              <a:lumMod val="40000"/>
              <a:lumOff val="60000"/>
            </a:schemeClr>
          </a:solidFill>
          <a:prstDash val="solid"/>
        </a:ln>
        <a:effectLst/>
      </dsp:spPr>
      <dsp:style>
        <a:lnRef idx="2">
          <a:scrgbClr r="0" g="0" b="0"/>
        </a:lnRef>
        <a:fillRef idx="1">
          <a:scrgbClr r="0" g="0" b="0"/>
        </a:fillRef>
        <a:effectRef idx="0">
          <a:scrgbClr r="0" g="0" b="0"/>
        </a:effectRef>
        <a:fontRef idx="minor"/>
      </dsp:style>
    </dsp:sp>
    <dsp:sp modelId="{292C767D-9E31-4930-B50B-921B66B83785}">
      <dsp:nvSpPr>
        <dsp:cNvPr id="0" name=""/>
        <dsp:cNvSpPr/>
      </dsp:nvSpPr>
      <dsp:spPr>
        <a:xfrm>
          <a:off x="765329" y="2044458"/>
          <a:ext cx="3121771" cy="584087"/>
        </a:xfrm>
        <a:prstGeom prst="rect">
          <a:avLst/>
        </a:prstGeom>
        <a:solidFill>
          <a:schemeClr val="bg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3619" tIns="33020" rIns="33020" bIns="33020" numCol="1" spcCol="1270" rtlCol="0" anchor="ctr" anchorCtr="0">
          <a:noAutofit/>
        </a:bodyPr>
        <a:lstStyle/>
        <a:p>
          <a:pPr lvl="0" algn="l" defTabSz="577850" rtl="0">
            <a:lnSpc>
              <a:spcPct val="90000"/>
            </a:lnSpc>
            <a:spcBef>
              <a:spcPct val="0"/>
            </a:spcBef>
            <a:spcAft>
              <a:spcPct val="35000"/>
            </a:spcAft>
          </a:pPr>
          <a:r>
            <a:rPr kumimoji="1" lang="ja-JP" altLang="x-none" sz="1300" kern="1200" noProof="0" dirty="0" smtClean="0">
              <a:solidFill>
                <a:schemeClr val="tx1"/>
              </a:solidFill>
            </a:rPr>
            <a:t>製剤中で管理閾値を超える可能性があるが、</a:t>
          </a:r>
          <a:r>
            <a:rPr kumimoji="1" lang="en-US" altLang="x-none" sz="1300" kern="1200" noProof="0" dirty="0" smtClean="0">
              <a:solidFill>
                <a:schemeClr val="tx1"/>
              </a:solidFill>
            </a:rPr>
            <a:t>PDE</a:t>
          </a:r>
          <a:r>
            <a:rPr kumimoji="1" lang="ja-JP" altLang="x-none" sz="1300" kern="1200" noProof="0" dirty="0" smtClean="0">
              <a:solidFill>
                <a:schemeClr val="tx1"/>
              </a:solidFill>
            </a:rPr>
            <a:t>値</a:t>
          </a:r>
          <a:r>
            <a:rPr kumimoji="1" lang="ja-JP" altLang="en-US" sz="1300" kern="1200" noProof="0" dirty="0" smtClean="0">
              <a:solidFill>
                <a:schemeClr val="tx1"/>
              </a:solidFill>
            </a:rPr>
            <a:t>を下回る</a:t>
          </a:r>
          <a:r>
            <a:rPr kumimoji="1" lang="ja-JP" altLang="x-none" sz="1300" kern="1200" noProof="0" dirty="0" smtClean="0">
              <a:solidFill>
                <a:schemeClr val="tx1"/>
              </a:solidFill>
            </a:rPr>
            <a:t>元素不純物</a:t>
          </a:r>
        </a:p>
      </dsp:txBody>
      <dsp:txXfrm>
        <a:off x="765329" y="2044458"/>
        <a:ext cx="3121771" cy="584087"/>
      </dsp:txXfrm>
    </dsp:sp>
    <dsp:sp modelId="{351549A7-03E0-4D03-94E3-8A8CB38C8317}">
      <dsp:nvSpPr>
        <dsp:cNvPr id="0" name=""/>
        <dsp:cNvSpPr/>
      </dsp:nvSpPr>
      <dsp:spPr>
        <a:xfrm>
          <a:off x="400275" y="1971447"/>
          <a:ext cx="730109" cy="730109"/>
        </a:xfrm>
        <a:prstGeom prst="ellipse">
          <a:avLst/>
        </a:prstGeom>
        <a:solidFill>
          <a:schemeClr val="lt1">
            <a:hueOff val="0"/>
            <a:satOff val="0"/>
            <a:lumOff val="0"/>
            <a:alphaOff val="0"/>
          </a:schemeClr>
        </a:solidFill>
        <a:ln w="25400" cap="flat" cmpd="sng" algn="ctr">
          <a:solidFill>
            <a:schemeClr val="bg2">
              <a:lumMod val="40000"/>
              <a:lumOff val="60000"/>
            </a:schemeClr>
          </a:solidFill>
          <a:prstDash val="solid"/>
        </a:ln>
        <a:effectLst/>
      </dsp:spPr>
      <dsp:style>
        <a:lnRef idx="2">
          <a:scrgbClr r="0" g="0" b="0"/>
        </a:lnRef>
        <a:fillRef idx="1">
          <a:scrgbClr r="0" g="0" b="0"/>
        </a:fillRef>
        <a:effectRef idx="0">
          <a:scrgbClr r="0" g="0" b="0"/>
        </a:effectRef>
        <a:fontRef idx="minor"/>
      </dsp:style>
    </dsp:sp>
    <dsp:sp modelId="{3B647712-A563-4A3E-9FB7-DDD9430DE430}">
      <dsp:nvSpPr>
        <dsp:cNvPr id="0" name=""/>
        <dsp:cNvSpPr/>
      </dsp:nvSpPr>
      <dsp:spPr>
        <a:xfrm>
          <a:off x="430459" y="2920741"/>
          <a:ext cx="3456642" cy="584087"/>
        </a:xfrm>
        <a:prstGeom prst="rect">
          <a:avLst/>
        </a:prstGeom>
        <a:solidFill>
          <a:srgbClr val="FFF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3619" tIns="33020" rIns="33020" bIns="33020" numCol="1" spcCol="1270" rtlCol="0" anchor="ctr" anchorCtr="0">
          <a:noAutofit/>
        </a:bodyPr>
        <a:lstStyle/>
        <a:p>
          <a:pPr lvl="0" algn="l" defTabSz="577850" rtl="0">
            <a:lnSpc>
              <a:spcPct val="90000"/>
            </a:lnSpc>
            <a:spcBef>
              <a:spcPct val="0"/>
            </a:spcBef>
            <a:spcAft>
              <a:spcPct val="35000"/>
            </a:spcAft>
          </a:pPr>
          <a:r>
            <a:rPr kumimoji="1" lang="ja-JP" altLang="x-none" sz="1300" kern="1200" noProof="0" dirty="0" smtClean="0">
              <a:solidFill>
                <a:schemeClr val="tx1"/>
              </a:solidFill>
            </a:rPr>
            <a:t>製剤中で</a:t>
          </a:r>
          <a:r>
            <a:rPr kumimoji="1" lang="en-US" altLang="x-none" sz="1300" kern="1200" noProof="0" dirty="0" smtClean="0">
              <a:solidFill>
                <a:schemeClr val="tx1"/>
              </a:solidFill>
            </a:rPr>
            <a:t>PDE</a:t>
          </a:r>
          <a:r>
            <a:rPr kumimoji="1" lang="ja-JP" altLang="x-none" sz="1300" kern="1200" noProof="0" dirty="0" smtClean="0">
              <a:solidFill>
                <a:schemeClr val="tx1"/>
              </a:solidFill>
            </a:rPr>
            <a:t>値を超える可能性のある元素不純物</a:t>
          </a:r>
          <a:endParaRPr lang="ja-JP" altLang="en-US" sz="1300" kern="1200" noProof="0" dirty="0">
            <a:solidFill>
              <a:schemeClr val="tx1"/>
            </a:solidFill>
          </a:endParaRPr>
        </a:p>
      </dsp:txBody>
      <dsp:txXfrm>
        <a:off x="430459" y="2920741"/>
        <a:ext cx="3456642" cy="584087"/>
      </dsp:txXfrm>
    </dsp:sp>
    <dsp:sp modelId="{D9FBEB98-D7A2-406F-92F2-852575902098}">
      <dsp:nvSpPr>
        <dsp:cNvPr id="0" name=""/>
        <dsp:cNvSpPr/>
      </dsp:nvSpPr>
      <dsp:spPr>
        <a:xfrm>
          <a:off x="65404" y="2847730"/>
          <a:ext cx="730109" cy="730109"/>
        </a:xfrm>
        <a:prstGeom prst="ellipse">
          <a:avLst/>
        </a:prstGeom>
        <a:solidFill>
          <a:schemeClr val="lt1">
            <a:hueOff val="0"/>
            <a:satOff val="0"/>
            <a:lumOff val="0"/>
            <a:alphaOff val="0"/>
          </a:schemeClr>
        </a:solidFill>
        <a:ln w="25400" cap="flat" cmpd="sng" algn="ctr">
          <a:solidFill>
            <a:srgbClr val="FFFF00"/>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67E25F-F387-487A-B951-0CA133EE51DC}">
      <dsp:nvSpPr>
        <dsp:cNvPr id="0" name=""/>
        <dsp:cNvSpPr/>
      </dsp:nvSpPr>
      <dsp:spPr>
        <a:xfrm>
          <a:off x="0" y="28709"/>
          <a:ext cx="2475973" cy="3312000"/>
        </a:xfrm>
        <a:prstGeom prst="rightArrow">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E05FB15-D428-4092-BF7D-2B52BB91DBCF}">
      <dsp:nvSpPr>
        <dsp:cNvPr id="0" name=""/>
        <dsp:cNvSpPr/>
      </dsp:nvSpPr>
      <dsp:spPr>
        <a:xfrm>
          <a:off x="30897" y="856709"/>
          <a:ext cx="2028653" cy="1656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84480" rIns="0" bIns="284480" numCol="1" spcCol="1270" rtlCol="0" anchor="ctr" anchorCtr="0">
          <a:noAutofit/>
        </a:bodyPr>
        <a:lstStyle/>
        <a:p>
          <a:pPr lvl="0" algn="ctr" defTabSz="1244600" rtl="0">
            <a:lnSpc>
              <a:spcPct val="90000"/>
            </a:lnSpc>
            <a:spcBef>
              <a:spcPct val="0"/>
            </a:spcBef>
            <a:spcAft>
              <a:spcPct val="35000"/>
            </a:spcAft>
          </a:pPr>
          <a:r>
            <a:rPr lang="ja-JP" altLang="x-none" sz="2800" kern="1200" noProof="0" dirty="0" smtClean="0"/>
            <a:t>製品</a:t>
          </a:r>
          <a:r>
            <a:rPr lang="ja-JP" altLang="en-US" sz="2800" kern="1200" noProof="0" dirty="0" smtClean="0"/>
            <a:t>の</a:t>
          </a:r>
          <a:r>
            <a:rPr lang="ja-JP" altLang="x-none" sz="2800" kern="1200" noProof="0" dirty="0" smtClean="0"/>
            <a:t>リスクアセスメント</a:t>
          </a:r>
          <a:endParaRPr lang="ja-JP" altLang="en-US" sz="2800" kern="1200" noProof="0" dirty="0"/>
        </a:p>
      </dsp:txBody>
      <dsp:txXfrm>
        <a:off x="30897" y="856709"/>
        <a:ext cx="2028653" cy="1656000"/>
      </dsp:txXfrm>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059" cy="512111"/>
          </a:xfrm>
          <a:prstGeom prst="rect">
            <a:avLst/>
          </a:prstGeom>
        </p:spPr>
        <p:txBody>
          <a:bodyPr vert="horz" lIns="86841" tIns="43420" rIns="86841" bIns="43420" rtlCol="0"/>
          <a:lstStyle>
            <a:lvl1pPr algn="l" rtl="0">
              <a:defRPr sz="1100"/>
            </a:lvl1pPr>
          </a:lstStyle>
          <a:p>
            <a:pPr rtl="0">
              <a:defRPr/>
            </a:pPr>
            <a:endParaRPr lang="en-US" dirty="0"/>
          </a:p>
        </p:txBody>
      </p:sp>
      <p:sp>
        <p:nvSpPr>
          <p:cNvPr id="3" name="Date Placeholder 2"/>
          <p:cNvSpPr>
            <a:spLocks noGrp="1"/>
          </p:cNvSpPr>
          <p:nvPr>
            <p:ph type="dt" sz="quarter" idx="1"/>
          </p:nvPr>
        </p:nvSpPr>
        <p:spPr>
          <a:xfrm>
            <a:off x="4020751" y="0"/>
            <a:ext cx="3077059" cy="512111"/>
          </a:xfrm>
          <a:prstGeom prst="rect">
            <a:avLst/>
          </a:prstGeom>
        </p:spPr>
        <p:txBody>
          <a:bodyPr vert="horz" lIns="86841" tIns="43420" rIns="86841" bIns="43420" rtlCol="0"/>
          <a:lstStyle>
            <a:lvl1pPr algn="l" rtl="0">
              <a:defRPr sz="1100"/>
            </a:lvl1pPr>
          </a:lstStyle>
          <a:p>
            <a:pPr rtl="0">
              <a:defRPr/>
            </a:pPr>
            <a:r>
              <a:rPr lang="en-US"/>
              <a:t>12/3/2015</a:t>
            </a:r>
            <a:endParaRPr lang="en-US" dirty="0"/>
          </a:p>
        </p:txBody>
      </p:sp>
      <p:sp>
        <p:nvSpPr>
          <p:cNvPr id="4" name="Footer Placeholder 3"/>
          <p:cNvSpPr>
            <a:spLocks noGrp="1"/>
          </p:cNvSpPr>
          <p:nvPr>
            <p:ph type="ftr" sz="quarter" idx="2"/>
          </p:nvPr>
        </p:nvSpPr>
        <p:spPr>
          <a:xfrm>
            <a:off x="0" y="9720983"/>
            <a:ext cx="3077059" cy="512110"/>
          </a:xfrm>
          <a:prstGeom prst="rect">
            <a:avLst/>
          </a:prstGeom>
        </p:spPr>
        <p:txBody>
          <a:bodyPr vert="horz" lIns="86841" tIns="43420" rIns="86841" bIns="43420" rtlCol="0" anchor="b"/>
          <a:lstStyle>
            <a:lvl1pPr algn="l" rtl="0">
              <a:defRPr sz="1100"/>
            </a:lvl1pPr>
          </a:lstStyle>
          <a:p>
            <a:pPr rtl="0">
              <a:defRPr/>
            </a:pPr>
            <a:endParaRPr lang="en-US" dirty="0"/>
          </a:p>
        </p:txBody>
      </p:sp>
      <p:sp>
        <p:nvSpPr>
          <p:cNvPr id="5" name="Slide Number Placeholder 4"/>
          <p:cNvSpPr>
            <a:spLocks noGrp="1"/>
          </p:cNvSpPr>
          <p:nvPr>
            <p:ph type="sldNum" sz="quarter" idx="3"/>
          </p:nvPr>
        </p:nvSpPr>
        <p:spPr>
          <a:xfrm>
            <a:off x="4020751" y="9720983"/>
            <a:ext cx="3077059" cy="512110"/>
          </a:xfrm>
          <a:prstGeom prst="rect">
            <a:avLst/>
          </a:prstGeom>
        </p:spPr>
        <p:txBody>
          <a:bodyPr vert="horz" lIns="86841" tIns="43420" rIns="86841" bIns="43420" rtlCol="0" anchor="b"/>
          <a:lstStyle>
            <a:lvl1pPr algn="l" rtl="0">
              <a:defRPr sz="1100"/>
            </a:lvl1pPr>
          </a:lstStyle>
          <a:p>
            <a:pPr rtl="0">
              <a:defRPr/>
            </a:pPr>
            <a:fld id="{5A13D4B8-F0D2-4176-93C7-0EA9900B45D7}" type="slidenum">
              <a:rPr lang="en-US"/>
              <a:pPr rtl="0">
                <a:defRPr/>
              </a:pPr>
              <a:t>‹#›</a:t>
            </a:fld>
            <a:endParaRPr lang="en-US" dirty="0"/>
          </a:p>
        </p:txBody>
      </p:sp>
    </p:spTree>
    <p:extLst>
      <p:ext uri="{BB962C8B-B14F-4D97-AF65-F5344CB8AC3E}">
        <p14:creationId xmlns:p14="http://schemas.microsoft.com/office/powerpoint/2010/main" val="19131932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Rectangle 1"/>
          <p:cNvSpPr>
            <a:spLocks noGrp="1" noRot="1" noChangeAspect="1" noChangeArrowheads="1"/>
          </p:cNvSpPr>
          <p:nvPr>
            <p:ph type="sldImg"/>
          </p:nvPr>
        </p:nvSpPr>
        <p:spPr bwMode="auto">
          <a:xfrm>
            <a:off x="992188" y="777875"/>
            <a:ext cx="5113337" cy="3835400"/>
          </a:xfrm>
          <a:prstGeom prst="rect">
            <a:avLst/>
          </a:prstGeom>
          <a:noFill/>
          <a:ln w="9525">
            <a:noFill/>
            <a:round/>
            <a:headEnd/>
            <a:tailEnd/>
          </a:ln>
        </p:spPr>
      </p:sp>
      <p:sp>
        <p:nvSpPr>
          <p:cNvPr id="2050" name="Rectangle 2"/>
          <p:cNvSpPr>
            <a:spLocks noGrp="1" noChangeArrowheads="1"/>
          </p:cNvSpPr>
          <p:nvPr>
            <p:ph type="body"/>
          </p:nvPr>
        </p:nvSpPr>
        <p:spPr bwMode="auto">
          <a:xfrm>
            <a:off x="709632" y="4861252"/>
            <a:ext cx="5678546" cy="4604436"/>
          </a:xfrm>
          <a:prstGeom prst="rect">
            <a:avLst/>
          </a:prstGeom>
          <a:noFill/>
          <a:ln w="9525">
            <a:noFill/>
            <a:round/>
            <a:headEnd/>
            <a:tailEnd/>
          </a:ln>
          <a:effectLst/>
        </p:spPr>
        <p:txBody>
          <a:bodyPr vert="horz" wrap="square" lIns="0" tIns="0" rIns="0" bIns="0" numCol="1" rtlCol="0" anchor="t" anchorCtr="0" compatLnSpc="1">
            <a:prstTxWarp prst="textNoShape">
              <a:avLst/>
            </a:prstTxWarp>
          </a:bodyPr>
          <a:lstStyle/>
          <a:p>
            <a:pPr lvl="0" rtl="0"/>
            <a:endParaRPr lang="ru-RU" noProof="0" smtClean="0"/>
          </a:p>
        </p:txBody>
      </p:sp>
      <p:sp>
        <p:nvSpPr>
          <p:cNvPr id="2051" name="Rectangle 3"/>
          <p:cNvSpPr>
            <a:spLocks noGrp="1" noChangeArrowheads="1"/>
          </p:cNvSpPr>
          <p:nvPr>
            <p:ph type="hdr"/>
          </p:nvPr>
        </p:nvSpPr>
        <p:spPr bwMode="auto">
          <a:xfrm>
            <a:off x="0" y="0"/>
            <a:ext cx="3080041" cy="510591"/>
          </a:xfrm>
          <a:prstGeom prst="rect">
            <a:avLst/>
          </a:prstGeom>
          <a:noFill/>
          <a:ln w="9525">
            <a:noFill/>
            <a:round/>
            <a:headEnd/>
            <a:tailEnd/>
          </a:ln>
          <a:effectLst/>
        </p:spPr>
        <p:txBody>
          <a:bodyPr vert="horz" wrap="square" lIns="0" tIns="0" rIns="0" bIns="0" numCol="1" rtlCol="0" anchor="t" anchorCtr="0" compatLnSpc="1">
            <a:prstTxWarp prst="textNoShape">
              <a:avLst/>
            </a:prstTxWarp>
          </a:bodyPr>
          <a:lstStyle>
            <a:lvl1pPr algn="l" rtl="0">
              <a:lnSpc>
                <a:spcPct val="95000"/>
              </a:lnSpc>
              <a:tabLst>
                <a:tab pos="687488" algn="l"/>
                <a:tab pos="1374976" algn="l"/>
                <a:tab pos="2062463" algn="l"/>
                <a:tab pos="2749951" algn="l"/>
              </a:tabLst>
              <a:defRPr sz="1300">
                <a:solidFill>
                  <a:srgbClr val="000000"/>
                </a:solidFill>
                <a:latin typeface="Times New Roman" pitchFamily="18" charset="0"/>
              </a:defRPr>
            </a:lvl1pPr>
          </a:lstStyle>
          <a:p>
            <a:pPr rtl="0">
              <a:defRPr/>
            </a:pPr>
            <a:endParaRPr lang="ru-RU"/>
          </a:p>
        </p:txBody>
      </p:sp>
      <p:sp>
        <p:nvSpPr>
          <p:cNvPr id="2052" name="Rectangle 4"/>
          <p:cNvSpPr>
            <a:spLocks noGrp="1" noChangeArrowheads="1"/>
          </p:cNvSpPr>
          <p:nvPr>
            <p:ph type="dt"/>
          </p:nvPr>
        </p:nvSpPr>
        <p:spPr bwMode="auto">
          <a:xfrm>
            <a:off x="4017769" y="0"/>
            <a:ext cx="3080041" cy="510591"/>
          </a:xfrm>
          <a:prstGeom prst="rect">
            <a:avLst/>
          </a:prstGeom>
          <a:noFill/>
          <a:ln w="9525">
            <a:noFill/>
            <a:round/>
            <a:headEnd/>
            <a:tailEnd/>
          </a:ln>
          <a:effectLst/>
        </p:spPr>
        <p:txBody>
          <a:bodyPr vert="horz" wrap="square" lIns="0" tIns="0" rIns="0" bIns="0" numCol="1" rtlCol="0" anchor="t" anchorCtr="0" compatLnSpc="1">
            <a:prstTxWarp prst="textNoShape">
              <a:avLst/>
            </a:prstTxWarp>
          </a:bodyPr>
          <a:lstStyle>
            <a:lvl1pPr algn="l" rtl="0">
              <a:lnSpc>
                <a:spcPct val="95000"/>
              </a:lnSpc>
              <a:tabLst>
                <a:tab pos="687488" algn="l"/>
                <a:tab pos="1374976" algn="l"/>
                <a:tab pos="2062463" algn="l"/>
                <a:tab pos="2749951" algn="l"/>
              </a:tabLst>
              <a:defRPr sz="1300">
                <a:solidFill>
                  <a:srgbClr val="000000"/>
                </a:solidFill>
                <a:latin typeface="Times New Roman" pitchFamily="18" charset="0"/>
              </a:defRPr>
            </a:lvl1pPr>
          </a:lstStyle>
          <a:p>
            <a:pPr rtl="0">
              <a:defRPr/>
            </a:pPr>
            <a:endParaRPr lang="ru-RU"/>
          </a:p>
        </p:txBody>
      </p:sp>
      <p:sp>
        <p:nvSpPr>
          <p:cNvPr id="2053" name="Rectangle 5"/>
          <p:cNvSpPr>
            <a:spLocks noGrp="1" noChangeArrowheads="1"/>
          </p:cNvSpPr>
          <p:nvPr>
            <p:ph type="ftr"/>
          </p:nvPr>
        </p:nvSpPr>
        <p:spPr bwMode="auto">
          <a:xfrm>
            <a:off x="0" y="9722502"/>
            <a:ext cx="3080041" cy="510591"/>
          </a:xfrm>
          <a:prstGeom prst="rect">
            <a:avLst/>
          </a:prstGeom>
          <a:noFill/>
          <a:ln w="9525">
            <a:noFill/>
            <a:round/>
            <a:headEnd/>
            <a:tailEnd/>
          </a:ln>
          <a:effectLst/>
        </p:spPr>
        <p:txBody>
          <a:bodyPr vert="horz" wrap="square" lIns="0" tIns="0" rIns="0" bIns="0" numCol="1" rtlCol="0" anchor="b" anchorCtr="0" compatLnSpc="1">
            <a:prstTxWarp prst="textNoShape">
              <a:avLst/>
            </a:prstTxWarp>
          </a:bodyPr>
          <a:lstStyle>
            <a:lvl1pPr algn="l" rtl="0">
              <a:lnSpc>
                <a:spcPct val="95000"/>
              </a:lnSpc>
              <a:tabLst>
                <a:tab pos="687488" algn="l"/>
                <a:tab pos="1374976" algn="l"/>
                <a:tab pos="2062463" algn="l"/>
                <a:tab pos="2749951" algn="l"/>
              </a:tabLst>
              <a:defRPr sz="1300">
                <a:solidFill>
                  <a:srgbClr val="000000"/>
                </a:solidFill>
                <a:latin typeface="Times New Roman" pitchFamily="18" charset="0"/>
              </a:defRPr>
            </a:lvl1pPr>
          </a:lstStyle>
          <a:p>
            <a:pPr rtl="0">
              <a:defRPr/>
            </a:pPr>
            <a:endParaRPr lang="ru-RU"/>
          </a:p>
        </p:txBody>
      </p:sp>
      <p:sp>
        <p:nvSpPr>
          <p:cNvPr id="2054" name="Rectangle 6"/>
          <p:cNvSpPr>
            <a:spLocks noGrp="1" noChangeArrowheads="1"/>
          </p:cNvSpPr>
          <p:nvPr>
            <p:ph type="sldNum"/>
          </p:nvPr>
        </p:nvSpPr>
        <p:spPr bwMode="auto">
          <a:xfrm>
            <a:off x="4017769" y="9722502"/>
            <a:ext cx="3080041" cy="510591"/>
          </a:xfrm>
          <a:prstGeom prst="rect">
            <a:avLst/>
          </a:prstGeom>
          <a:noFill/>
          <a:ln w="9525">
            <a:noFill/>
            <a:round/>
            <a:headEnd/>
            <a:tailEnd/>
          </a:ln>
          <a:effectLst/>
        </p:spPr>
        <p:txBody>
          <a:bodyPr vert="horz" wrap="square" lIns="0" tIns="0" rIns="0" bIns="0" numCol="1" rtlCol="0" anchor="b" anchorCtr="0" compatLnSpc="1">
            <a:prstTxWarp prst="textNoShape">
              <a:avLst/>
            </a:prstTxWarp>
          </a:bodyPr>
          <a:lstStyle>
            <a:lvl1pPr algn="l" rtl="0">
              <a:lnSpc>
                <a:spcPct val="95000"/>
              </a:lnSpc>
              <a:tabLst>
                <a:tab pos="687488" algn="l"/>
                <a:tab pos="1374976" algn="l"/>
                <a:tab pos="2062463" algn="l"/>
                <a:tab pos="2749951" algn="l"/>
              </a:tabLst>
              <a:defRPr sz="1300">
                <a:solidFill>
                  <a:srgbClr val="000000"/>
                </a:solidFill>
                <a:latin typeface="Times New Roman" pitchFamily="18" charset="0"/>
              </a:defRPr>
            </a:lvl1pPr>
          </a:lstStyle>
          <a:p>
            <a:pPr rtl="0">
              <a:defRPr/>
            </a:pPr>
            <a:fld id="{D3E9CFB9-F6A3-4C83-B073-D328CD2C617A}" type="slidenum">
              <a:rPr lang="ru-RU"/>
              <a:pPr rtl="0">
                <a:defRPr/>
              </a:pPr>
              <a:t>‹#›</a:t>
            </a:fld>
            <a:endParaRPr lang="ru-RU"/>
          </a:p>
        </p:txBody>
      </p:sp>
    </p:spTree>
    <p:extLst>
      <p:ext uri="{BB962C8B-B14F-4D97-AF65-F5344CB8AC3E}">
        <p14:creationId xmlns:p14="http://schemas.microsoft.com/office/powerpoint/2010/main" val="76674467"/>
      </p:ext>
    </p:extLst>
  </p:cSld>
  <p:clrMap bg1="lt1" tx1="dk1" bg2="lt2" tx2="dk2" accent1="accent1" accent2="accent2" accent3="accent3" accent4="accent4" accent5="accent5" accent6="accent6" hlink="hlink" folHlink="folHlink"/>
  <p:notesStyle>
    <a:lvl1pPr algn="l" defTabSz="44800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1pPr>
    <a:lvl2pPr marL="740859" indent="-284952" algn="l" defTabSz="44800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2pPr>
    <a:lvl3pPr marL="1139789" indent="-227951" algn="l" defTabSz="44800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3pPr>
    <a:lvl4pPr marL="1595706" indent="-227951" algn="l" defTabSz="44800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4pPr>
    <a:lvl5pPr marL="2051640" indent="-227951" algn="l" defTabSz="44800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5pPr>
    <a:lvl6pPr marL="2279578" algn="l" defTabSz="911832" rtl="0" eaLnBrk="1" latinLnBrk="0" hangingPunct="1">
      <a:defRPr sz="1200" kern="1200">
        <a:solidFill>
          <a:schemeClr val="tx1"/>
        </a:solidFill>
        <a:latin typeface="+mn-lt"/>
        <a:ea typeface="+mn-ea"/>
        <a:cs typeface="+mn-cs"/>
      </a:defRPr>
    </a:lvl6pPr>
    <a:lvl7pPr marL="2735496" algn="l" defTabSz="911832" rtl="0" eaLnBrk="1" latinLnBrk="0" hangingPunct="1">
      <a:defRPr sz="1200" kern="1200">
        <a:solidFill>
          <a:schemeClr val="tx1"/>
        </a:solidFill>
        <a:latin typeface="+mn-lt"/>
        <a:ea typeface="+mn-ea"/>
        <a:cs typeface="+mn-cs"/>
      </a:defRPr>
    </a:lvl7pPr>
    <a:lvl8pPr marL="3191405" algn="l" defTabSz="911832" rtl="0" eaLnBrk="1" latinLnBrk="0" hangingPunct="1">
      <a:defRPr sz="1200" kern="1200">
        <a:solidFill>
          <a:schemeClr val="tx1"/>
        </a:solidFill>
        <a:latin typeface="+mn-lt"/>
        <a:ea typeface="+mn-ea"/>
        <a:cs typeface="+mn-cs"/>
      </a:defRPr>
    </a:lvl8pPr>
    <a:lvl9pPr marL="3647329" algn="l" defTabSz="91183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6"/>
          <p:cNvSpPr>
            <a:spLocks noGrp="1" noChangeArrowheads="1"/>
          </p:cNvSpPr>
          <p:nvPr>
            <p:ph type="sldNum" sz="quarter"/>
          </p:nvPr>
        </p:nvSpPr>
        <p:spPr>
          <a:noFill/>
        </p:spPr>
        <p:txBody>
          <a:bodyPr rtlCol="0"/>
          <a:lstStyle/>
          <a:p>
            <a:pPr rtl="0"/>
            <a:fld id="{98D1E30A-5FA3-4C7D-9DE1-BC4F3C769BF1}" type="slidenum">
              <a:rPr lang="ru-RU" smtClean="0"/>
              <a:pPr rtl="0"/>
              <a:t>1</a:t>
            </a:fld>
            <a:endParaRPr lang="ru-RU" smtClean="0"/>
          </a:p>
        </p:txBody>
      </p:sp>
      <p:sp>
        <p:nvSpPr>
          <p:cNvPr id="11267" name="Rectangle 1"/>
          <p:cNvSpPr>
            <a:spLocks noGrp="1" noRot="1" noChangeAspect="1" noChangeArrowheads="1" noTextEdit="1"/>
          </p:cNvSpPr>
          <p:nvPr>
            <p:ph type="sldImg"/>
          </p:nvPr>
        </p:nvSpPr>
        <p:spPr>
          <a:xfrm>
            <a:off x="992188" y="777875"/>
            <a:ext cx="5114925" cy="3836988"/>
          </a:xfrm>
          <a:solidFill>
            <a:srgbClr val="FFFFFF"/>
          </a:solidFill>
          <a:ln>
            <a:solidFill>
              <a:srgbClr val="000000"/>
            </a:solidFill>
            <a:miter lim="800000"/>
          </a:ln>
        </p:spPr>
      </p:sp>
      <p:sp>
        <p:nvSpPr>
          <p:cNvPr id="11268" name="Rectangle 2"/>
          <p:cNvSpPr>
            <a:spLocks noGrp="1" noChangeArrowheads="1"/>
          </p:cNvSpPr>
          <p:nvPr>
            <p:ph type="body" idx="1"/>
          </p:nvPr>
        </p:nvSpPr>
        <p:spPr>
          <a:xfrm>
            <a:off x="709632" y="4861252"/>
            <a:ext cx="5680036" cy="4605955"/>
          </a:xfrm>
          <a:noFill/>
          <a:ln/>
        </p:spPr>
        <p:txBody>
          <a:bodyPr wrap="none" rtlCol="0" anchor="ctr"/>
          <a:lstStyle/>
          <a:p>
            <a:pPr rtl="0" eaLnBrk="1" hangingPunct="1"/>
            <a:endParaRPr lang="ru-RU" smtClean="0"/>
          </a:p>
        </p:txBody>
      </p:sp>
    </p:spTree>
    <p:extLst>
      <p:ext uri="{BB962C8B-B14F-4D97-AF65-F5344CB8AC3E}">
        <p14:creationId xmlns:p14="http://schemas.microsoft.com/office/powerpoint/2010/main" val="37426277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Rectangle 5"/>
          <p:cNvSpPr txBox="1">
            <a:spLocks noChangeArrowheads="1"/>
          </p:cNvSpPr>
          <p:nvPr userDrawn="1"/>
        </p:nvSpPr>
        <p:spPr bwMode="auto">
          <a:xfrm>
            <a:off x="6858000" y="6854830"/>
            <a:ext cx="1987550" cy="277813"/>
          </a:xfrm>
          <a:prstGeom prst="rect">
            <a:avLst/>
          </a:prstGeom>
          <a:noFill/>
          <a:ln w="9525">
            <a:noFill/>
            <a:round/>
            <a:headEnd/>
            <a:tailEnd/>
          </a:ln>
          <a:effectLst/>
        </p:spPr>
        <p:txBody>
          <a:bodyPr lIns="0" tIns="0" rIns="0" bIns="0" rtlCol="0"/>
          <a:lstStyle>
            <a:lvl1pPr algn="l" rtl="0">
              <a:defRPr/>
            </a:lvl1pPr>
          </a:lstStyle>
          <a:p>
            <a:pPr algn="r" rtl="0">
              <a:lnSpc>
                <a:spcPct val="95000"/>
              </a:lnSpc>
              <a:defRPr/>
            </a:pPr>
            <a:fld id="{AF0166B3-1AA4-43FE-8B63-94829FF3D42D}" type="slidenum">
              <a:rPr lang="ru-RU" sz="1000" smtClean="0">
                <a:solidFill>
                  <a:srgbClr val="999999"/>
                </a:solidFill>
              </a:rPr>
              <a:pPr algn="r" rtl="0">
                <a:lnSpc>
                  <a:spcPct val="95000"/>
                </a:lnSpc>
                <a:defRPr/>
              </a:pPr>
              <a:t>‹#›</a:t>
            </a:fld>
            <a:endParaRPr lang="ru-RU" sz="1000" dirty="0">
              <a:solidFill>
                <a:srgbClr val="999999"/>
              </a:solidFill>
            </a:endParaRPr>
          </a:p>
        </p:txBody>
      </p:sp>
      <p:sp>
        <p:nvSpPr>
          <p:cNvPr id="7" name="Заголовок 1"/>
          <p:cNvSpPr>
            <a:spLocks noGrp="1"/>
          </p:cNvSpPr>
          <p:nvPr>
            <p:ph type="title"/>
          </p:nvPr>
        </p:nvSpPr>
        <p:spPr>
          <a:xfrm>
            <a:off x="705008" y="1329569"/>
            <a:ext cx="8566150" cy="790575"/>
          </a:xfrm>
        </p:spPr>
        <p:txBody>
          <a:bodyPr rtlCol="0"/>
          <a:lstStyle>
            <a:lvl1pPr algn="l" rtl="0">
              <a:defRPr sz="3600">
                <a:latin typeface="+mn-lt"/>
              </a:defRPr>
            </a:lvl1pPr>
          </a:lstStyle>
          <a:p>
            <a:pPr rtl="0"/>
            <a:r>
              <a:rPr lang="x-none" noProof="0"/>
              <a:t>Click to edit Master title style</a:t>
            </a:r>
            <a:endParaRPr lang="en-GB" noProof="0" dirty="0"/>
          </a:p>
        </p:txBody>
      </p:sp>
    </p:spTree>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wo column">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704088" y="1325880"/>
            <a:ext cx="8493192" cy="790575"/>
          </a:xfrm>
        </p:spPr>
        <p:txBody>
          <a:bodyPr rtlCol="0"/>
          <a:lstStyle>
            <a:lvl1pPr algn="l" rtl="0">
              <a:defRPr/>
            </a:lvl1pPr>
          </a:lstStyle>
          <a:p>
            <a:pPr rtl="0"/>
            <a:r>
              <a:rPr lang="x-none" noProof="0"/>
              <a:t>Click to edit Master title style</a:t>
            </a:r>
            <a:endParaRPr lang="en-GB" noProof="0" dirty="0"/>
          </a:p>
        </p:txBody>
      </p:sp>
      <p:sp>
        <p:nvSpPr>
          <p:cNvPr id="5" name="Содержимое 2"/>
          <p:cNvSpPr>
            <a:spLocks noGrp="1"/>
          </p:cNvSpPr>
          <p:nvPr>
            <p:ph sz="half" idx="1"/>
          </p:nvPr>
        </p:nvSpPr>
        <p:spPr>
          <a:xfrm>
            <a:off x="700336" y="2149176"/>
            <a:ext cx="4091440" cy="4536504"/>
          </a:xfrm>
        </p:spPr>
        <p:txBody>
          <a:bodyPr rtlCol="0"/>
          <a:lstStyle>
            <a:lvl1pPr algn="l" rtl="0">
              <a:defRPr sz="2500" baseline="0"/>
            </a:lvl1pPr>
            <a:lvl2pPr algn="l" rtl="0">
              <a:defRPr sz="2400"/>
            </a:lvl2pPr>
            <a:lvl3pPr algn="l" rtl="0">
              <a:defRPr sz="2000"/>
            </a:lvl3pPr>
            <a:lvl4pPr algn="l" rtl="0">
              <a:defRPr sz="1800"/>
            </a:lvl4pPr>
            <a:lvl5pPr algn="l" rtl="0">
              <a:defRPr sz="1800"/>
            </a:lvl5pPr>
            <a:lvl6pPr algn="l" rtl="0">
              <a:defRPr sz="1800"/>
            </a:lvl6pPr>
            <a:lvl7pPr algn="l" rtl="0">
              <a:defRPr sz="1800"/>
            </a:lvl7pPr>
            <a:lvl8pPr algn="l" rtl="0">
              <a:defRPr sz="1800"/>
            </a:lvl8pPr>
            <a:lvl9pPr algn="l" rtl="0">
              <a:defRPr sz="1800"/>
            </a:lvl9pPr>
          </a:lstStyle>
          <a:p>
            <a:pPr lvl="0" rtl="0"/>
            <a:r>
              <a:rPr lang="x-none"/>
              <a:t>Click to edit Master text styles</a:t>
            </a:r>
          </a:p>
          <a:p>
            <a:pPr lvl="1" rtl="0"/>
            <a:r>
              <a:rPr lang="x-none"/>
              <a:t>Second level</a:t>
            </a:r>
          </a:p>
          <a:p>
            <a:pPr lvl="2" rtl="0"/>
            <a:r>
              <a:rPr lang="x-none"/>
              <a:t>Third level</a:t>
            </a:r>
          </a:p>
          <a:p>
            <a:pPr lvl="3" rtl="0"/>
            <a:r>
              <a:rPr lang="x-none"/>
              <a:t>Fourth level</a:t>
            </a:r>
          </a:p>
          <a:p>
            <a:pPr lvl="4" rtl="0"/>
            <a:r>
              <a:rPr lang="x-none"/>
              <a:t>Fifth level</a:t>
            </a:r>
            <a:endParaRPr lang="ru-RU" dirty="0"/>
          </a:p>
        </p:txBody>
      </p:sp>
      <p:sp>
        <p:nvSpPr>
          <p:cNvPr id="11" name="Содержимое 2"/>
          <p:cNvSpPr>
            <a:spLocks noGrp="1"/>
          </p:cNvSpPr>
          <p:nvPr>
            <p:ph sz="half" idx="17"/>
          </p:nvPr>
        </p:nvSpPr>
        <p:spPr>
          <a:xfrm>
            <a:off x="5043664" y="2158448"/>
            <a:ext cx="4153616" cy="4536504"/>
          </a:xfrm>
        </p:spPr>
        <p:txBody>
          <a:bodyPr rtlCol="0"/>
          <a:lstStyle>
            <a:lvl1pPr algn="l" rtl="0">
              <a:defRPr sz="2500" baseline="0"/>
            </a:lvl1pPr>
            <a:lvl2pPr algn="l" rtl="0">
              <a:defRPr sz="2400"/>
            </a:lvl2pPr>
            <a:lvl3pPr algn="l" rtl="0">
              <a:defRPr sz="2000"/>
            </a:lvl3pPr>
            <a:lvl4pPr algn="l" rtl="0">
              <a:defRPr sz="1800"/>
            </a:lvl4pPr>
            <a:lvl5pPr algn="l" rtl="0">
              <a:defRPr sz="1800"/>
            </a:lvl5pPr>
            <a:lvl6pPr algn="l" rtl="0">
              <a:defRPr sz="1800"/>
            </a:lvl6pPr>
            <a:lvl7pPr algn="l" rtl="0">
              <a:defRPr sz="1800"/>
            </a:lvl7pPr>
            <a:lvl8pPr algn="l" rtl="0">
              <a:defRPr sz="1800"/>
            </a:lvl8pPr>
            <a:lvl9pPr algn="l" rtl="0">
              <a:defRPr sz="1800"/>
            </a:lvl9pPr>
          </a:lstStyle>
          <a:p>
            <a:pPr lvl="0" rtl="0"/>
            <a:r>
              <a:rPr lang="x-none"/>
              <a:t>Click to edit Master text styles</a:t>
            </a:r>
          </a:p>
          <a:p>
            <a:pPr lvl="1" rtl="0"/>
            <a:r>
              <a:rPr lang="x-none"/>
              <a:t>Second level</a:t>
            </a:r>
          </a:p>
          <a:p>
            <a:pPr lvl="2" rtl="0"/>
            <a:r>
              <a:rPr lang="x-none"/>
              <a:t>Third level</a:t>
            </a:r>
          </a:p>
          <a:p>
            <a:pPr lvl="3" rtl="0"/>
            <a:r>
              <a:rPr lang="x-none"/>
              <a:t>Fourth level</a:t>
            </a:r>
          </a:p>
          <a:p>
            <a:pPr lvl="4" rtl="0"/>
            <a:r>
              <a:rPr lang="x-none"/>
              <a:t>Fifth level</a:t>
            </a:r>
            <a:endParaRPr lang="ru-RU" dirty="0"/>
          </a:p>
        </p:txBody>
      </p:sp>
      <p:sp>
        <p:nvSpPr>
          <p:cNvPr id="8" name="Rectangle 5"/>
          <p:cNvSpPr>
            <a:spLocks noGrp="1" noChangeArrowheads="1"/>
          </p:cNvSpPr>
          <p:nvPr>
            <p:ph type="sldNum" idx="20"/>
          </p:nvPr>
        </p:nvSpPr>
        <p:spPr>
          <a:ln/>
        </p:spPr>
        <p:txBody>
          <a:bodyPr rtlCol="0"/>
          <a:lstStyle>
            <a:lvl1pPr algn="l" rtl="0">
              <a:defRPr/>
            </a:lvl1pPr>
          </a:lstStyle>
          <a:p>
            <a:pPr rtl="0">
              <a:defRPr/>
            </a:pPr>
            <a:fld id="{4C900FCA-1A97-4D6A-89CC-C4E3C77CACE0}" type="slidenum">
              <a:rPr lang="ru-RU"/>
              <a:pPr rtl="0">
                <a:defRPr/>
              </a:pPr>
              <a:t>‹#›</a:t>
            </a:fld>
            <a:endParaRPr lang="ru-RU" dirty="0"/>
          </a:p>
        </p:txBody>
      </p:sp>
    </p:spTree>
    <p:extLst>
      <p:ext uri="{BB962C8B-B14F-4D97-AF65-F5344CB8AC3E}">
        <p14:creationId xmlns:p14="http://schemas.microsoft.com/office/powerpoint/2010/main" val="3475220802"/>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draft">
    <p:spTree>
      <p:nvGrpSpPr>
        <p:cNvPr id="1" name=""/>
        <p:cNvGrpSpPr/>
        <p:nvPr/>
      </p:nvGrpSpPr>
      <p:grpSpPr>
        <a:xfrm>
          <a:off x="0" y="0"/>
          <a:ext cx="0" cy="0"/>
          <a:chOff x="0" y="0"/>
          <a:chExt cx="0" cy="0"/>
        </a:xfrm>
      </p:grpSpPr>
      <p:sp>
        <p:nvSpPr>
          <p:cNvPr id="4" name="Rectangle 5"/>
          <p:cNvSpPr>
            <a:spLocks noGrp="1" noChangeArrowheads="1"/>
          </p:cNvSpPr>
          <p:nvPr>
            <p:ph type="sldNum" idx="12"/>
          </p:nvPr>
        </p:nvSpPr>
        <p:spPr>
          <a:ln/>
        </p:spPr>
        <p:txBody>
          <a:bodyPr rtlCol="0"/>
          <a:lstStyle>
            <a:lvl1pPr algn="l" rtl="0">
              <a:defRPr/>
            </a:lvl1pPr>
          </a:lstStyle>
          <a:p>
            <a:pPr rtl="0">
              <a:defRPr/>
            </a:pPr>
            <a:fld id="{6AD948CB-CBFC-48EC-9170-DC63649F09AB}" type="slidenum">
              <a:rPr lang="ru-RU"/>
              <a:pPr rtl="0">
                <a:defRPr/>
              </a:pPr>
              <a:t>‹#›</a:t>
            </a:fld>
            <a:endParaRPr lang="ru-RU" dirty="0"/>
          </a:p>
        </p:txBody>
      </p:sp>
    </p:spTree>
    <p:extLst>
      <p:ext uri="{BB962C8B-B14F-4D97-AF65-F5344CB8AC3E}">
        <p14:creationId xmlns:p14="http://schemas.microsoft.com/office/powerpoint/2010/main" val="2234573342"/>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ext">
    <p:spTree>
      <p:nvGrpSpPr>
        <p:cNvPr id="1" name=""/>
        <p:cNvGrpSpPr/>
        <p:nvPr/>
      </p:nvGrpSpPr>
      <p:grpSpPr>
        <a:xfrm>
          <a:off x="0" y="0"/>
          <a:ext cx="0" cy="0"/>
          <a:chOff x="0" y="0"/>
          <a:chExt cx="0" cy="0"/>
        </a:xfrm>
      </p:grpSpPr>
      <p:sp>
        <p:nvSpPr>
          <p:cNvPr id="13" name="Заголовок 1"/>
          <p:cNvSpPr>
            <a:spLocks noGrp="1"/>
          </p:cNvSpPr>
          <p:nvPr>
            <p:ph type="title"/>
          </p:nvPr>
        </p:nvSpPr>
        <p:spPr>
          <a:xfrm>
            <a:off x="700088" y="1325882"/>
            <a:ext cx="8566150" cy="790575"/>
          </a:xfrm>
        </p:spPr>
        <p:txBody>
          <a:bodyPr rtlCol="0"/>
          <a:lstStyle>
            <a:lvl1pPr algn="l" rtl="0">
              <a:defRPr/>
            </a:lvl1pPr>
          </a:lstStyle>
          <a:p>
            <a:pPr rtl="0"/>
            <a:r>
              <a:rPr lang="x-none"/>
              <a:t>Click to edit Master title style</a:t>
            </a:r>
            <a:endParaRPr lang="ru-RU" dirty="0"/>
          </a:p>
        </p:txBody>
      </p:sp>
      <p:sp>
        <p:nvSpPr>
          <p:cNvPr id="14" name="Content Placeholder 6"/>
          <p:cNvSpPr>
            <a:spLocks noGrp="1"/>
          </p:cNvSpPr>
          <p:nvPr>
            <p:ph sz="quarter" idx="13"/>
          </p:nvPr>
        </p:nvSpPr>
        <p:spPr>
          <a:xfrm>
            <a:off x="707307" y="2433640"/>
            <a:ext cx="8561982" cy="2592387"/>
          </a:xfrm>
        </p:spPr>
        <p:txBody>
          <a:bodyPr rtlCol="0"/>
          <a:lstStyle>
            <a:lvl1pPr algn="l" rtl="0">
              <a:buNone/>
              <a:defRPr/>
            </a:lvl1pPr>
          </a:lstStyle>
          <a:p>
            <a:pPr lvl="0" rtl="0"/>
            <a:r>
              <a:rPr lang="x-none"/>
              <a:t>Click to edit Master text styles</a:t>
            </a:r>
          </a:p>
        </p:txBody>
      </p:sp>
      <p:sp>
        <p:nvSpPr>
          <p:cNvPr id="8" name="Rectangle 5"/>
          <p:cNvSpPr>
            <a:spLocks noGrp="1" noChangeArrowheads="1"/>
          </p:cNvSpPr>
          <p:nvPr>
            <p:ph type="sldNum" idx="17"/>
          </p:nvPr>
        </p:nvSpPr>
        <p:spPr/>
        <p:txBody>
          <a:bodyPr rtlCol="0"/>
          <a:lstStyle>
            <a:lvl1pPr algn="l" rtl="0">
              <a:defRPr/>
            </a:lvl1pPr>
          </a:lstStyle>
          <a:p>
            <a:pPr rtl="0">
              <a:defRPr/>
            </a:pPr>
            <a:fld id="{818F2839-6C4F-458F-B92D-DF083EE553F1}" type="slidenum">
              <a:rPr lang="fr-FR" smtClean="0"/>
              <a:pPr rtl="0">
                <a:defRPr/>
              </a:pPr>
              <a:t>‹#›</a:t>
            </a:fld>
            <a:endParaRPr lang="fr-FR" dirty="0"/>
          </a:p>
        </p:txBody>
      </p:sp>
    </p:spTree>
    <p:extLst>
      <p:ext uri="{BB962C8B-B14F-4D97-AF65-F5344CB8AC3E}">
        <p14:creationId xmlns:p14="http://schemas.microsoft.com/office/powerpoint/2010/main" val="432837897"/>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Rectangle 5"/>
          <p:cNvSpPr txBox="1">
            <a:spLocks noChangeArrowheads="1"/>
          </p:cNvSpPr>
          <p:nvPr userDrawn="1"/>
        </p:nvSpPr>
        <p:spPr bwMode="auto">
          <a:xfrm>
            <a:off x="6858000" y="6854830"/>
            <a:ext cx="1987550" cy="277813"/>
          </a:xfrm>
          <a:prstGeom prst="rect">
            <a:avLst/>
          </a:prstGeom>
          <a:noFill/>
          <a:ln w="9525">
            <a:noFill/>
            <a:round/>
            <a:headEnd/>
            <a:tailEnd/>
          </a:ln>
          <a:effectLst/>
        </p:spPr>
        <p:txBody>
          <a:bodyPr lIns="0" tIns="0" rIns="0" bIns="0" rtlCol="0"/>
          <a:lstStyle>
            <a:lvl1pPr algn="l" rtl="0">
              <a:defRPr/>
            </a:lvl1pPr>
          </a:lstStyle>
          <a:p>
            <a:pPr algn="r">
              <a:lnSpc>
                <a:spcPct val="95000"/>
              </a:lnSpc>
              <a:defRPr/>
            </a:pPr>
            <a:fld id="{AF0166B3-1AA4-43FE-8B63-94829FF3D42D}" type="slidenum">
              <a:rPr lang="ru-RU" sz="1000" smtClean="0">
                <a:solidFill>
                  <a:srgbClr val="999999"/>
                </a:solidFill>
              </a:rPr>
              <a:pPr algn="r">
                <a:lnSpc>
                  <a:spcPct val="95000"/>
                </a:lnSpc>
                <a:defRPr/>
              </a:pPr>
              <a:t>‹#›</a:t>
            </a:fld>
            <a:endParaRPr lang="ru-RU" sz="1000" dirty="0">
              <a:solidFill>
                <a:srgbClr val="999999"/>
              </a:solidFill>
            </a:endParaRPr>
          </a:p>
        </p:txBody>
      </p:sp>
      <p:sp>
        <p:nvSpPr>
          <p:cNvPr id="7" name="Заголовок 1"/>
          <p:cNvSpPr>
            <a:spLocks noGrp="1"/>
          </p:cNvSpPr>
          <p:nvPr>
            <p:ph type="title"/>
          </p:nvPr>
        </p:nvSpPr>
        <p:spPr>
          <a:xfrm>
            <a:off x="705008" y="1329569"/>
            <a:ext cx="8566150" cy="790575"/>
          </a:xfrm>
        </p:spPr>
        <p:txBody>
          <a:bodyPr rtlCol="0"/>
          <a:lstStyle>
            <a:lvl1pPr algn="l" rtl="0">
              <a:defRPr sz="3600">
                <a:latin typeface="+mn-lt"/>
              </a:defRPr>
            </a:lvl1pPr>
          </a:lstStyle>
          <a:p>
            <a:pPr rtl="0"/>
            <a:r>
              <a:rPr lang="x-none" noProof="0"/>
              <a:t>Click to edit Master title style</a:t>
            </a:r>
            <a:endParaRPr lang="en-GB" noProof="0" dirty="0"/>
          </a:p>
        </p:txBody>
      </p:sp>
    </p:spTree>
    <p:extLst>
      <p:ext uri="{BB962C8B-B14F-4D97-AF65-F5344CB8AC3E}">
        <p14:creationId xmlns:p14="http://schemas.microsoft.com/office/powerpoint/2010/main" val="559293635"/>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ullet points">
    <p:spTree>
      <p:nvGrpSpPr>
        <p:cNvPr id="1" name=""/>
        <p:cNvGrpSpPr/>
        <p:nvPr/>
      </p:nvGrpSpPr>
      <p:grpSpPr>
        <a:xfrm>
          <a:off x="0" y="0"/>
          <a:ext cx="0" cy="0"/>
          <a:chOff x="0" y="0"/>
          <a:chExt cx="0" cy="0"/>
        </a:xfrm>
      </p:grpSpPr>
      <p:sp>
        <p:nvSpPr>
          <p:cNvPr id="6" name="Rectangle 5"/>
          <p:cNvSpPr txBox="1">
            <a:spLocks noChangeArrowheads="1"/>
          </p:cNvSpPr>
          <p:nvPr userDrawn="1"/>
        </p:nvSpPr>
        <p:spPr bwMode="auto">
          <a:xfrm>
            <a:off x="6858000" y="6854830"/>
            <a:ext cx="1987550" cy="277813"/>
          </a:xfrm>
          <a:prstGeom prst="rect">
            <a:avLst/>
          </a:prstGeom>
          <a:noFill/>
          <a:ln w="9525">
            <a:noFill/>
            <a:round/>
            <a:headEnd/>
            <a:tailEnd/>
          </a:ln>
          <a:effectLst/>
        </p:spPr>
        <p:txBody>
          <a:bodyPr lIns="0" tIns="0" rIns="0" bIns="0" rtlCol="0"/>
          <a:lstStyle>
            <a:lvl1pPr algn="l" rtl="0">
              <a:defRPr/>
            </a:lvl1pPr>
          </a:lstStyle>
          <a:p>
            <a:pPr algn="r">
              <a:lnSpc>
                <a:spcPct val="95000"/>
              </a:lnSpc>
              <a:defRPr/>
            </a:pPr>
            <a:fld id="{DAE92554-818E-438B-8EAE-36A0BFAEA8A0}" type="slidenum">
              <a:rPr lang="ru-RU" sz="1000" smtClean="0">
                <a:solidFill>
                  <a:srgbClr val="999999"/>
                </a:solidFill>
              </a:rPr>
              <a:pPr algn="r">
                <a:lnSpc>
                  <a:spcPct val="95000"/>
                </a:lnSpc>
                <a:defRPr/>
              </a:pPr>
              <a:t>‹#›</a:t>
            </a:fld>
            <a:endParaRPr lang="ru-RU" sz="1000" dirty="0">
              <a:solidFill>
                <a:srgbClr val="999999"/>
              </a:solidFill>
            </a:endParaRPr>
          </a:p>
        </p:txBody>
      </p:sp>
      <p:sp>
        <p:nvSpPr>
          <p:cNvPr id="7" name="Заголовок 1"/>
          <p:cNvSpPr>
            <a:spLocks noGrp="1"/>
          </p:cNvSpPr>
          <p:nvPr>
            <p:ph type="title"/>
          </p:nvPr>
        </p:nvSpPr>
        <p:spPr>
          <a:xfrm>
            <a:off x="705008" y="1329569"/>
            <a:ext cx="8566150" cy="790575"/>
          </a:xfrm>
        </p:spPr>
        <p:txBody>
          <a:bodyPr rtlCol="0"/>
          <a:lstStyle>
            <a:lvl1pPr algn="l" rtl="0">
              <a:defRPr sz="3600">
                <a:latin typeface="+mn-lt"/>
              </a:defRPr>
            </a:lvl1pPr>
          </a:lstStyle>
          <a:p>
            <a:pPr rtl="0"/>
            <a:r>
              <a:rPr lang="x-none"/>
              <a:t>Click to edit Master title style</a:t>
            </a:r>
            <a:endParaRPr lang="ru-RU" dirty="0"/>
          </a:p>
        </p:txBody>
      </p:sp>
      <p:sp>
        <p:nvSpPr>
          <p:cNvPr id="8" name="Содержимое 2"/>
          <p:cNvSpPr>
            <a:spLocks noGrp="1"/>
          </p:cNvSpPr>
          <p:nvPr>
            <p:ph idx="1"/>
          </p:nvPr>
        </p:nvSpPr>
        <p:spPr>
          <a:xfrm>
            <a:off x="700383" y="2217440"/>
            <a:ext cx="8568953" cy="4273550"/>
          </a:xfrm>
        </p:spPr>
        <p:txBody>
          <a:bodyPr rtlCol="0"/>
          <a:lstStyle>
            <a:lvl1pPr algn="l" rtl="0">
              <a:defRPr/>
            </a:lvl1pPr>
            <a:lvl2pPr marL="628467" indent="-267560" algn="l" rtl="0">
              <a:defRPr/>
            </a:lvl2pPr>
            <a:lvl3pPr marL="986237" indent="-269144" algn="l" rtl="0">
              <a:defRPr/>
            </a:lvl3pPr>
            <a:lvl4pPr marL="1345588" indent="-267560" algn="l" rtl="0">
              <a:defRPr/>
            </a:lvl4pPr>
            <a:lvl5pPr marL="1703353" indent="-267560" algn="l" rtl="0">
              <a:defRPr/>
            </a:lvl5pPr>
          </a:lstStyle>
          <a:p>
            <a:pPr lvl="0" rtl="0"/>
            <a:r>
              <a:rPr lang="x-none"/>
              <a:t>Click to edit Master text styles</a:t>
            </a:r>
          </a:p>
          <a:p>
            <a:pPr lvl="1" rtl="0"/>
            <a:r>
              <a:rPr lang="x-none"/>
              <a:t>Second level</a:t>
            </a:r>
          </a:p>
          <a:p>
            <a:pPr lvl="2" rtl="0"/>
            <a:r>
              <a:rPr lang="x-none"/>
              <a:t>Third level</a:t>
            </a:r>
          </a:p>
          <a:p>
            <a:pPr lvl="3" rtl="0"/>
            <a:r>
              <a:rPr lang="x-none"/>
              <a:t>Fourth level</a:t>
            </a:r>
          </a:p>
          <a:p>
            <a:pPr lvl="4" rtl="0"/>
            <a:r>
              <a:rPr lang="x-none"/>
              <a:t>Fifth level</a:t>
            </a:r>
            <a:endParaRPr lang="ru-RU" dirty="0"/>
          </a:p>
        </p:txBody>
      </p:sp>
    </p:spTree>
    <p:extLst>
      <p:ext uri="{BB962C8B-B14F-4D97-AF65-F5344CB8AC3E}">
        <p14:creationId xmlns:p14="http://schemas.microsoft.com/office/powerpoint/2010/main" val="3512157403"/>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Normal Text">
    <p:spTree>
      <p:nvGrpSpPr>
        <p:cNvPr id="1" name=""/>
        <p:cNvGrpSpPr/>
        <p:nvPr/>
      </p:nvGrpSpPr>
      <p:grpSpPr>
        <a:xfrm>
          <a:off x="0" y="0"/>
          <a:ext cx="0" cy="0"/>
          <a:chOff x="0" y="0"/>
          <a:chExt cx="0" cy="0"/>
        </a:xfrm>
      </p:grpSpPr>
      <p:sp>
        <p:nvSpPr>
          <p:cNvPr id="6" name="Rectangle 5"/>
          <p:cNvSpPr txBox="1">
            <a:spLocks noChangeArrowheads="1"/>
          </p:cNvSpPr>
          <p:nvPr userDrawn="1"/>
        </p:nvSpPr>
        <p:spPr bwMode="auto">
          <a:xfrm>
            <a:off x="6858000" y="6854830"/>
            <a:ext cx="1987550" cy="277813"/>
          </a:xfrm>
          <a:prstGeom prst="rect">
            <a:avLst/>
          </a:prstGeom>
          <a:noFill/>
          <a:ln w="9525">
            <a:noFill/>
            <a:round/>
            <a:headEnd/>
            <a:tailEnd/>
          </a:ln>
          <a:effectLst/>
        </p:spPr>
        <p:txBody>
          <a:bodyPr lIns="0" tIns="0" rIns="0" bIns="0" rtlCol="0"/>
          <a:lstStyle>
            <a:lvl1pPr algn="l" rtl="0">
              <a:defRPr/>
            </a:lvl1pPr>
          </a:lstStyle>
          <a:p>
            <a:pPr algn="r">
              <a:lnSpc>
                <a:spcPct val="95000"/>
              </a:lnSpc>
              <a:defRPr/>
            </a:pPr>
            <a:fld id="{88BDC811-FBB1-45B5-9F23-29515F4EC5B0}" type="slidenum">
              <a:rPr lang="ru-RU" sz="1000" smtClean="0">
                <a:solidFill>
                  <a:srgbClr val="999999"/>
                </a:solidFill>
              </a:rPr>
              <a:pPr algn="r">
                <a:lnSpc>
                  <a:spcPct val="95000"/>
                </a:lnSpc>
                <a:defRPr/>
              </a:pPr>
              <a:t>‹#›</a:t>
            </a:fld>
            <a:endParaRPr lang="ru-RU" sz="1000" dirty="0">
              <a:solidFill>
                <a:srgbClr val="999999"/>
              </a:solidFill>
            </a:endParaRPr>
          </a:p>
        </p:txBody>
      </p:sp>
      <p:sp>
        <p:nvSpPr>
          <p:cNvPr id="7" name="Заголовок 1"/>
          <p:cNvSpPr>
            <a:spLocks noGrp="1"/>
          </p:cNvSpPr>
          <p:nvPr>
            <p:ph type="title"/>
          </p:nvPr>
        </p:nvSpPr>
        <p:spPr>
          <a:xfrm>
            <a:off x="705008" y="1329569"/>
            <a:ext cx="8566150" cy="790575"/>
          </a:xfrm>
        </p:spPr>
        <p:txBody>
          <a:bodyPr rtlCol="0"/>
          <a:lstStyle>
            <a:lvl1pPr algn="l" rtl="0">
              <a:defRPr sz="3600">
                <a:latin typeface="+mn-lt"/>
              </a:defRPr>
            </a:lvl1pPr>
          </a:lstStyle>
          <a:p>
            <a:pPr rtl="0"/>
            <a:r>
              <a:rPr lang="x-none"/>
              <a:t>Click to edit Master title style</a:t>
            </a:r>
            <a:endParaRPr lang="ru-RU" dirty="0"/>
          </a:p>
        </p:txBody>
      </p:sp>
      <p:sp>
        <p:nvSpPr>
          <p:cNvPr id="8" name="Содержимое 2"/>
          <p:cNvSpPr>
            <a:spLocks noGrp="1"/>
          </p:cNvSpPr>
          <p:nvPr>
            <p:ph idx="1"/>
          </p:nvPr>
        </p:nvSpPr>
        <p:spPr>
          <a:xfrm>
            <a:off x="705055" y="2226138"/>
            <a:ext cx="8564281" cy="4273550"/>
          </a:xfrm>
        </p:spPr>
        <p:txBody>
          <a:bodyPr rtlCol="0"/>
          <a:lstStyle>
            <a:lvl1pPr marL="0" indent="0" algn="l" rtl="0">
              <a:buNone/>
              <a:defRPr/>
            </a:lvl1pPr>
            <a:lvl2pPr algn="l" rtl="0">
              <a:defRPr/>
            </a:lvl2pPr>
            <a:lvl3pPr algn="l" rtl="0">
              <a:defRPr/>
            </a:lvl3pPr>
            <a:lvl4pPr algn="l" rtl="0">
              <a:defRPr/>
            </a:lvl4pPr>
            <a:lvl5pPr algn="l" rtl="0">
              <a:defRPr/>
            </a:lvl5pPr>
          </a:lstStyle>
          <a:p>
            <a:pPr lvl="0" rtl="0"/>
            <a:r>
              <a:rPr lang="x-none"/>
              <a:t>Click to edit Master text styles</a:t>
            </a:r>
          </a:p>
          <a:p>
            <a:pPr lvl="0" rtl="0"/>
            <a:endParaRPr lang="en-US" dirty="0" smtClean="0"/>
          </a:p>
        </p:txBody>
      </p:sp>
    </p:spTree>
    <p:extLst>
      <p:ext uri="{BB962C8B-B14F-4D97-AF65-F5344CB8AC3E}">
        <p14:creationId xmlns:p14="http://schemas.microsoft.com/office/powerpoint/2010/main" val="3690330735"/>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704087" y="1325889"/>
            <a:ext cx="8493193" cy="790575"/>
          </a:xfrm>
        </p:spPr>
        <p:txBody>
          <a:bodyPr rtlCol="0"/>
          <a:lstStyle>
            <a:lvl1pPr algn="l" rtl="0">
              <a:defRPr sz="3600">
                <a:latin typeface="+mn-lt"/>
              </a:defRPr>
            </a:lvl1pPr>
          </a:lstStyle>
          <a:p>
            <a:pPr rtl="0"/>
            <a:r>
              <a:rPr lang="x-none" noProof="0"/>
              <a:t>Click to edit Master title style</a:t>
            </a:r>
            <a:endParaRPr lang="en-GB" noProof="0" dirty="0"/>
          </a:p>
        </p:txBody>
      </p:sp>
      <p:sp>
        <p:nvSpPr>
          <p:cNvPr id="5" name="Содержимое 2"/>
          <p:cNvSpPr>
            <a:spLocks noGrp="1"/>
          </p:cNvSpPr>
          <p:nvPr>
            <p:ph sz="half" idx="1"/>
          </p:nvPr>
        </p:nvSpPr>
        <p:spPr>
          <a:xfrm>
            <a:off x="700345" y="2149223"/>
            <a:ext cx="4091440" cy="4536505"/>
          </a:xfrm>
        </p:spPr>
        <p:txBody>
          <a:bodyPr rtlCol="0"/>
          <a:lstStyle>
            <a:lvl1pPr algn="l" rtl="0">
              <a:defRPr sz="2500" baseline="0"/>
            </a:lvl1pPr>
            <a:lvl2pPr algn="l" rtl="0">
              <a:defRPr sz="2500"/>
            </a:lvl2pPr>
            <a:lvl3pPr algn="l" rtl="0">
              <a:defRPr sz="2000"/>
            </a:lvl3pPr>
            <a:lvl4pPr algn="l" rtl="0">
              <a:defRPr sz="1800"/>
            </a:lvl4pPr>
            <a:lvl5pPr algn="l" rtl="0">
              <a:defRPr sz="1800"/>
            </a:lvl5pPr>
            <a:lvl6pPr algn="l" rtl="0">
              <a:defRPr sz="1800"/>
            </a:lvl6pPr>
            <a:lvl7pPr algn="l" rtl="0">
              <a:defRPr sz="1800"/>
            </a:lvl7pPr>
            <a:lvl8pPr algn="l" rtl="0">
              <a:defRPr sz="1800"/>
            </a:lvl8pPr>
            <a:lvl9pPr algn="l" rtl="0">
              <a:defRPr sz="1800"/>
            </a:lvl9pPr>
          </a:lstStyle>
          <a:p>
            <a:pPr lvl="0" rtl="0"/>
            <a:r>
              <a:rPr lang="x-none"/>
              <a:t>Click to edit Master text styles</a:t>
            </a:r>
          </a:p>
          <a:p>
            <a:pPr lvl="1" rtl="0"/>
            <a:r>
              <a:rPr lang="x-none"/>
              <a:t>Second level</a:t>
            </a:r>
          </a:p>
          <a:p>
            <a:pPr lvl="2" rtl="0"/>
            <a:r>
              <a:rPr lang="x-none"/>
              <a:t>Third level</a:t>
            </a:r>
          </a:p>
          <a:p>
            <a:pPr lvl="3" rtl="0"/>
            <a:r>
              <a:rPr lang="x-none"/>
              <a:t>Fourth level</a:t>
            </a:r>
          </a:p>
          <a:p>
            <a:pPr lvl="4" rtl="0"/>
            <a:r>
              <a:rPr lang="x-none"/>
              <a:t>Fifth level</a:t>
            </a:r>
            <a:endParaRPr lang="ru-RU" dirty="0"/>
          </a:p>
        </p:txBody>
      </p:sp>
      <p:sp>
        <p:nvSpPr>
          <p:cNvPr id="11" name="Содержимое 2"/>
          <p:cNvSpPr>
            <a:spLocks noGrp="1"/>
          </p:cNvSpPr>
          <p:nvPr>
            <p:ph sz="half" idx="17"/>
          </p:nvPr>
        </p:nvSpPr>
        <p:spPr>
          <a:xfrm>
            <a:off x="5043673" y="2158495"/>
            <a:ext cx="4153616" cy="4536505"/>
          </a:xfrm>
        </p:spPr>
        <p:txBody>
          <a:bodyPr rtlCol="0"/>
          <a:lstStyle>
            <a:lvl1pPr algn="l" rtl="0">
              <a:defRPr sz="2500" baseline="0"/>
            </a:lvl1pPr>
            <a:lvl2pPr algn="l" rtl="0">
              <a:defRPr sz="2500"/>
            </a:lvl2pPr>
            <a:lvl3pPr algn="l" rtl="0">
              <a:defRPr sz="2000"/>
            </a:lvl3pPr>
            <a:lvl4pPr algn="l" rtl="0">
              <a:defRPr sz="1800"/>
            </a:lvl4pPr>
            <a:lvl5pPr algn="l" rtl="0">
              <a:defRPr sz="1800"/>
            </a:lvl5pPr>
            <a:lvl6pPr algn="l" rtl="0">
              <a:defRPr sz="1800"/>
            </a:lvl6pPr>
            <a:lvl7pPr algn="l" rtl="0">
              <a:defRPr sz="1800"/>
            </a:lvl7pPr>
            <a:lvl8pPr algn="l" rtl="0">
              <a:defRPr sz="1800"/>
            </a:lvl8pPr>
            <a:lvl9pPr algn="l" rtl="0">
              <a:defRPr sz="1800"/>
            </a:lvl9pPr>
          </a:lstStyle>
          <a:p>
            <a:pPr lvl="0" rtl="0"/>
            <a:r>
              <a:rPr lang="x-none"/>
              <a:t>Click to edit Master text styles</a:t>
            </a:r>
          </a:p>
          <a:p>
            <a:pPr lvl="1" rtl="0"/>
            <a:r>
              <a:rPr lang="x-none"/>
              <a:t>Second level</a:t>
            </a:r>
          </a:p>
          <a:p>
            <a:pPr lvl="2" rtl="0"/>
            <a:r>
              <a:rPr lang="x-none"/>
              <a:t>Third level</a:t>
            </a:r>
          </a:p>
          <a:p>
            <a:pPr lvl="3" rtl="0"/>
            <a:r>
              <a:rPr lang="x-none"/>
              <a:t>Fourth level</a:t>
            </a:r>
          </a:p>
          <a:p>
            <a:pPr lvl="4" rtl="0"/>
            <a:r>
              <a:rPr lang="x-none"/>
              <a:t>Fifth level</a:t>
            </a:r>
            <a:endParaRPr lang="ru-RU" dirty="0"/>
          </a:p>
        </p:txBody>
      </p:sp>
      <p:sp>
        <p:nvSpPr>
          <p:cNvPr id="8" name="Rectangle 5"/>
          <p:cNvSpPr>
            <a:spLocks noGrp="1" noChangeArrowheads="1"/>
          </p:cNvSpPr>
          <p:nvPr>
            <p:ph type="sldNum" idx="20"/>
          </p:nvPr>
        </p:nvSpPr>
        <p:spPr>
          <a:ln/>
        </p:spPr>
        <p:txBody>
          <a:bodyPr rtlCol="0"/>
          <a:lstStyle>
            <a:lvl1pPr algn="l" rtl="0">
              <a:defRPr/>
            </a:lvl1pPr>
          </a:lstStyle>
          <a:p>
            <a:pPr>
              <a:defRPr/>
            </a:pPr>
            <a:fld id="{4C900FCA-1A97-4D6A-89CC-C4E3C77CACE0}" type="slidenum">
              <a:rPr lang="ru-RU"/>
              <a:pPr>
                <a:defRPr/>
              </a:pPr>
              <a:t>‹#›</a:t>
            </a:fld>
            <a:endParaRPr lang="ru-RU" dirty="0"/>
          </a:p>
        </p:txBody>
      </p:sp>
    </p:spTree>
    <p:extLst>
      <p:ext uri="{BB962C8B-B14F-4D97-AF65-F5344CB8AC3E}">
        <p14:creationId xmlns:p14="http://schemas.microsoft.com/office/powerpoint/2010/main" val="1953296273"/>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raft">
    <p:spTree>
      <p:nvGrpSpPr>
        <p:cNvPr id="1" name=""/>
        <p:cNvGrpSpPr/>
        <p:nvPr/>
      </p:nvGrpSpPr>
      <p:grpSpPr>
        <a:xfrm>
          <a:off x="0" y="0"/>
          <a:ext cx="0" cy="0"/>
          <a:chOff x="0" y="0"/>
          <a:chExt cx="0" cy="0"/>
        </a:xfrm>
      </p:grpSpPr>
      <p:sp>
        <p:nvSpPr>
          <p:cNvPr id="4" name="Rectangle 5"/>
          <p:cNvSpPr>
            <a:spLocks noGrp="1" noChangeArrowheads="1"/>
          </p:cNvSpPr>
          <p:nvPr>
            <p:ph type="sldNum" idx="12"/>
          </p:nvPr>
        </p:nvSpPr>
        <p:spPr>
          <a:ln/>
        </p:spPr>
        <p:txBody>
          <a:bodyPr rtlCol="0"/>
          <a:lstStyle>
            <a:lvl1pPr algn="l" rtl="0">
              <a:defRPr/>
            </a:lvl1pPr>
          </a:lstStyle>
          <a:p>
            <a:pPr>
              <a:defRPr/>
            </a:pPr>
            <a:fld id="{6AD948CB-CBFC-48EC-9170-DC63649F09AB}" type="slidenum">
              <a:rPr lang="ru-RU"/>
              <a:pPr>
                <a:defRPr/>
              </a:pPr>
              <a:t>‹#›</a:t>
            </a:fld>
            <a:endParaRPr lang="ru-RU" dirty="0"/>
          </a:p>
        </p:txBody>
      </p:sp>
    </p:spTree>
    <p:extLst>
      <p:ext uri="{BB962C8B-B14F-4D97-AF65-F5344CB8AC3E}">
        <p14:creationId xmlns:p14="http://schemas.microsoft.com/office/powerpoint/2010/main" val="840419211"/>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ext">
    <p:spTree>
      <p:nvGrpSpPr>
        <p:cNvPr id="1" name=""/>
        <p:cNvGrpSpPr/>
        <p:nvPr/>
      </p:nvGrpSpPr>
      <p:grpSpPr>
        <a:xfrm>
          <a:off x="0" y="0"/>
          <a:ext cx="0" cy="0"/>
          <a:chOff x="0" y="0"/>
          <a:chExt cx="0" cy="0"/>
        </a:xfrm>
      </p:grpSpPr>
      <p:sp>
        <p:nvSpPr>
          <p:cNvPr id="13" name="Заголовок 1"/>
          <p:cNvSpPr>
            <a:spLocks noGrp="1"/>
          </p:cNvSpPr>
          <p:nvPr>
            <p:ph type="title"/>
          </p:nvPr>
        </p:nvSpPr>
        <p:spPr>
          <a:xfrm>
            <a:off x="700088" y="1325889"/>
            <a:ext cx="8566150" cy="790575"/>
          </a:xfrm>
        </p:spPr>
        <p:txBody>
          <a:bodyPr rtlCol="0"/>
          <a:lstStyle>
            <a:lvl1pPr algn="l" rtl="0">
              <a:defRPr/>
            </a:lvl1pPr>
          </a:lstStyle>
          <a:p>
            <a:pPr rtl="0"/>
            <a:r>
              <a:rPr lang="x-none"/>
              <a:t>Click to edit Master title style</a:t>
            </a:r>
            <a:endParaRPr lang="ru-RU" dirty="0"/>
          </a:p>
        </p:txBody>
      </p:sp>
      <p:sp>
        <p:nvSpPr>
          <p:cNvPr id="14" name="Content Placeholder 6"/>
          <p:cNvSpPr>
            <a:spLocks noGrp="1"/>
          </p:cNvSpPr>
          <p:nvPr>
            <p:ph sz="quarter" idx="13"/>
          </p:nvPr>
        </p:nvSpPr>
        <p:spPr>
          <a:xfrm>
            <a:off x="707307" y="2433688"/>
            <a:ext cx="8561982" cy="2592387"/>
          </a:xfrm>
        </p:spPr>
        <p:txBody>
          <a:bodyPr rtlCol="0"/>
          <a:lstStyle>
            <a:lvl1pPr algn="l" rtl="0">
              <a:buNone/>
              <a:defRPr/>
            </a:lvl1pPr>
          </a:lstStyle>
          <a:p>
            <a:pPr lvl="0" rtl="0"/>
            <a:r>
              <a:rPr lang="x-none"/>
              <a:t>Click to edit Master text styles</a:t>
            </a:r>
          </a:p>
        </p:txBody>
      </p:sp>
      <p:sp>
        <p:nvSpPr>
          <p:cNvPr id="8" name="Rectangle 5"/>
          <p:cNvSpPr>
            <a:spLocks noGrp="1" noChangeArrowheads="1"/>
          </p:cNvSpPr>
          <p:nvPr>
            <p:ph type="sldNum" idx="17"/>
          </p:nvPr>
        </p:nvSpPr>
        <p:spPr/>
        <p:txBody>
          <a:bodyPr rtlCol="0"/>
          <a:lstStyle>
            <a:lvl1pPr algn="l" rtl="0">
              <a:defRPr/>
            </a:lvl1pPr>
          </a:lstStyle>
          <a:p>
            <a:pPr>
              <a:defRPr/>
            </a:pPr>
            <a:fld id="{818F2839-6C4F-458F-B92D-DF083EE553F1}" type="slidenum">
              <a:rPr lang="fr-FR" smtClean="0"/>
              <a:pPr>
                <a:defRPr/>
              </a:pPr>
              <a:t>‹#›</a:t>
            </a:fld>
            <a:endParaRPr lang="fr-FR" dirty="0"/>
          </a:p>
        </p:txBody>
      </p:sp>
    </p:spTree>
    <p:extLst>
      <p:ext uri="{BB962C8B-B14F-4D97-AF65-F5344CB8AC3E}">
        <p14:creationId xmlns:p14="http://schemas.microsoft.com/office/powerpoint/2010/main" val="3788477080"/>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Titel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75733" y="326399"/>
            <a:ext cx="8873099" cy="856320"/>
          </a:xfrm>
          <a:prstGeom prst="rect">
            <a:avLst/>
          </a:prstGeom>
        </p:spPr>
        <p:txBody>
          <a:bodyPr tIns="134312" rtlCol="0" anchor="t" anchorCtr="0"/>
          <a:lstStyle>
            <a:lvl1pPr algn="l" rtl="0">
              <a:lnSpc>
                <a:spcPct val="75000"/>
              </a:lnSpc>
              <a:defRPr>
                <a:solidFill>
                  <a:schemeClr val="accent4"/>
                </a:solidFill>
              </a:defRPr>
            </a:lvl1pPr>
          </a:lstStyle>
          <a:p>
            <a:pPr rtl="0"/>
            <a:r>
              <a:rPr lang="x-none" noProof="0"/>
              <a:t>Title</a:t>
            </a:r>
            <a:endParaRPr lang="en-US" noProof="0" dirty="0"/>
          </a:p>
        </p:txBody>
      </p:sp>
      <p:sp>
        <p:nvSpPr>
          <p:cNvPr id="10" name="Textplatzhalter 9" descr="Subtitle"/>
          <p:cNvSpPr>
            <a:spLocks noGrp="1"/>
          </p:cNvSpPr>
          <p:nvPr>
            <p:ph type="body" sz="quarter" idx="10" hasCustomPrompt="1"/>
          </p:nvPr>
        </p:nvSpPr>
        <p:spPr>
          <a:xfrm>
            <a:off x="576001" y="787791"/>
            <a:ext cx="8865485" cy="392076"/>
          </a:xfrm>
        </p:spPr>
        <p:txBody>
          <a:bodyPr rtlCol="0" anchor="b" anchorCtr="0">
            <a:noAutofit/>
          </a:bodyPr>
          <a:lstStyle>
            <a:lvl1pPr marL="0" indent="0" algn="l" rtl="0">
              <a:lnSpc>
                <a:spcPct val="95000"/>
              </a:lnSpc>
              <a:buNone/>
              <a:defRPr sz="2100" b="0" i="1">
                <a:solidFill>
                  <a:schemeClr val="tx1"/>
                </a:solidFill>
              </a:defRPr>
            </a:lvl1pPr>
          </a:lstStyle>
          <a:p>
            <a:pPr lvl="0" rtl="0"/>
            <a:r>
              <a:rPr lang="x-none" noProof="0"/>
              <a:t>Subtitle</a:t>
            </a:r>
          </a:p>
        </p:txBody>
      </p:sp>
      <p:sp>
        <p:nvSpPr>
          <p:cNvPr id="9" name="Content Placeholder 2"/>
          <p:cNvSpPr>
            <a:spLocks noGrp="1"/>
          </p:cNvSpPr>
          <p:nvPr>
            <p:ph idx="1" hasCustomPrompt="1"/>
          </p:nvPr>
        </p:nvSpPr>
        <p:spPr>
          <a:xfrm>
            <a:off x="558809" y="1435955"/>
            <a:ext cx="8890032" cy="5269675"/>
          </a:xfrm>
        </p:spPr>
        <p:txBody>
          <a:bodyPr rtlCol="0">
            <a:noAutofit/>
          </a:bodyPr>
          <a:lstStyle>
            <a:lvl1pPr algn="l" rtl="0">
              <a:defRPr>
                <a:solidFill>
                  <a:schemeClr val="accent6"/>
                </a:solidFill>
              </a:defRPr>
            </a:lvl1pPr>
            <a:lvl2pPr algn="l" rtl="0">
              <a:defRPr>
                <a:solidFill>
                  <a:schemeClr val="accent6"/>
                </a:solidFill>
              </a:defRPr>
            </a:lvl2pPr>
            <a:lvl3pPr algn="l" rtl="0">
              <a:defRPr>
                <a:solidFill>
                  <a:schemeClr val="accent6"/>
                </a:solidFill>
              </a:defRPr>
            </a:lvl3pPr>
            <a:lvl4pPr algn="l" rtl="0">
              <a:defRPr>
                <a:solidFill>
                  <a:schemeClr val="accent6"/>
                </a:solidFill>
              </a:defRPr>
            </a:lvl4pPr>
            <a:lvl5pPr algn="l" rtl="0">
              <a:defRPr>
                <a:solidFill>
                  <a:schemeClr val="accent6"/>
                </a:solidFill>
              </a:defRPr>
            </a:lvl5pPr>
          </a:lstStyle>
          <a:p>
            <a:pPr lvl="0" rtl="0"/>
            <a:r>
              <a:rPr lang="x-none"/>
              <a:t>Click to insert text</a:t>
            </a:r>
          </a:p>
          <a:p>
            <a:pPr lvl="1" rtl="0"/>
            <a:r>
              <a:rPr lang="x-none"/>
              <a:t>Second level</a:t>
            </a:r>
          </a:p>
          <a:p>
            <a:pPr lvl="2" rtl="0"/>
            <a:r>
              <a:rPr lang="x-none"/>
              <a:t>Third level</a:t>
            </a:r>
          </a:p>
          <a:p>
            <a:pPr lvl="3" rtl="0"/>
            <a:r>
              <a:rPr lang="x-none"/>
              <a:t>Fourth level</a:t>
            </a:r>
          </a:p>
          <a:p>
            <a:pPr lvl="4" rtl="0"/>
            <a:r>
              <a:rPr lang="x-none"/>
              <a:t>Fifth level</a:t>
            </a:r>
            <a:endParaRPr lang="de-CH" dirty="0"/>
          </a:p>
        </p:txBody>
      </p:sp>
    </p:spTree>
    <p:extLst>
      <p:ext uri="{BB962C8B-B14F-4D97-AF65-F5344CB8AC3E}">
        <p14:creationId xmlns:p14="http://schemas.microsoft.com/office/powerpoint/2010/main" val="3648483565"/>
      </p:ext>
    </p:extLst>
  </p:cSld>
  <p:clrMapOvr>
    <a:masterClrMapping/>
  </p:clrMapOv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ullet points">
    <p:spTree>
      <p:nvGrpSpPr>
        <p:cNvPr id="1" name=""/>
        <p:cNvGrpSpPr/>
        <p:nvPr/>
      </p:nvGrpSpPr>
      <p:grpSpPr>
        <a:xfrm>
          <a:off x="0" y="0"/>
          <a:ext cx="0" cy="0"/>
          <a:chOff x="0" y="0"/>
          <a:chExt cx="0" cy="0"/>
        </a:xfrm>
      </p:grpSpPr>
      <p:sp>
        <p:nvSpPr>
          <p:cNvPr id="6" name="Rectangle 5"/>
          <p:cNvSpPr txBox="1">
            <a:spLocks noChangeArrowheads="1"/>
          </p:cNvSpPr>
          <p:nvPr userDrawn="1"/>
        </p:nvSpPr>
        <p:spPr bwMode="auto">
          <a:xfrm>
            <a:off x="6858000" y="6854830"/>
            <a:ext cx="1987550" cy="277813"/>
          </a:xfrm>
          <a:prstGeom prst="rect">
            <a:avLst/>
          </a:prstGeom>
          <a:noFill/>
          <a:ln w="9525">
            <a:noFill/>
            <a:round/>
            <a:headEnd/>
            <a:tailEnd/>
          </a:ln>
          <a:effectLst/>
        </p:spPr>
        <p:txBody>
          <a:bodyPr lIns="0" tIns="0" rIns="0" bIns="0" rtlCol="0"/>
          <a:lstStyle>
            <a:lvl1pPr algn="l" rtl="0">
              <a:defRPr/>
            </a:lvl1pPr>
          </a:lstStyle>
          <a:p>
            <a:pPr algn="r" rtl="0">
              <a:lnSpc>
                <a:spcPct val="95000"/>
              </a:lnSpc>
              <a:defRPr/>
            </a:pPr>
            <a:fld id="{DAE92554-818E-438B-8EAE-36A0BFAEA8A0}" type="slidenum">
              <a:rPr lang="ru-RU" sz="1000" smtClean="0">
                <a:solidFill>
                  <a:srgbClr val="999999"/>
                </a:solidFill>
              </a:rPr>
              <a:pPr algn="r" rtl="0">
                <a:lnSpc>
                  <a:spcPct val="95000"/>
                </a:lnSpc>
                <a:defRPr/>
              </a:pPr>
              <a:t>‹#›</a:t>
            </a:fld>
            <a:endParaRPr lang="ru-RU" sz="1000" dirty="0">
              <a:solidFill>
                <a:srgbClr val="999999"/>
              </a:solidFill>
            </a:endParaRPr>
          </a:p>
        </p:txBody>
      </p:sp>
      <p:sp>
        <p:nvSpPr>
          <p:cNvPr id="7" name="Заголовок 1"/>
          <p:cNvSpPr>
            <a:spLocks noGrp="1"/>
          </p:cNvSpPr>
          <p:nvPr>
            <p:ph type="title"/>
          </p:nvPr>
        </p:nvSpPr>
        <p:spPr>
          <a:xfrm>
            <a:off x="705008" y="1329569"/>
            <a:ext cx="8566150" cy="790575"/>
          </a:xfrm>
        </p:spPr>
        <p:txBody>
          <a:bodyPr rtlCol="0"/>
          <a:lstStyle>
            <a:lvl1pPr algn="l" rtl="0">
              <a:defRPr sz="3600">
                <a:latin typeface="+mn-lt"/>
              </a:defRPr>
            </a:lvl1pPr>
          </a:lstStyle>
          <a:p>
            <a:pPr rtl="0"/>
            <a:r>
              <a:rPr lang="x-none"/>
              <a:t>Click to edit Master title style</a:t>
            </a:r>
            <a:endParaRPr lang="ru-RU" dirty="0"/>
          </a:p>
        </p:txBody>
      </p:sp>
      <p:sp>
        <p:nvSpPr>
          <p:cNvPr id="8" name="Содержимое 2"/>
          <p:cNvSpPr>
            <a:spLocks noGrp="1"/>
          </p:cNvSpPr>
          <p:nvPr>
            <p:ph idx="1"/>
          </p:nvPr>
        </p:nvSpPr>
        <p:spPr>
          <a:xfrm>
            <a:off x="700383" y="2217440"/>
            <a:ext cx="8568953" cy="4273550"/>
          </a:xfrm>
        </p:spPr>
        <p:txBody>
          <a:bodyPr rtlCol="0"/>
          <a:lstStyle>
            <a:lvl1pPr algn="l" rtl="0">
              <a:defRPr/>
            </a:lvl1pPr>
            <a:lvl2pPr marL="628467" indent="-267560" algn="l" rtl="0">
              <a:defRPr/>
            </a:lvl2pPr>
            <a:lvl3pPr marL="986237" indent="-269144" algn="l" rtl="0">
              <a:defRPr/>
            </a:lvl3pPr>
            <a:lvl4pPr marL="1345588" indent="-267560" algn="l" rtl="0">
              <a:defRPr/>
            </a:lvl4pPr>
            <a:lvl5pPr marL="1703353" indent="-267560" algn="l" rtl="0">
              <a:defRPr/>
            </a:lvl5pPr>
          </a:lstStyle>
          <a:p>
            <a:pPr lvl="0" rtl="0"/>
            <a:r>
              <a:rPr lang="x-none"/>
              <a:t>Click to edit Master text styles</a:t>
            </a:r>
          </a:p>
          <a:p>
            <a:pPr lvl="1" rtl="0"/>
            <a:r>
              <a:rPr lang="x-none"/>
              <a:t>Second level</a:t>
            </a:r>
          </a:p>
          <a:p>
            <a:pPr lvl="2" rtl="0"/>
            <a:r>
              <a:rPr lang="x-none"/>
              <a:t>Third level</a:t>
            </a:r>
          </a:p>
          <a:p>
            <a:pPr lvl="3" rtl="0"/>
            <a:r>
              <a:rPr lang="x-none"/>
              <a:t>Fourth level</a:t>
            </a:r>
          </a:p>
          <a:p>
            <a:pPr lvl="4" rtl="0"/>
            <a:r>
              <a:rPr lang="x-none"/>
              <a:t>Fifth level</a:t>
            </a:r>
            <a:endParaRPr lang="ru-RU" dirty="0"/>
          </a:p>
        </p:txBody>
      </p:sp>
    </p:spTree>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70467" y="4700697"/>
            <a:ext cx="8290560" cy="1452880"/>
          </a:xfrm>
        </p:spPr>
        <p:txBody>
          <a:bodyPr rtlCol="0" anchor="t"/>
          <a:lstStyle>
            <a:lvl1pPr algn="l" rtl="0">
              <a:defRPr sz="4300" b="1" cap="all"/>
            </a:lvl1pPr>
          </a:lstStyle>
          <a:p>
            <a:pPr rtl="0"/>
            <a:r>
              <a:rPr lang="x-none"/>
              <a:t>Click to edit Master title style</a:t>
            </a:r>
            <a:endParaRPr lang="en-US"/>
          </a:p>
        </p:txBody>
      </p:sp>
      <p:sp>
        <p:nvSpPr>
          <p:cNvPr id="3" name="Text Placeholder 2"/>
          <p:cNvSpPr>
            <a:spLocks noGrp="1"/>
          </p:cNvSpPr>
          <p:nvPr>
            <p:ph type="body" idx="1"/>
          </p:nvPr>
        </p:nvSpPr>
        <p:spPr>
          <a:xfrm>
            <a:off x="770467" y="3100505"/>
            <a:ext cx="8290560" cy="1600199"/>
          </a:xfrm>
        </p:spPr>
        <p:txBody>
          <a:bodyPr rtlCol="0" anchor="b"/>
          <a:lstStyle>
            <a:lvl1pPr marL="0" indent="0" algn="l" rtl="0">
              <a:buNone/>
              <a:defRPr sz="2100"/>
            </a:lvl1pPr>
            <a:lvl2pPr marL="487344" indent="0" algn="l" rtl="0">
              <a:buNone/>
              <a:defRPr sz="1900"/>
            </a:lvl2pPr>
            <a:lvl3pPr marL="974690" indent="0" algn="l" rtl="0">
              <a:buNone/>
              <a:defRPr sz="1700"/>
            </a:lvl3pPr>
            <a:lvl4pPr marL="1462034" indent="0" algn="l" rtl="0">
              <a:buNone/>
              <a:defRPr sz="1500"/>
            </a:lvl4pPr>
            <a:lvl5pPr marL="1949380" indent="0" algn="l" rtl="0">
              <a:buNone/>
              <a:defRPr sz="1500"/>
            </a:lvl5pPr>
            <a:lvl6pPr marL="2436728" indent="0" algn="l" rtl="0">
              <a:buNone/>
              <a:defRPr sz="1500"/>
            </a:lvl6pPr>
            <a:lvl7pPr marL="2924068" indent="0" algn="l" rtl="0">
              <a:buNone/>
              <a:defRPr sz="1500"/>
            </a:lvl7pPr>
            <a:lvl8pPr marL="3411413" indent="0" algn="l" rtl="0">
              <a:buNone/>
              <a:defRPr sz="1500"/>
            </a:lvl8pPr>
            <a:lvl9pPr marL="3898759" indent="0" algn="l" rtl="0">
              <a:buNone/>
              <a:defRPr sz="1500"/>
            </a:lvl9pPr>
          </a:lstStyle>
          <a:p>
            <a:pPr lvl="0" rtl="0"/>
            <a:r>
              <a:rPr lang="x-none"/>
              <a:t>Click to edit Master text styles</a:t>
            </a:r>
          </a:p>
        </p:txBody>
      </p:sp>
    </p:spTree>
    <p:extLst>
      <p:ext uri="{BB962C8B-B14F-4D97-AF65-F5344CB8AC3E}">
        <p14:creationId xmlns:p14="http://schemas.microsoft.com/office/powerpoint/2010/main" val="1502565941"/>
      </p:ext>
    </p:extLst>
  </p:cSld>
  <p:clrMapOvr>
    <a:masterClrMapping/>
  </p:clrMapOvr>
  <p:transition spd="med">
    <p:split orient="vert"/>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5" name="Rectangle 5"/>
          <p:cNvSpPr txBox="1">
            <a:spLocks noChangeArrowheads="1"/>
          </p:cNvSpPr>
          <p:nvPr userDrawn="1"/>
        </p:nvSpPr>
        <p:spPr bwMode="auto">
          <a:xfrm>
            <a:off x="6858000" y="6854825"/>
            <a:ext cx="1987550" cy="277813"/>
          </a:xfrm>
          <a:prstGeom prst="rect">
            <a:avLst/>
          </a:prstGeom>
          <a:noFill/>
          <a:ln w="9525">
            <a:noFill/>
            <a:round/>
            <a:headEnd/>
            <a:tailEnd/>
          </a:ln>
          <a:effectLst/>
        </p:spPr>
        <p:txBody>
          <a:bodyPr lIns="0" tIns="0" rIns="0" bIns="0" rtlCol="0"/>
          <a:lstStyle>
            <a:lvl1pPr algn="l" rtl="0">
              <a:defRPr/>
            </a:lvl1pPr>
          </a:lstStyle>
          <a:p>
            <a:pPr algn="r" defTabSz="449263">
              <a:lnSpc>
                <a:spcPct val="95000"/>
              </a:lnSpc>
              <a:defRPr/>
            </a:pPr>
            <a:fld id="{AF0166B3-1AA4-43FE-8B63-94829FF3D42D}" type="slidenum">
              <a:rPr lang="ru-RU" sz="1000" smtClean="0">
                <a:solidFill>
                  <a:srgbClr val="999999"/>
                </a:solidFill>
              </a:rPr>
              <a:pPr algn="r" defTabSz="449263">
                <a:lnSpc>
                  <a:spcPct val="95000"/>
                </a:lnSpc>
                <a:defRPr/>
              </a:pPr>
              <a:t>‹#›</a:t>
            </a:fld>
            <a:endParaRPr lang="ru-RU" sz="1000" dirty="0">
              <a:solidFill>
                <a:srgbClr val="999999"/>
              </a:solidFill>
            </a:endParaRPr>
          </a:p>
        </p:txBody>
      </p:sp>
      <p:sp>
        <p:nvSpPr>
          <p:cNvPr id="7" name="Заголовок 1"/>
          <p:cNvSpPr>
            <a:spLocks noGrp="1"/>
          </p:cNvSpPr>
          <p:nvPr>
            <p:ph type="title"/>
          </p:nvPr>
        </p:nvSpPr>
        <p:spPr>
          <a:xfrm>
            <a:off x="705008" y="1329562"/>
            <a:ext cx="8566150" cy="790575"/>
          </a:xfrm>
        </p:spPr>
        <p:txBody>
          <a:bodyPr rtlCol="0"/>
          <a:lstStyle>
            <a:lvl1pPr algn="l" rtl="0">
              <a:defRPr/>
            </a:lvl1pPr>
          </a:lstStyle>
          <a:p>
            <a:pPr rtl="0"/>
            <a:r>
              <a:rPr lang="x-none" noProof="0"/>
              <a:t>Click to edit Master title style</a:t>
            </a:r>
            <a:endParaRPr lang="en-GB" noProof="0" dirty="0"/>
          </a:p>
        </p:txBody>
      </p:sp>
    </p:spTree>
    <p:extLst>
      <p:ext uri="{BB962C8B-B14F-4D97-AF65-F5344CB8AC3E}">
        <p14:creationId xmlns:p14="http://schemas.microsoft.com/office/powerpoint/2010/main" val="63762473"/>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Bullet points">
    <p:spTree>
      <p:nvGrpSpPr>
        <p:cNvPr id="1" name=""/>
        <p:cNvGrpSpPr/>
        <p:nvPr/>
      </p:nvGrpSpPr>
      <p:grpSpPr>
        <a:xfrm>
          <a:off x="0" y="0"/>
          <a:ext cx="0" cy="0"/>
          <a:chOff x="0" y="0"/>
          <a:chExt cx="0" cy="0"/>
        </a:xfrm>
      </p:grpSpPr>
      <p:sp>
        <p:nvSpPr>
          <p:cNvPr id="6" name="Rectangle 5"/>
          <p:cNvSpPr txBox="1">
            <a:spLocks noChangeArrowheads="1"/>
          </p:cNvSpPr>
          <p:nvPr userDrawn="1"/>
        </p:nvSpPr>
        <p:spPr bwMode="auto">
          <a:xfrm>
            <a:off x="6858000" y="6854825"/>
            <a:ext cx="1987550" cy="277813"/>
          </a:xfrm>
          <a:prstGeom prst="rect">
            <a:avLst/>
          </a:prstGeom>
          <a:noFill/>
          <a:ln w="9525">
            <a:noFill/>
            <a:round/>
            <a:headEnd/>
            <a:tailEnd/>
          </a:ln>
          <a:effectLst/>
        </p:spPr>
        <p:txBody>
          <a:bodyPr lIns="0" tIns="0" rIns="0" bIns="0" rtlCol="0"/>
          <a:lstStyle>
            <a:lvl1pPr algn="l" rtl="0">
              <a:defRPr/>
            </a:lvl1pPr>
          </a:lstStyle>
          <a:p>
            <a:pPr algn="r" defTabSz="449263">
              <a:lnSpc>
                <a:spcPct val="95000"/>
              </a:lnSpc>
              <a:defRPr/>
            </a:pPr>
            <a:fld id="{DAE92554-818E-438B-8EAE-36A0BFAEA8A0}" type="slidenum">
              <a:rPr lang="ru-RU" sz="1000" smtClean="0">
                <a:solidFill>
                  <a:srgbClr val="999999"/>
                </a:solidFill>
              </a:rPr>
              <a:pPr algn="r" defTabSz="449263">
                <a:lnSpc>
                  <a:spcPct val="95000"/>
                </a:lnSpc>
                <a:defRPr/>
              </a:pPr>
              <a:t>‹#›</a:t>
            </a:fld>
            <a:endParaRPr lang="ru-RU" sz="1000" dirty="0">
              <a:solidFill>
                <a:srgbClr val="999999"/>
              </a:solidFill>
            </a:endParaRPr>
          </a:p>
        </p:txBody>
      </p:sp>
      <p:sp>
        <p:nvSpPr>
          <p:cNvPr id="7" name="Заголовок 1"/>
          <p:cNvSpPr>
            <a:spLocks noGrp="1"/>
          </p:cNvSpPr>
          <p:nvPr>
            <p:ph type="title"/>
          </p:nvPr>
        </p:nvSpPr>
        <p:spPr>
          <a:xfrm>
            <a:off x="705008" y="1329562"/>
            <a:ext cx="8566150" cy="790575"/>
          </a:xfrm>
        </p:spPr>
        <p:txBody>
          <a:bodyPr rtlCol="0"/>
          <a:lstStyle>
            <a:lvl1pPr algn="l" rtl="0">
              <a:defRPr/>
            </a:lvl1pPr>
          </a:lstStyle>
          <a:p>
            <a:pPr rtl="0"/>
            <a:r>
              <a:rPr lang="x-none"/>
              <a:t>Click to edit Master title style</a:t>
            </a:r>
            <a:endParaRPr lang="ru-RU" dirty="0"/>
          </a:p>
        </p:txBody>
      </p:sp>
      <p:sp>
        <p:nvSpPr>
          <p:cNvPr id="8" name="Содержимое 2"/>
          <p:cNvSpPr>
            <a:spLocks noGrp="1"/>
          </p:cNvSpPr>
          <p:nvPr>
            <p:ph idx="1"/>
          </p:nvPr>
        </p:nvSpPr>
        <p:spPr>
          <a:xfrm>
            <a:off x="700336" y="2217440"/>
            <a:ext cx="8568952" cy="4273550"/>
          </a:xfrm>
        </p:spPr>
        <p:txBody>
          <a:bodyPr rtlCol="0"/>
          <a:lstStyle>
            <a:lvl1pPr algn="l" rtl="0">
              <a:defRPr/>
            </a:lvl1pPr>
            <a:lvl2pPr marL="630238" indent="-268288" algn="l" rtl="0">
              <a:defRPr/>
            </a:lvl2pPr>
            <a:lvl3pPr marL="989013" indent="-269875" algn="l" rtl="0">
              <a:defRPr/>
            </a:lvl3pPr>
            <a:lvl4pPr marL="1349375" indent="-268288" algn="l" rtl="0">
              <a:defRPr/>
            </a:lvl4pPr>
            <a:lvl5pPr marL="1708150" indent="-268288" algn="l" rtl="0">
              <a:defRPr/>
            </a:lvl5pPr>
          </a:lstStyle>
          <a:p>
            <a:pPr lvl="0" rtl="0"/>
            <a:r>
              <a:rPr lang="x-none"/>
              <a:t>Click to edit Master text styles</a:t>
            </a:r>
          </a:p>
          <a:p>
            <a:pPr lvl="1" rtl="0"/>
            <a:r>
              <a:rPr lang="x-none"/>
              <a:t>Second level</a:t>
            </a:r>
          </a:p>
          <a:p>
            <a:pPr lvl="2" rtl="0"/>
            <a:r>
              <a:rPr lang="x-none"/>
              <a:t>Third level</a:t>
            </a:r>
          </a:p>
          <a:p>
            <a:pPr lvl="3" rtl="0"/>
            <a:r>
              <a:rPr lang="x-none"/>
              <a:t>Fourth level</a:t>
            </a:r>
          </a:p>
          <a:p>
            <a:pPr lvl="4" rtl="0"/>
            <a:r>
              <a:rPr lang="x-none"/>
              <a:t>Fifth level</a:t>
            </a:r>
            <a:endParaRPr lang="ru-RU" dirty="0"/>
          </a:p>
        </p:txBody>
      </p:sp>
    </p:spTree>
    <p:extLst>
      <p:ext uri="{BB962C8B-B14F-4D97-AF65-F5344CB8AC3E}">
        <p14:creationId xmlns:p14="http://schemas.microsoft.com/office/powerpoint/2010/main" val="2119822171"/>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Normal Text">
    <p:spTree>
      <p:nvGrpSpPr>
        <p:cNvPr id="1" name=""/>
        <p:cNvGrpSpPr/>
        <p:nvPr/>
      </p:nvGrpSpPr>
      <p:grpSpPr>
        <a:xfrm>
          <a:off x="0" y="0"/>
          <a:ext cx="0" cy="0"/>
          <a:chOff x="0" y="0"/>
          <a:chExt cx="0" cy="0"/>
        </a:xfrm>
      </p:grpSpPr>
      <p:sp>
        <p:nvSpPr>
          <p:cNvPr id="6" name="Rectangle 5"/>
          <p:cNvSpPr txBox="1">
            <a:spLocks noChangeArrowheads="1"/>
          </p:cNvSpPr>
          <p:nvPr userDrawn="1"/>
        </p:nvSpPr>
        <p:spPr bwMode="auto">
          <a:xfrm>
            <a:off x="6858000" y="6854825"/>
            <a:ext cx="1987550" cy="277813"/>
          </a:xfrm>
          <a:prstGeom prst="rect">
            <a:avLst/>
          </a:prstGeom>
          <a:noFill/>
          <a:ln w="9525">
            <a:noFill/>
            <a:round/>
            <a:headEnd/>
            <a:tailEnd/>
          </a:ln>
          <a:effectLst/>
        </p:spPr>
        <p:txBody>
          <a:bodyPr lIns="0" tIns="0" rIns="0" bIns="0" rtlCol="0"/>
          <a:lstStyle>
            <a:lvl1pPr algn="l" rtl="0">
              <a:defRPr/>
            </a:lvl1pPr>
          </a:lstStyle>
          <a:p>
            <a:pPr algn="r" defTabSz="449263">
              <a:lnSpc>
                <a:spcPct val="95000"/>
              </a:lnSpc>
              <a:defRPr/>
            </a:pPr>
            <a:fld id="{88BDC811-FBB1-45B5-9F23-29515F4EC5B0}" type="slidenum">
              <a:rPr lang="ru-RU" sz="1000" smtClean="0">
                <a:solidFill>
                  <a:srgbClr val="999999"/>
                </a:solidFill>
              </a:rPr>
              <a:pPr algn="r" defTabSz="449263">
                <a:lnSpc>
                  <a:spcPct val="95000"/>
                </a:lnSpc>
                <a:defRPr/>
              </a:pPr>
              <a:t>‹#›</a:t>
            </a:fld>
            <a:endParaRPr lang="ru-RU" sz="1000" dirty="0">
              <a:solidFill>
                <a:srgbClr val="999999"/>
              </a:solidFill>
            </a:endParaRPr>
          </a:p>
        </p:txBody>
      </p:sp>
      <p:sp>
        <p:nvSpPr>
          <p:cNvPr id="7" name="Заголовок 1"/>
          <p:cNvSpPr>
            <a:spLocks noGrp="1"/>
          </p:cNvSpPr>
          <p:nvPr>
            <p:ph type="title"/>
          </p:nvPr>
        </p:nvSpPr>
        <p:spPr>
          <a:xfrm>
            <a:off x="705008" y="1329562"/>
            <a:ext cx="8566150" cy="790575"/>
          </a:xfrm>
        </p:spPr>
        <p:txBody>
          <a:bodyPr rtlCol="0"/>
          <a:lstStyle>
            <a:lvl1pPr algn="l" rtl="0">
              <a:defRPr/>
            </a:lvl1pPr>
          </a:lstStyle>
          <a:p>
            <a:pPr rtl="0"/>
            <a:r>
              <a:rPr lang="x-none"/>
              <a:t>Click to edit Master title style</a:t>
            </a:r>
            <a:endParaRPr lang="ru-RU" dirty="0"/>
          </a:p>
        </p:txBody>
      </p:sp>
      <p:sp>
        <p:nvSpPr>
          <p:cNvPr id="8" name="Содержимое 2"/>
          <p:cNvSpPr>
            <a:spLocks noGrp="1"/>
          </p:cNvSpPr>
          <p:nvPr>
            <p:ph idx="1"/>
          </p:nvPr>
        </p:nvSpPr>
        <p:spPr>
          <a:xfrm>
            <a:off x="705008" y="2226136"/>
            <a:ext cx="8564280" cy="4273550"/>
          </a:xfrm>
        </p:spPr>
        <p:txBody>
          <a:bodyPr rtlCol="0"/>
          <a:lstStyle>
            <a:lvl1pPr marL="0" indent="0" algn="l" rtl="0">
              <a:buNone/>
              <a:defRPr/>
            </a:lvl1pPr>
            <a:lvl2pPr algn="l" rtl="0">
              <a:defRPr/>
            </a:lvl2pPr>
            <a:lvl3pPr algn="l" rtl="0">
              <a:defRPr/>
            </a:lvl3pPr>
            <a:lvl4pPr algn="l" rtl="0">
              <a:defRPr/>
            </a:lvl4pPr>
            <a:lvl5pPr algn="l" rtl="0">
              <a:defRPr/>
            </a:lvl5pPr>
          </a:lstStyle>
          <a:p>
            <a:pPr lvl="0" rtl="0"/>
            <a:r>
              <a:rPr lang="x-none"/>
              <a:t>Click to edit Master text styles</a:t>
            </a:r>
          </a:p>
          <a:p>
            <a:pPr lvl="0" rtl="0"/>
            <a:endParaRPr lang="en-US" dirty="0" smtClean="0"/>
          </a:p>
        </p:txBody>
      </p:sp>
    </p:spTree>
    <p:extLst>
      <p:ext uri="{BB962C8B-B14F-4D97-AF65-F5344CB8AC3E}">
        <p14:creationId xmlns:p14="http://schemas.microsoft.com/office/powerpoint/2010/main" val="3137960096"/>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Two column">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704088" y="1325880"/>
            <a:ext cx="8493192" cy="790575"/>
          </a:xfrm>
        </p:spPr>
        <p:txBody>
          <a:bodyPr rtlCol="0"/>
          <a:lstStyle>
            <a:lvl1pPr algn="l" rtl="0">
              <a:defRPr/>
            </a:lvl1pPr>
          </a:lstStyle>
          <a:p>
            <a:pPr rtl="0"/>
            <a:r>
              <a:rPr lang="x-none" noProof="0"/>
              <a:t>Click to edit Master title style</a:t>
            </a:r>
            <a:endParaRPr lang="en-GB" noProof="0" dirty="0"/>
          </a:p>
        </p:txBody>
      </p:sp>
      <p:sp>
        <p:nvSpPr>
          <p:cNvPr id="5" name="Содержимое 2"/>
          <p:cNvSpPr>
            <a:spLocks noGrp="1"/>
          </p:cNvSpPr>
          <p:nvPr>
            <p:ph sz="half" idx="1"/>
          </p:nvPr>
        </p:nvSpPr>
        <p:spPr>
          <a:xfrm>
            <a:off x="700336" y="2149176"/>
            <a:ext cx="4091440" cy="4536504"/>
          </a:xfrm>
        </p:spPr>
        <p:txBody>
          <a:bodyPr rtlCol="0"/>
          <a:lstStyle>
            <a:lvl1pPr algn="l" rtl="0">
              <a:defRPr sz="2500" baseline="0"/>
            </a:lvl1pPr>
            <a:lvl2pPr algn="l" rtl="0">
              <a:defRPr sz="2400"/>
            </a:lvl2pPr>
            <a:lvl3pPr algn="l" rtl="0">
              <a:defRPr sz="2000"/>
            </a:lvl3pPr>
            <a:lvl4pPr algn="l" rtl="0">
              <a:defRPr sz="1800"/>
            </a:lvl4pPr>
            <a:lvl5pPr algn="l" rtl="0">
              <a:defRPr sz="1800"/>
            </a:lvl5pPr>
            <a:lvl6pPr algn="l" rtl="0">
              <a:defRPr sz="1800"/>
            </a:lvl6pPr>
            <a:lvl7pPr algn="l" rtl="0">
              <a:defRPr sz="1800"/>
            </a:lvl7pPr>
            <a:lvl8pPr algn="l" rtl="0">
              <a:defRPr sz="1800"/>
            </a:lvl8pPr>
            <a:lvl9pPr algn="l" rtl="0">
              <a:defRPr sz="1800"/>
            </a:lvl9pPr>
          </a:lstStyle>
          <a:p>
            <a:pPr lvl="0" rtl="0"/>
            <a:r>
              <a:rPr lang="x-none"/>
              <a:t>Click to edit Master text styles</a:t>
            </a:r>
          </a:p>
          <a:p>
            <a:pPr lvl="1" rtl="0"/>
            <a:r>
              <a:rPr lang="x-none"/>
              <a:t>Second level</a:t>
            </a:r>
          </a:p>
          <a:p>
            <a:pPr lvl="2" rtl="0"/>
            <a:r>
              <a:rPr lang="x-none"/>
              <a:t>Third level</a:t>
            </a:r>
          </a:p>
          <a:p>
            <a:pPr lvl="3" rtl="0"/>
            <a:r>
              <a:rPr lang="x-none"/>
              <a:t>Fourth level</a:t>
            </a:r>
          </a:p>
          <a:p>
            <a:pPr lvl="4" rtl="0"/>
            <a:r>
              <a:rPr lang="x-none"/>
              <a:t>Fifth level</a:t>
            </a:r>
            <a:endParaRPr lang="ru-RU" dirty="0"/>
          </a:p>
        </p:txBody>
      </p:sp>
      <p:sp>
        <p:nvSpPr>
          <p:cNvPr id="11" name="Содержимое 2"/>
          <p:cNvSpPr>
            <a:spLocks noGrp="1"/>
          </p:cNvSpPr>
          <p:nvPr>
            <p:ph sz="half" idx="17"/>
          </p:nvPr>
        </p:nvSpPr>
        <p:spPr>
          <a:xfrm>
            <a:off x="5043664" y="2158448"/>
            <a:ext cx="4153616" cy="4536504"/>
          </a:xfrm>
        </p:spPr>
        <p:txBody>
          <a:bodyPr rtlCol="0"/>
          <a:lstStyle>
            <a:lvl1pPr algn="l" rtl="0">
              <a:defRPr sz="2500" baseline="0"/>
            </a:lvl1pPr>
            <a:lvl2pPr algn="l" rtl="0">
              <a:defRPr sz="2400"/>
            </a:lvl2pPr>
            <a:lvl3pPr algn="l" rtl="0">
              <a:defRPr sz="2000"/>
            </a:lvl3pPr>
            <a:lvl4pPr algn="l" rtl="0">
              <a:defRPr sz="1800"/>
            </a:lvl4pPr>
            <a:lvl5pPr algn="l" rtl="0">
              <a:defRPr sz="1800"/>
            </a:lvl5pPr>
            <a:lvl6pPr algn="l" rtl="0">
              <a:defRPr sz="1800"/>
            </a:lvl6pPr>
            <a:lvl7pPr algn="l" rtl="0">
              <a:defRPr sz="1800"/>
            </a:lvl7pPr>
            <a:lvl8pPr algn="l" rtl="0">
              <a:defRPr sz="1800"/>
            </a:lvl8pPr>
            <a:lvl9pPr algn="l" rtl="0">
              <a:defRPr sz="1800"/>
            </a:lvl9pPr>
          </a:lstStyle>
          <a:p>
            <a:pPr lvl="0" rtl="0"/>
            <a:r>
              <a:rPr lang="x-none"/>
              <a:t>Click to edit Master text styles</a:t>
            </a:r>
          </a:p>
          <a:p>
            <a:pPr lvl="1" rtl="0"/>
            <a:r>
              <a:rPr lang="x-none"/>
              <a:t>Second level</a:t>
            </a:r>
          </a:p>
          <a:p>
            <a:pPr lvl="2" rtl="0"/>
            <a:r>
              <a:rPr lang="x-none"/>
              <a:t>Third level</a:t>
            </a:r>
          </a:p>
          <a:p>
            <a:pPr lvl="3" rtl="0"/>
            <a:r>
              <a:rPr lang="x-none"/>
              <a:t>Fourth level</a:t>
            </a:r>
          </a:p>
          <a:p>
            <a:pPr lvl="4" rtl="0"/>
            <a:r>
              <a:rPr lang="x-none"/>
              <a:t>Fifth level</a:t>
            </a:r>
            <a:endParaRPr lang="ru-RU" dirty="0"/>
          </a:p>
        </p:txBody>
      </p:sp>
      <p:sp>
        <p:nvSpPr>
          <p:cNvPr id="8" name="Rectangle 5"/>
          <p:cNvSpPr>
            <a:spLocks noGrp="1" noChangeArrowheads="1"/>
          </p:cNvSpPr>
          <p:nvPr>
            <p:ph type="sldNum" idx="20"/>
          </p:nvPr>
        </p:nvSpPr>
        <p:spPr>
          <a:ln/>
        </p:spPr>
        <p:txBody>
          <a:bodyPr rtlCol="0"/>
          <a:lstStyle>
            <a:lvl1pPr algn="l" rtl="0">
              <a:defRPr/>
            </a:lvl1pPr>
          </a:lstStyle>
          <a:p>
            <a:pPr>
              <a:defRPr/>
            </a:pPr>
            <a:fld id="{4C900FCA-1A97-4D6A-89CC-C4E3C77CACE0}" type="slidenum">
              <a:rPr lang="ru-RU"/>
              <a:pPr>
                <a:defRPr/>
              </a:pPr>
              <a:t>‹#›</a:t>
            </a:fld>
            <a:endParaRPr lang="ru-RU" dirty="0"/>
          </a:p>
        </p:txBody>
      </p:sp>
    </p:spTree>
    <p:extLst>
      <p:ext uri="{BB962C8B-B14F-4D97-AF65-F5344CB8AC3E}">
        <p14:creationId xmlns:p14="http://schemas.microsoft.com/office/powerpoint/2010/main" val="750776314"/>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draft">
    <p:spTree>
      <p:nvGrpSpPr>
        <p:cNvPr id="1" name=""/>
        <p:cNvGrpSpPr/>
        <p:nvPr/>
      </p:nvGrpSpPr>
      <p:grpSpPr>
        <a:xfrm>
          <a:off x="0" y="0"/>
          <a:ext cx="0" cy="0"/>
          <a:chOff x="0" y="0"/>
          <a:chExt cx="0" cy="0"/>
        </a:xfrm>
      </p:grpSpPr>
      <p:sp>
        <p:nvSpPr>
          <p:cNvPr id="4" name="Rectangle 5"/>
          <p:cNvSpPr>
            <a:spLocks noGrp="1" noChangeArrowheads="1"/>
          </p:cNvSpPr>
          <p:nvPr>
            <p:ph type="sldNum" idx="12"/>
          </p:nvPr>
        </p:nvSpPr>
        <p:spPr>
          <a:ln/>
        </p:spPr>
        <p:txBody>
          <a:bodyPr rtlCol="0"/>
          <a:lstStyle>
            <a:lvl1pPr algn="l" rtl="0">
              <a:defRPr/>
            </a:lvl1pPr>
          </a:lstStyle>
          <a:p>
            <a:pPr>
              <a:defRPr/>
            </a:pPr>
            <a:fld id="{6AD948CB-CBFC-48EC-9170-DC63649F09AB}" type="slidenum">
              <a:rPr lang="ru-RU"/>
              <a:pPr>
                <a:defRPr/>
              </a:pPr>
              <a:t>‹#›</a:t>
            </a:fld>
            <a:endParaRPr lang="ru-RU" dirty="0"/>
          </a:p>
        </p:txBody>
      </p:sp>
    </p:spTree>
    <p:extLst>
      <p:ext uri="{BB962C8B-B14F-4D97-AF65-F5344CB8AC3E}">
        <p14:creationId xmlns:p14="http://schemas.microsoft.com/office/powerpoint/2010/main" val="1882544570"/>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_Text">
    <p:spTree>
      <p:nvGrpSpPr>
        <p:cNvPr id="1" name=""/>
        <p:cNvGrpSpPr/>
        <p:nvPr/>
      </p:nvGrpSpPr>
      <p:grpSpPr>
        <a:xfrm>
          <a:off x="0" y="0"/>
          <a:ext cx="0" cy="0"/>
          <a:chOff x="0" y="0"/>
          <a:chExt cx="0" cy="0"/>
        </a:xfrm>
      </p:grpSpPr>
      <p:sp>
        <p:nvSpPr>
          <p:cNvPr id="13" name="Заголовок 1"/>
          <p:cNvSpPr>
            <a:spLocks noGrp="1"/>
          </p:cNvSpPr>
          <p:nvPr>
            <p:ph type="title"/>
          </p:nvPr>
        </p:nvSpPr>
        <p:spPr>
          <a:xfrm>
            <a:off x="700088" y="1325882"/>
            <a:ext cx="8566150" cy="790575"/>
          </a:xfrm>
        </p:spPr>
        <p:txBody>
          <a:bodyPr rtlCol="0"/>
          <a:lstStyle>
            <a:lvl1pPr algn="l" rtl="0">
              <a:defRPr/>
            </a:lvl1pPr>
          </a:lstStyle>
          <a:p>
            <a:pPr rtl="0"/>
            <a:r>
              <a:rPr lang="x-none"/>
              <a:t>Click to edit Master title style</a:t>
            </a:r>
            <a:endParaRPr lang="ru-RU" dirty="0"/>
          </a:p>
        </p:txBody>
      </p:sp>
      <p:sp>
        <p:nvSpPr>
          <p:cNvPr id="14" name="Content Placeholder 6"/>
          <p:cNvSpPr>
            <a:spLocks noGrp="1"/>
          </p:cNvSpPr>
          <p:nvPr>
            <p:ph sz="quarter" idx="13"/>
          </p:nvPr>
        </p:nvSpPr>
        <p:spPr>
          <a:xfrm>
            <a:off x="707307" y="2433640"/>
            <a:ext cx="8561982" cy="2592387"/>
          </a:xfrm>
        </p:spPr>
        <p:txBody>
          <a:bodyPr rtlCol="0"/>
          <a:lstStyle>
            <a:lvl1pPr algn="l" rtl="0">
              <a:buNone/>
              <a:defRPr/>
            </a:lvl1pPr>
          </a:lstStyle>
          <a:p>
            <a:pPr lvl="0" rtl="0"/>
            <a:r>
              <a:rPr lang="x-none"/>
              <a:t>Click to edit Master text styles</a:t>
            </a:r>
          </a:p>
        </p:txBody>
      </p:sp>
      <p:sp>
        <p:nvSpPr>
          <p:cNvPr id="8" name="Rectangle 5"/>
          <p:cNvSpPr>
            <a:spLocks noGrp="1" noChangeArrowheads="1"/>
          </p:cNvSpPr>
          <p:nvPr>
            <p:ph type="sldNum" idx="17"/>
          </p:nvPr>
        </p:nvSpPr>
        <p:spPr/>
        <p:txBody>
          <a:bodyPr rtlCol="0"/>
          <a:lstStyle>
            <a:lvl1pPr algn="l" rtl="0">
              <a:defRPr/>
            </a:lvl1pPr>
          </a:lstStyle>
          <a:p>
            <a:pPr>
              <a:defRPr/>
            </a:pPr>
            <a:fld id="{818F2839-6C4F-458F-B92D-DF083EE553F1}" type="slidenum">
              <a:rPr lang="fr-FR" smtClean="0"/>
              <a:pPr>
                <a:defRPr/>
              </a:pPr>
              <a:t>‹#›</a:t>
            </a:fld>
            <a:endParaRPr lang="fr-FR" dirty="0"/>
          </a:p>
        </p:txBody>
      </p:sp>
    </p:spTree>
    <p:extLst>
      <p:ext uri="{BB962C8B-B14F-4D97-AF65-F5344CB8AC3E}">
        <p14:creationId xmlns:p14="http://schemas.microsoft.com/office/powerpoint/2010/main" val="1897455223"/>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ormal Text">
    <p:spTree>
      <p:nvGrpSpPr>
        <p:cNvPr id="1" name=""/>
        <p:cNvGrpSpPr/>
        <p:nvPr/>
      </p:nvGrpSpPr>
      <p:grpSpPr>
        <a:xfrm>
          <a:off x="0" y="0"/>
          <a:ext cx="0" cy="0"/>
          <a:chOff x="0" y="0"/>
          <a:chExt cx="0" cy="0"/>
        </a:xfrm>
      </p:grpSpPr>
      <p:sp>
        <p:nvSpPr>
          <p:cNvPr id="6" name="Rectangle 5"/>
          <p:cNvSpPr txBox="1">
            <a:spLocks noChangeArrowheads="1"/>
          </p:cNvSpPr>
          <p:nvPr userDrawn="1"/>
        </p:nvSpPr>
        <p:spPr bwMode="auto">
          <a:xfrm>
            <a:off x="6858000" y="6854830"/>
            <a:ext cx="1987550" cy="277813"/>
          </a:xfrm>
          <a:prstGeom prst="rect">
            <a:avLst/>
          </a:prstGeom>
          <a:noFill/>
          <a:ln w="9525">
            <a:noFill/>
            <a:round/>
            <a:headEnd/>
            <a:tailEnd/>
          </a:ln>
          <a:effectLst/>
        </p:spPr>
        <p:txBody>
          <a:bodyPr lIns="0" tIns="0" rIns="0" bIns="0" rtlCol="0"/>
          <a:lstStyle>
            <a:lvl1pPr algn="l" rtl="0">
              <a:defRPr/>
            </a:lvl1pPr>
          </a:lstStyle>
          <a:p>
            <a:pPr algn="r" rtl="0">
              <a:lnSpc>
                <a:spcPct val="95000"/>
              </a:lnSpc>
              <a:defRPr/>
            </a:pPr>
            <a:fld id="{88BDC811-FBB1-45B5-9F23-29515F4EC5B0}" type="slidenum">
              <a:rPr lang="ru-RU" sz="1000" smtClean="0">
                <a:solidFill>
                  <a:srgbClr val="999999"/>
                </a:solidFill>
              </a:rPr>
              <a:pPr algn="r" rtl="0">
                <a:lnSpc>
                  <a:spcPct val="95000"/>
                </a:lnSpc>
                <a:defRPr/>
              </a:pPr>
              <a:t>‹#›</a:t>
            </a:fld>
            <a:endParaRPr lang="ru-RU" sz="1000" dirty="0">
              <a:solidFill>
                <a:srgbClr val="999999"/>
              </a:solidFill>
            </a:endParaRPr>
          </a:p>
        </p:txBody>
      </p:sp>
      <p:sp>
        <p:nvSpPr>
          <p:cNvPr id="7" name="Заголовок 1"/>
          <p:cNvSpPr>
            <a:spLocks noGrp="1"/>
          </p:cNvSpPr>
          <p:nvPr>
            <p:ph type="title"/>
          </p:nvPr>
        </p:nvSpPr>
        <p:spPr>
          <a:xfrm>
            <a:off x="705008" y="1329569"/>
            <a:ext cx="8566150" cy="790575"/>
          </a:xfrm>
        </p:spPr>
        <p:txBody>
          <a:bodyPr rtlCol="0"/>
          <a:lstStyle>
            <a:lvl1pPr algn="l" rtl="0">
              <a:defRPr sz="3600">
                <a:latin typeface="+mn-lt"/>
              </a:defRPr>
            </a:lvl1pPr>
          </a:lstStyle>
          <a:p>
            <a:pPr rtl="0"/>
            <a:r>
              <a:rPr lang="x-none"/>
              <a:t>Click to edit Master title style</a:t>
            </a:r>
            <a:endParaRPr lang="ru-RU" dirty="0"/>
          </a:p>
        </p:txBody>
      </p:sp>
      <p:sp>
        <p:nvSpPr>
          <p:cNvPr id="8" name="Содержимое 2"/>
          <p:cNvSpPr>
            <a:spLocks noGrp="1"/>
          </p:cNvSpPr>
          <p:nvPr>
            <p:ph idx="1"/>
          </p:nvPr>
        </p:nvSpPr>
        <p:spPr>
          <a:xfrm>
            <a:off x="705055" y="2226138"/>
            <a:ext cx="8564281" cy="4273550"/>
          </a:xfrm>
        </p:spPr>
        <p:txBody>
          <a:bodyPr rtlCol="0"/>
          <a:lstStyle>
            <a:lvl1pPr marL="0" indent="0" algn="l" rtl="0">
              <a:buNone/>
              <a:defRPr/>
            </a:lvl1pPr>
            <a:lvl2pPr algn="l" rtl="0">
              <a:defRPr/>
            </a:lvl2pPr>
            <a:lvl3pPr algn="l" rtl="0">
              <a:defRPr/>
            </a:lvl3pPr>
            <a:lvl4pPr algn="l" rtl="0">
              <a:defRPr/>
            </a:lvl4pPr>
            <a:lvl5pPr algn="l" rtl="0">
              <a:defRPr/>
            </a:lvl5pPr>
          </a:lstStyle>
          <a:p>
            <a:pPr lvl="0" rtl="0"/>
            <a:r>
              <a:rPr lang="x-none"/>
              <a:t>Click to edit Master text styles</a:t>
            </a:r>
          </a:p>
          <a:p>
            <a:pPr lvl="0" rtl="0"/>
            <a:endParaRPr lang="en-US" dirty="0" smtClean="0"/>
          </a:p>
        </p:txBody>
      </p:sp>
    </p:spTree>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704087" y="1325889"/>
            <a:ext cx="8493193" cy="790575"/>
          </a:xfrm>
        </p:spPr>
        <p:txBody>
          <a:bodyPr rtlCol="0"/>
          <a:lstStyle>
            <a:lvl1pPr algn="l" rtl="0">
              <a:defRPr sz="3600">
                <a:latin typeface="+mn-lt"/>
              </a:defRPr>
            </a:lvl1pPr>
          </a:lstStyle>
          <a:p>
            <a:pPr rtl="0"/>
            <a:r>
              <a:rPr lang="x-none" noProof="0"/>
              <a:t>Click to edit Master title style</a:t>
            </a:r>
            <a:endParaRPr lang="en-GB" noProof="0" dirty="0"/>
          </a:p>
        </p:txBody>
      </p:sp>
      <p:sp>
        <p:nvSpPr>
          <p:cNvPr id="5" name="Содержимое 2"/>
          <p:cNvSpPr>
            <a:spLocks noGrp="1"/>
          </p:cNvSpPr>
          <p:nvPr>
            <p:ph sz="half" idx="1"/>
          </p:nvPr>
        </p:nvSpPr>
        <p:spPr>
          <a:xfrm>
            <a:off x="700345" y="2149223"/>
            <a:ext cx="4091440" cy="4536505"/>
          </a:xfrm>
        </p:spPr>
        <p:txBody>
          <a:bodyPr rtlCol="0"/>
          <a:lstStyle>
            <a:lvl1pPr algn="l" rtl="0">
              <a:defRPr sz="2500" baseline="0"/>
            </a:lvl1pPr>
            <a:lvl2pPr algn="l" rtl="0">
              <a:defRPr sz="2500"/>
            </a:lvl2pPr>
            <a:lvl3pPr algn="l" rtl="0">
              <a:defRPr sz="2000"/>
            </a:lvl3pPr>
            <a:lvl4pPr algn="l" rtl="0">
              <a:defRPr sz="1800"/>
            </a:lvl4pPr>
            <a:lvl5pPr algn="l" rtl="0">
              <a:defRPr sz="1800"/>
            </a:lvl5pPr>
            <a:lvl6pPr algn="l" rtl="0">
              <a:defRPr sz="1800"/>
            </a:lvl6pPr>
            <a:lvl7pPr algn="l" rtl="0">
              <a:defRPr sz="1800"/>
            </a:lvl7pPr>
            <a:lvl8pPr algn="l" rtl="0">
              <a:defRPr sz="1800"/>
            </a:lvl8pPr>
            <a:lvl9pPr algn="l" rtl="0">
              <a:defRPr sz="1800"/>
            </a:lvl9pPr>
          </a:lstStyle>
          <a:p>
            <a:pPr lvl="0" rtl="0"/>
            <a:r>
              <a:rPr lang="x-none"/>
              <a:t>Click to edit Master text styles</a:t>
            </a:r>
          </a:p>
          <a:p>
            <a:pPr lvl="1" rtl="0"/>
            <a:r>
              <a:rPr lang="x-none"/>
              <a:t>Second level</a:t>
            </a:r>
          </a:p>
          <a:p>
            <a:pPr lvl="2" rtl="0"/>
            <a:r>
              <a:rPr lang="x-none"/>
              <a:t>Third level</a:t>
            </a:r>
          </a:p>
          <a:p>
            <a:pPr lvl="3" rtl="0"/>
            <a:r>
              <a:rPr lang="x-none"/>
              <a:t>Fourth level</a:t>
            </a:r>
          </a:p>
          <a:p>
            <a:pPr lvl="4" rtl="0"/>
            <a:r>
              <a:rPr lang="x-none"/>
              <a:t>Fifth level</a:t>
            </a:r>
            <a:endParaRPr lang="ru-RU" dirty="0"/>
          </a:p>
        </p:txBody>
      </p:sp>
      <p:sp>
        <p:nvSpPr>
          <p:cNvPr id="11" name="Содержимое 2"/>
          <p:cNvSpPr>
            <a:spLocks noGrp="1"/>
          </p:cNvSpPr>
          <p:nvPr>
            <p:ph sz="half" idx="17"/>
          </p:nvPr>
        </p:nvSpPr>
        <p:spPr>
          <a:xfrm>
            <a:off x="5043673" y="2158495"/>
            <a:ext cx="4153616" cy="4536505"/>
          </a:xfrm>
        </p:spPr>
        <p:txBody>
          <a:bodyPr rtlCol="0"/>
          <a:lstStyle>
            <a:lvl1pPr algn="l" rtl="0">
              <a:defRPr sz="2500" baseline="0"/>
            </a:lvl1pPr>
            <a:lvl2pPr algn="l" rtl="0">
              <a:defRPr sz="2500"/>
            </a:lvl2pPr>
            <a:lvl3pPr algn="l" rtl="0">
              <a:defRPr sz="2000"/>
            </a:lvl3pPr>
            <a:lvl4pPr algn="l" rtl="0">
              <a:defRPr sz="1800"/>
            </a:lvl4pPr>
            <a:lvl5pPr algn="l" rtl="0">
              <a:defRPr sz="1800"/>
            </a:lvl5pPr>
            <a:lvl6pPr algn="l" rtl="0">
              <a:defRPr sz="1800"/>
            </a:lvl6pPr>
            <a:lvl7pPr algn="l" rtl="0">
              <a:defRPr sz="1800"/>
            </a:lvl7pPr>
            <a:lvl8pPr algn="l" rtl="0">
              <a:defRPr sz="1800"/>
            </a:lvl8pPr>
            <a:lvl9pPr algn="l" rtl="0">
              <a:defRPr sz="1800"/>
            </a:lvl9pPr>
          </a:lstStyle>
          <a:p>
            <a:pPr lvl="0" rtl="0"/>
            <a:r>
              <a:rPr lang="x-none"/>
              <a:t>Click to edit Master text styles</a:t>
            </a:r>
          </a:p>
          <a:p>
            <a:pPr lvl="1" rtl="0"/>
            <a:r>
              <a:rPr lang="x-none"/>
              <a:t>Second level</a:t>
            </a:r>
          </a:p>
          <a:p>
            <a:pPr lvl="2" rtl="0"/>
            <a:r>
              <a:rPr lang="x-none"/>
              <a:t>Third level</a:t>
            </a:r>
          </a:p>
          <a:p>
            <a:pPr lvl="3" rtl="0"/>
            <a:r>
              <a:rPr lang="x-none"/>
              <a:t>Fourth level</a:t>
            </a:r>
          </a:p>
          <a:p>
            <a:pPr lvl="4" rtl="0"/>
            <a:r>
              <a:rPr lang="x-none"/>
              <a:t>Fifth level</a:t>
            </a:r>
            <a:endParaRPr lang="ru-RU" dirty="0"/>
          </a:p>
        </p:txBody>
      </p:sp>
      <p:sp>
        <p:nvSpPr>
          <p:cNvPr id="8" name="Rectangle 5"/>
          <p:cNvSpPr>
            <a:spLocks noGrp="1" noChangeArrowheads="1"/>
          </p:cNvSpPr>
          <p:nvPr>
            <p:ph type="sldNum" idx="20"/>
          </p:nvPr>
        </p:nvSpPr>
        <p:spPr>
          <a:ln/>
        </p:spPr>
        <p:txBody>
          <a:bodyPr rtlCol="0"/>
          <a:lstStyle>
            <a:lvl1pPr algn="l" rtl="0">
              <a:defRPr/>
            </a:lvl1pPr>
          </a:lstStyle>
          <a:p>
            <a:pPr rtl="0">
              <a:defRPr/>
            </a:pPr>
            <a:fld id="{4C900FCA-1A97-4D6A-89CC-C4E3C77CACE0}" type="slidenum">
              <a:rPr lang="ru-RU"/>
              <a:pPr rtl="0">
                <a:defRPr/>
              </a:pPr>
              <a:t>‹#›</a:t>
            </a:fld>
            <a:endParaRPr lang="ru-RU" dirty="0"/>
          </a:p>
        </p:txBody>
      </p:sp>
    </p:spTree>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raft">
    <p:spTree>
      <p:nvGrpSpPr>
        <p:cNvPr id="1" name=""/>
        <p:cNvGrpSpPr/>
        <p:nvPr/>
      </p:nvGrpSpPr>
      <p:grpSpPr>
        <a:xfrm>
          <a:off x="0" y="0"/>
          <a:ext cx="0" cy="0"/>
          <a:chOff x="0" y="0"/>
          <a:chExt cx="0" cy="0"/>
        </a:xfrm>
      </p:grpSpPr>
      <p:sp>
        <p:nvSpPr>
          <p:cNvPr id="4" name="Rectangle 5"/>
          <p:cNvSpPr>
            <a:spLocks noGrp="1" noChangeArrowheads="1"/>
          </p:cNvSpPr>
          <p:nvPr>
            <p:ph type="sldNum" idx="12"/>
          </p:nvPr>
        </p:nvSpPr>
        <p:spPr>
          <a:ln/>
        </p:spPr>
        <p:txBody>
          <a:bodyPr rtlCol="0"/>
          <a:lstStyle>
            <a:lvl1pPr algn="l" rtl="0">
              <a:defRPr/>
            </a:lvl1pPr>
          </a:lstStyle>
          <a:p>
            <a:pPr rtl="0">
              <a:defRPr/>
            </a:pPr>
            <a:fld id="{6AD948CB-CBFC-48EC-9170-DC63649F09AB}" type="slidenum">
              <a:rPr lang="ru-RU"/>
              <a:pPr rtl="0">
                <a:defRPr/>
              </a:pPr>
              <a:t>‹#›</a:t>
            </a:fld>
            <a:endParaRPr lang="ru-RU" dirty="0"/>
          </a:p>
        </p:txBody>
      </p:sp>
    </p:spTree>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ext">
    <p:spTree>
      <p:nvGrpSpPr>
        <p:cNvPr id="1" name=""/>
        <p:cNvGrpSpPr/>
        <p:nvPr/>
      </p:nvGrpSpPr>
      <p:grpSpPr>
        <a:xfrm>
          <a:off x="0" y="0"/>
          <a:ext cx="0" cy="0"/>
          <a:chOff x="0" y="0"/>
          <a:chExt cx="0" cy="0"/>
        </a:xfrm>
      </p:grpSpPr>
      <p:sp>
        <p:nvSpPr>
          <p:cNvPr id="13" name="Заголовок 1"/>
          <p:cNvSpPr>
            <a:spLocks noGrp="1"/>
          </p:cNvSpPr>
          <p:nvPr>
            <p:ph type="title"/>
          </p:nvPr>
        </p:nvSpPr>
        <p:spPr>
          <a:xfrm>
            <a:off x="700088" y="1325889"/>
            <a:ext cx="8566150" cy="790575"/>
          </a:xfrm>
        </p:spPr>
        <p:txBody>
          <a:bodyPr rtlCol="0"/>
          <a:lstStyle>
            <a:lvl1pPr algn="l" rtl="0">
              <a:defRPr/>
            </a:lvl1pPr>
          </a:lstStyle>
          <a:p>
            <a:pPr rtl="0"/>
            <a:r>
              <a:rPr lang="x-none"/>
              <a:t>Click to edit Master title style</a:t>
            </a:r>
            <a:endParaRPr lang="ru-RU" dirty="0"/>
          </a:p>
        </p:txBody>
      </p:sp>
      <p:sp>
        <p:nvSpPr>
          <p:cNvPr id="14" name="Content Placeholder 6"/>
          <p:cNvSpPr>
            <a:spLocks noGrp="1"/>
          </p:cNvSpPr>
          <p:nvPr>
            <p:ph sz="quarter" idx="13"/>
          </p:nvPr>
        </p:nvSpPr>
        <p:spPr>
          <a:xfrm>
            <a:off x="707307" y="2433688"/>
            <a:ext cx="8561982" cy="2592387"/>
          </a:xfrm>
        </p:spPr>
        <p:txBody>
          <a:bodyPr rtlCol="0"/>
          <a:lstStyle>
            <a:lvl1pPr algn="l" rtl="0">
              <a:buNone/>
              <a:defRPr/>
            </a:lvl1pPr>
          </a:lstStyle>
          <a:p>
            <a:pPr lvl="0" rtl="0"/>
            <a:r>
              <a:rPr lang="x-none"/>
              <a:t>Click to edit Master text styles</a:t>
            </a:r>
          </a:p>
        </p:txBody>
      </p:sp>
      <p:sp>
        <p:nvSpPr>
          <p:cNvPr id="8" name="Rectangle 5"/>
          <p:cNvSpPr>
            <a:spLocks noGrp="1" noChangeArrowheads="1"/>
          </p:cNvSpPr>
          <p:nvPr>
            <p:ph type="sldNum" idx="17"/>
          </p:nvPr>
        </p:nvSpPr>
        <p:spPr/>
        <p:txBody>
          <a:bodyPr rtlCol="0"/>
          <a:lstStyle>
            <a:lvl1pPr algn="l" rtl="0">
              <a:defRPr/>
            </a:lvl1pPr>
          </a:lstStyle>
          <a:p>
            <a:pPr rtl="0">
              <a:defRPr/>
            </a:pPr>
            <a:fld id="{818F2839-6C4F-458F-B92D-DF083EE553F1}" type="slidenum">
              <a:rPr lang="fr-FR" smtClean="0"/>
              <a:pPr rtl="0">
                <a:defRPr/>
              </a:pPr>
              <a:t>‹#›</a:t>
            </a:fld>
            <a:endParaRPr lang="fr-FR" dirty="0"/>
          </a:p>
        </p:txBody>
      </p:sp>
    </p:spTree>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5" name="Rectangle 5"/>
          <p:cNvSpPr txBox="1">
            <a:spLocks noChangeArrowheads="1"/>
          </p:cNvSpPr>
          <p:nvPr userDrawn="1"/>
        </p:nvSpPr>
        <p:spPr bwMode="auto">
          <a:xfrm>
            <a:off x="6858000" y="6854825"/>
            <a:ext cx="1987550" cy="277813"/>
          </a:xfrm>
          <a:prstGeom prst="rect">
            <a:avLst/>
          </a:prstGeom>
          <a:noFill/>
          <a:ln w="9525">
            <a:noFill/>
            <a:round/>
            <a:headEnd/>
            <a:tailEnd/>
          </a:ln>
          <a:effectLst/>
        </p:spPr>
        <p:txBody>
          <a:bodyPr lIns="0" tIns="0" rIns="0" bIns="0" rtlCol="0"/>
          <a:lstStyle>
            <a:lvl1pPr algn="l" rtl="0">
              <a:defRPr/>
            </a:lvl1pPr>
          </a:lstStyle>
          <a:p>
            <a:pPr algn="r" defTabSz="449263" rtl="0">
              <a:lnSpc>
                <a:spcPct val="95000"/>
              </a:lnSpc>
              <a:defRPr/>
            </a:pPr>
            <a:fld id="{AF0166B3-1AA4-43FE-8B63-94829FF3D42D}" type="slidenum">
              <a:rPr lang="ru-RU" sz="1000" smtClean="0">
                <a:solidFill>
                  <a:srgbClr val="999999"/>
                </a:solidFill>
              </a:rPr>
              <a:pPr algn="r" defTabSz="449263" rtl="0">
                <a:lnSpc>
                  <a:spcPct val="95000"/>
                </a:lnSpc>
                <a:defRPr/>
              </a:pPr>
              <a:t>‹#›</a:t>
            </a:fld>
            <a:endParaRPr lang="ru-RU" sz="1000" dirty="0">
              <a:solidFill>
                <a:srgbClr val="999999"/>
              </a:solidFill>
            </a:endParaRPr>
          </a:p>
        </p:txBody>
      </p:sp>
      <p:sp>
        <p:nvSpPr>
          <p:cNvPr id="7" name="Заголовок 1"/>
          <p:cNvSpPr>
            <a:spLocks noGrp="1"/>
          </p:cNvSpPr>
          <p:nvPr>
            <p:ph type="title"/>
          </p:nvPr>
        </p:nvSpPr>
        <p:spPr>
          <a:xfrm>
            <a:off x="705008" y="1329562"/>
            <a:ext cx="8566150" cy="790575"/>
          </a:xfrm>
        </p:spPr>
        <p:txBody>
          <a:bodyPr rtlCol="0"/>
          <a:lstStyle>
            <a:lvl1pPr algn="l" rtl="0">
              <a:defRPr/>
            </a:lvl1pPr>
          </a:lstStyle>
          <a:p>
            <a:pPr rtl="0"/>
            <a:r>
              <a:rPr lang="x-none" noProof="0"/>
              <a:t>Click to edit Master title style</a:t>
            </a:r>
            <a:endParaRPr lang="en-GB" noProof="0" dirty="0"/>
          </a:p>
        </p:txBody>
      </p:sp>
    </p:spTree>
    <p:extLst>
      <p:ext uri="{BB962C8B-B14F-4D97-AF65-F5344CB8AC3E}">
        <p14:creationId xmlns:p14="http://schemas.microsoft.com/office/powerpoint/2010/main" val="568125150"/>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Bullet points">
    <p:spTree>
      <p:nvGrpSpPr>
        <p:cNvPr id="1" name=""/>
        <p:cNvGrpSpPr/>
        <p:nvPr/>
      </p:nvGrpSpPr>
      <p:grpSpPr>
        <a:xfrm>
          <a:off x="0" y="0"/>
          <a:ext cx="0" cy="0"/>
          <a:chOff x="0" y="0"/>
          <a:chExt cx="0" cy="0"/>
        </a:xfrm>
      </p:grpSpPr>
      <p:sp>
        <p:nvSpPr>
          <p:cNvPr id="6" name="Rectangle 5"/>
          <p:cNvSpPr txBox="1">
            <a:spLocks noChangeArrowheads="1"/>
          </p:cNvSpPr>
          <p:nvPr userDrawn="1"/>
        </p:nvSpPr>
        <p:spPr bwMode="auto">
          <a:xfrm>
            <a:off x="6858000" y="6854825"/>
            <a:ext cx="1987550" cy="277813"/>
          </a:xfrm>
          <a:prstGeom prst="rect">
            <a:avLst/>
          </a:prstGeom>
          <a:noFill/>
          <a:ln w="9525">
            <a:noFill/>
            <a:round/>
            <a:headEnd/>
            <a:tailEnd/>
          </a:ln>
          <a:effectLst/>
        </p:spPr>
        <p:txBody>
          <a:bodyPr lIns="0" tIns="0" rIns="0" bIns="0" rtlCol="0"/>
          <a:lstStyle>
            <a:lvl1pPr algn="l" rtl="0">
              <a:defRPr/>
            </a:lvl1pPr>
          </a:lstStyle>
          <a:p>
            <a:pPr algn="r" defTabSz="449263" rtl="0">
              <a:lnSpc>
                <a:spcPct val="95000"/>
              </a:lnSpc>
              <a:defRPr/>
            </a:pPr>
            <a:fld id="{DAE92554-818E-438B-8EAE-36A0BFAEA8A0}" type="slidenum">
              <a:rPr lang="ru-RU" sz="1000" smtClean="0">
                <a:solidFill>
                  <a:srgbClr val="999999"/>
                </a:solidFill>
              </a:rPr>
              <a:pPr algn="r" defTabSz="449263" rtl="0">
                <a:lnSpc>
                  <a:spcPct val="95000"/>
                </a:lnSpc>
                <a:defRPr/>
              </a:pPr>
              <a:t>‹#›</a:t>
            </a:fld>
            <a:endParaRPr lang="ru-RU" sz="1000" dirty="0">
              <a:solidFill>
                <a:srgbClr val="999999"/>
              </a:solidFill>
            </a:endParaRPr>
          </a:p>
        </p:txBody>
      </p:sp>
      <p:sp>
        <p:nvSpPr>
          <p:cNvPr id="7" name="Заголовок 1"/>
          <p:cNvSpPr>
            <a:spLocks noGrp="1"/>
          </p:cNvSpPr>
          <p:nvPr>
            <p:ph type="title"/>
          </p:nvPr>
        </p:nvSpPr>
        <p:spPr>
          <a:xfrm>
            <a:off x="705008" y="1329562"/>
            <a:ext cx="8566150" cy="790575"/>
          </a:xfrm>
        </p:spPr>
        <p:txBody>
          <a:bodyPr rtlCol="0"/>
          <a:lstStyle>
            <a:lvl1pPr algn="l" rtl="0">
              <a:defRPr/>
            </a:lvl1pPr>
          </a:lstStyle>
          <a:p>
            <a:pPr rtl="0"/>
            <a:r>
              <a:rPr lang="x-none"/>
              <a:t>Click to edit Master title style</a:t>
            </a:r>
            <a:endParaRPr lang="ru-RU" dirty="0"/>
          </a:p>
        </p:txBody>
      </p:sp>
      <p:sp>
        <p:nvSpPr>
          <p:cNvPr id="8" name="Содержимое 2"/>
          <p:cNvSpPr>
            <a:spLocks noGrp="1"/>
          </p:cNvSpPr>
          <p:nvPr>
            <p:ph idx="1"/>
          </p:nvPr>
        </p:nvSpPr>
        <p:spPr>
          <a:xfrm>
            <a:off x="700336" y="2217440"/>
            <a:ext cx="8568952" cy="4273550"/>
          </a:xfrm>
        </p:spPr>
        <p:txBody>
          <a:bodyPr rtlCol="0"/>
          <a:lstStyle>
            <a:lvl1pPr algn="l" rtl="0">
              <a:defRPr/>
            </a:lvl1pPr>
            <a:lvl2pPr marL="630238" indent="-268288" algn="l" rtl="0">
              <a:defRPr/>
            </a:lvl2pPr>
            <a:lvl3pPr marL="989013" indent="-269875" algn="l" rtl="0">
              <a:defRPr/>
            </a:lvl3pPr>
            <a:lvl4pPr marL="1349375" indent="-268288" algn="l" rtl="0">
              <a:defRPr/>
            </a:lvl4pPr>
            <a:lvl5pPr marL="1708150" indent="-268288" algn="l" rtl="0">
              <a:defRPr/>
            </a:lvl5pPr>
          </a:lstStyle>
          <a:p>
            <a:pPr lvl="0" rtl="0"/>
            <a:r>
              <a:rPr lang="x-none"/>
              <a:t>Click to edit Master text styles</a:t>
            </a:r>
          </a:p>
          <a:p>
            <a:pPr lvl="1" rtl="0"/>
            <a:r>
              <a:rPr lang="x-none"/>
              <a:t>Second level</a:t>
            </a:r>
          </a:p>
          <a:p>
            <a:pPr lvl="2" rtl="0"/>
            <a:r>
              <a:rPr lang="x-none"/>
              <a:t>Third level</a:t>
            </a:r>
          </a:p>
          <a:p>
            <a:pPr lvl="3" rtl="0"/>
            <a:r>
              <a:rPr lang="x-none"/>
              <a:t>Fourth level</a:t>
            </a:r>
          </a:p>
          <a:p>
            <a:pPr lvl="4" rtl="0"/>
            <a:r>
              <a:rPr lang="x-none"/>
              <a:t>Fifth level</a:t>
            </a:r>
            <a:endParaRPr lang="ru-RU" dirty="0"/>
          </a:p>
        </p:txBody>
      </p:sp>
    </p:spTree>
    <p:extLst>
      <p:ext uri="{BB962C8B-B14F-4D97-AF65-F5344CB8AC3E}">
        <p14:creationId xmlns:p14="http://schemas.microsoft.com/office/powerpoint/2010/main" val="1309143757"/>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Normal Text">
    <p:spTree>
      <p:nvGrpSpPr>
        <p:cNvPr id="1" name=""/>
        <p:cNvGrpSpPr/>
        <p:nvPr/>
      </p:nvGrpSpPr>
      <p:grpSpPr>
        <a:xfrm>
          <a:off x="0" y="0"/>
          <a:ext cx="0" cy="0"/>
          <a:chOff x="0" y="0"/>
          <a:chExt cx="0" cy="0"/>
        </a:xfrm>
      </p:grpSpPr>
      <p:sp>
        <p:nvSpPr>
          <p:cNvPr id="6" name="Rectangle 5"/>
          <p:cNvSpPr txBox="1">
            <a:spLocks noChangeArrowheads="1"/>
          </p:cNvSpPr>
          <p:nvPr userDrawn="1"/>
        </p:nvSpPr>
        <p:spPr bwMode="auto">
          <a:xfrm>
            <a:off x="6858000" y="6854825"/>
            <a:ext cx="1987550" cy="277813"/>
          </a:xfrm>
          <a:prstGeom prst="rect">
            <a:avLst/>
          </a:prstGeom>
          <a:noFill/>
          <a:ln w="9525">
            <a:noFill/>
            <a:round/>
            <a:headEnd/>
            <a:tailEnd/>
          </a:ln>
          <a:effectLst/>
        </p:spPr>
        <p:txBody>
          <a:bodyPr lIns="0" tIns="0" rIns="0" bIns="0" rtlCol="0"/>
          <a:lstStyle>
            <a:lvl1pPr algn="l" rtl="0">
              <a:defRPr/>
            </a:lvl1pPr>
          </a:lstStyle>
          <a:p>
            <a:pPr algn="r" defTabSz="449263" rtl="0">
              <a:lnSpc>
                <a:spcPct val="95000"/>
              </a:lnSpc>
              <a:defRPr/>
            </a:pPr>
            <a:fld id="{88BDC811-FBB1-45B5-9F23-29515F4EC5B0}" type="slidenum">
              <a:rPr lang="ru-RU" sz="1000" smtClean="0">
                <a:solidFill>
                  <a:srgbClr val="999999"/>
                </a:solidFill>
              </a:rPr>
              <a:pPr algn="r" defTabSz="449263" rtl="0">
                <a:lnSpc>
                  <a:spcPct val="95000"/>
                </a:lnSpc>
                <a:defRPr/>
              </a:pPr>
              <a:t>‹#›</a:t>
            </a:fld>
            <a:endParaRPr lang="ru-RU" sz="1000" dirty="0">
              <a:solidFill>
                <a:srgbClr val="999999"/>
              </a:solidFill>
            </a:endParaRPr>
          </a:p>
        </p:txBody>
      </p:sp>
      <p:sp>
        <p:nvSpPr>
          <p:cNvPr id="7" name="Заголовок 1"/>
          <p:cNvSpPr>
            <a:spLocks noGrp="1"/>
          </p:cNvSpPr>
          <p:nvPr>
            <p:ph type="title"/>
          </p:nvPr>
        </p:nvSpPr>
        <p:spPr>
          <a:xfrm>
            <a:off x="705008" y="1329562"/>
            <a:ext cx="8566150" cy="790575"/>
          </a:xfrm>
        </p:spPr>
        <p:txBody>
          <a:bodyPr rtlCol="0"/>
          <a:lstStyle>
            <a:lvl1pPr algn="l" rtl="0">
              <a:defRPr/>
            </a:lvl1pPr>
          </a:lstStyle>
          <a:p>
            <a:pPr rtl="0"/>
            <a:r>
              <a:rPr lang="x-none"/>
              <a:t>Click to edit Master title style</a:t>
            </a:r>
            <a:endParaRPr lang="ru-RU" dirty="0"/>
          </a:p>
        </p:txBody>
      </p:sp>
      <p:sp>
        <p:nvSpPr>
          <p:cNvPr id="8" name="Содержимое 2"/>
          <p:cNvSpPr>
            <a:spLocks noGrp="1"/>
          </p:cNvSpPr>
          <p:nvPr>
            <p:ph idx="1"/>
          </p:nvPr>
        </p:nvSpPr>
        <p:spPr>
          <a:xfrm>
            <a:off x="705008" y="2226136"/>
            <a:ext cx="8564280" cy="4273550"/>
          </a:xfrm>
        </p:spPr>
        <p:txBody>
          <a:bodyPr rtlCol="0"/>
          <a:lstStyle>
            <a:lvl1pPr marL="0" indent="0" algn="l" rtl="0">
              <a:buNone/>
              <a:defRPr/>
            </a:lvl1pPr>
            <a:lvl2pPr algn="l" rtl="0">
              <a:defRPr/>
            </a:lvl2pPr>
            <a:lvl3pPr algn="l" rtl="0">
              <a:defRPr/>
            </a:lvl3pPr>
            <a:lvl4pPr algn="l" rtl="0">
              <a:defRPr/>
            </a:lvl4pPr>
            <a:lvl5pPr algn="l" rtl="0">
              <a:defRPr/>
            </a:lvl5pPr>
          </a:lstStyle>
          <a:p>
            <a:pPr lvl="0" rtl="0"/>
            <a:r>
              <a:rPr lang="x-none"/>
              <a:t>Click to edit Master text styles</a:t>
            </a:r>
          </a:p>
          <a:p>
            <a:pPr lvl="0" rtl="0"/>
            <a:endParaRPr lang="en-US" dirty="0" smtClean="0"/>
          </a:p>
        </p:txBody>
      </p:sp>
    </p:spTree>
    <p:extLst>
      <p:ext uri="{BB962C8B-B14F-4D97-AF65-F5344CB8AC3E}">
        <p14:creationId xmlns:p14="http://schemas.microsoft.com/office/powerpoint/2010/main" val="2940694147"/>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6" Type="http://schemas.openxmlformats.org/officeDocument/2006/relationships/image" Target="../media/image1.jpe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theme" Target="../theme/theme2.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700088" y="1354145"/>
            <a:ext cx="8566150" cy="790575"/>
          </a:xfrm>
          <a:prstGeom prst="rect">
            <a:avLst/>
          </a:prstGeom>
          <a:noFill/>
          <a:ln w="9525">
            <a:noFill/>
            <a:round/>
            <a:headEnd/>
            <a:tailEnd/>
          </a:ln>
        </p:spPr>
        <p:txBody>
          <a:bodyPr vert="horz" wrap="square" lIns="0" tIns="0" rIns="0" bIns="0" numCol="1" rtlCol="0" anchor="ctr" anchorCtr="0" compatLnSpc="1">
            <a:prstTxWarp prst="textNoShape">
              <a:avLst/>
            </a:prstTxWarp>
          </a:bodyPr>
          <a:lstStyle/>
          <a:p>
            <a:pPr lvl="0" rtl="0"/>
            <a:r>
              <a:rPr lang="x-none"/>
              <a:t>Outline</a:t>
            </a:r>
          </a:p>
        </p:txBody>
      </p:sp>
      <p:sp>
        <p:nvSpPr>
          <p:cNvPr id="1027" name="Rectangle 2"/>
          <p:cNvSpPr>
            <a:spLocks noGrp="1" noChangeArrowheads="1"/>
          </p:cNvSpPr>
          <p:nvPr>
            <p:ph type="body" idx="1"/>
          </p:nvPr>
        </p:nvSpPr>
        <p:spPr bwMode="auto">
          <a:xfrm>
            <a:off x="700089" y="2263775"/>
            <a:ext cx="8280400" cy="4273550"/>
          </a:xfrm>
          <a:prstGeom prst="rect">
            <a:avLst/>
          </a:prstGeom>
          <a:noFill/>
          <a:ln w="9525">
            <a:noFill/>
            <a:round/>
            <a:headEnd/>
            <a:tailEnd/>
          </a:ln>
        </p:spPr>
        <p:txBody>
          <a:bodyPr vert="horz" wrap="square" lIns="0" tIns="28151" rIns="0" bIns="0" numCol="1" rtlCol="0" anchor="t" anchorCtr="0" compatLnSpc="1">
            <a:prstTxWarp prst="textNoShape">
              <a:avLst/>
            </a:prstTxWarp>
          </a:bodyPr>
          <a:lstStyle/>
          <a:p>
            <a:pPr lvl="0" rtl="0"/>
            <a:r>
              <a:rPr lang="x-none"/>
              <a:t>Click to edit the outline text format</a:t>
            </a:r>
          </a:p>
          <a:p>
            <a:pPr lvl="1" rtl="0"/>
            <a:r>
              <a:rPr lang="x-none"/>
              <a:t>Second Outline Level</a:t>
            </a:r>
          </a:p>
          <a:p>
            <a:pPr lvl="2" rtl="0"/>
            <a:r>
              <a:rPr lang="x-none"/>
              <a:t>Third Outline Level</a:t>
            </a:r>
          </a:p>
          <a:p>
            <a:pPr lvl="3" rtl="0"/>
            <a:r>
              <a:rPr lang="x-none"/>
              <a:t>Fourth Outline Level</a:t>
            </a:r>
          </a:p>
          <a:p>
            <a:pPr lvl="4" rtl="0"/>
            <a:r>
              <a:rPr lang="x-none"/>
              <a:t>Fifth Outline Level</a:t>
            </a:r>
          </a:p>
          <a:p>
            <a:pPr lvl="4" rtl="0"/>
            <a:r>
              <a:rPr lang="x-none"/>
              <a:t>Sixth Outline Level</a:t>
            </a:r>
          </a:p>
          <a:p>
            <a:pPr lvl="4" rtl="0"/>
            <a:r>
              <a:rPr lang="x-none"/>
              <a:t>Seventh Outline Level</a:t>
            </a:r>
          </a:p>
          <a:p>
            <a:pPr lvl="4" rtl="0"/>
            <a:r>
              <a:rPr lang="x-none"/>
              <a:t>Eighth Outline Level</a:t>
            </a:r>
          </a:p>
          <a:p>
            <a:pPr lvl="4" rtl="0"/>
            <a:r>
              <a:rPr lang="x-none"/>
              <a:t>Ninth Outline Level</a:t>
            </a:r>
          </a:p>
        </p:txBody>
      </p:sp>
      <p:sp>
        <p:nvSpPr>
          <p:cNvPr id="2" name="Rectangle 3"/>
          <p:cNvSpPr>
            <a:spLocks noGrp="1" noChangeArrowheads="1"/>
          </p:cNvSpPr>
          <p:nvPr>
            <p:ph type="dt"/>
          </p:nvPr>
        </p:nvSpPr>
        <p:spPr bwMode="auto">
          <a:xfrm>
            <a:off x="549282" y="6858003"/>
            <a:ext cx="2270125" cy="258763"/>
          </a:xfrm>
          <a:prstGeom prst="rect">
            <a:avLst/>
          </a:prstGeom>
          <a:noFill/>
          <a:ln w="9525">
            <a:noFill/>
            <a:round/>
            <a:headEnd/>
            <a:tailEnd/>
          </a:ln>
          <a:effectLst/>
        </p:spPr>
        <p:txBody>
          <a:bodyPr vert="horz" wrap="square" lIns="0" tIns="0" rIns="0" bIns="0" numCol="1" rtlCol="0" anchor="t" anchorCtr="0" compatLnSpc="1">
            <a:prstTxWarp prst="textNoShape">
              <a:avLst/>
            </a:prstTxWarp>
          </a:bodyPr>
          <a:lstStyle>
            <a:lvl1pPr algn="l" rtl="0">
              <a:lnSpc>
                <a:spcPct val="95000"/>
              </a:lnSpc>
              <a:defRPr sz="1000">
                <a:solidFill>
                  <a:srgbClr val="999999"/>
                </a:solidFill>
              </a:defRPr>
            </a:lvl1pPr>
          </a:lstStyle>
          <a:p>
            <a:pPr rtl="0">
              <a:defRPr/>
            </a:pPr>
            <a:r>
              <a:rPr lang="x-none"/>
              <a:t>© 2012 ICH</a:t>
            </a:r>
            <a:endParaRPr lang="ru-RU"/>
          </a:p>
        </p:txBody>
      </p:sp>
      <p:sp>
        <p:nvSpPr>
          <p:cNvPr id="3" name="Rectangle 4"/>
          <p:cNvSpPr>
            <a:spLocks noGrp="1" noChangeArrowheads="1"/>
          </p:cNvSpPr>
          <p:nvPr>
            <p:ph type="ftr"/>
          </p:nvPr>
        </p:nvSpPr>
        <p:spPr bwMode="auto">
          <a:xfrm>
            <a:off x="3335386" y="6878644"/>
            <a:ext cx="3089275" cy="287337"/>
          </a:xfrm>
          <a:prstGeom prst="rect">
            <a:avLst/>
          </a:prstGeom>
          <a:noFill/>
          <a:ln w="9525">
            <a:noFill/>
            <a:round/>
            <a:headEnd/>
            <a:tailEnd/>
          </a:ln>
          <a:effectLst/>
        </p:spPr>
        <p:txBody>
          <a:bodyPr vert="horz" wrap="square" lIns="0" tIns="0" rIns="0" bIns="0" numCol="1" rtlCol="0" anchor="t" anchorCtr="0" compatLnSpc="1">
            <a:prstTxWarp prst="textNoShape">
              <a:avLst/>
            </a:prstTxWarp>
          </a:bodyPr>
          <a:lstStyle>
            <a:lvl1pPr algn="ctr" rtl="0">
              <a:lnSpc>
                <a:spcPct val="95000"/>
              </a:lnSpc>
              <a:defRPr sz="1400">
                <a:solidFill>
                  <a:srgbClr val="FFFFFF"/>
                </a:solidFill>
                <a:latin typeface="Times New Roman" pitchFamily="18" charset="0"/>
              </a:defRPr>
            </a:lvl1pPr>
          </a:lstStyle>
          <a:p>
            <a:pPr rtl="0">
              <a:defRPr/>
            </a:pPr>
            <a:endParaRPr lang="ru-RU"/>
          </a:p>
        </p:txBody>
      </p:sp>
      <p:sp>
        <p:nvSpPr>
          <p:cNvPr id="1029" name="Rectangle 5"/>
          <p:cNvSpPr>
            <a:spLocks noGrp="1" noChangeArrowheads="1"/>
          </p:cNvSpPr>
          <p:nvPr>
            <p:ph type="sldNum"/>
          </p:nvPr>
        </p:nvSpPr>
        <p:spPr bwMode="auto">
          <a:xfrm>
            <a:off x="6858000" y="6858000"/>
            <a:ext cx="1987550" cy="277813"/>
          </a:xfrm>
          <a:prstGeom prst="rect">
            <a:avLst/>
          </a:prstGeom>
          <a:noFill/>
          <a:ln w="9525">
            <a:noFill/>
            <a:round/>
            <a:headEnd/>
            <a:tailEnd/>
          </a:ln>
          <a:effectLst/>
        </p:spPr>
        <p:txBody>
          <a:bodyPr vert="horz" wrap="square" lIns="0" tIns="0" rIns="0" bIns="0" numCol="1" rtlCol="0" anchor="t" anchorCtr="0" compatLnSpc="1">
            <a:prstTxWarp prst="textNoShape">
              <a:avLst/>
            </a:prstTxWarp>
          </a:bodyPr>
          <a:lstStyle>
            <a:lvl1pPr algn="l" rtl="0">
              <a:lnSpc>
                <a:spcPct val="95000"/>
              </a:lnSpc>
              <a:defRPr sz="1000">
                <a:solidFill>
                  <a:srgbClr val="999999"/>
                </a:solidFill>
              </a:defRPr>
            </a:lvl1pPr>
          </a:lstStyle>
          <a:p>
            <a:pPr rtl="0">
              <a:defRPr/>
            </a:pPr>
            <a:fld id="{94EB04C6-8F79-4FA6-896D-4C9B21465D04}" type="slidenum">
              <a:rPr lang="ru-RU"/>
              <a:pPr rtl="0">
                <a:defRPr/>
              </a:pPr>
              <a:t>‹#›</a:t>
            </a:fld>
            <a:endParaRPr lang="ru-RU" dirty="0"/>
          </a:p>
        </p:txBody>
      </p:sp>
      <p:pic>
        <p:nvPicPr>
          <p:cNvPr id="1031" name="Рисунок 7" descr="bg_interior.jpg"/>
          <p:cNvPicPr>
            <a:picLocks noChangeAspect="1"/>
          </p:cNvPicPr>
          <p:nvPr userDrawn="1"/>
        </p:nvPicPr>
        <p:blipFill>
          <a:blip r:embed="rId14" cstate="print"/>
          <a:srcRect/>
          <a:stretch>
            <a:fillRect/>
          </a:stretch>
        </p:blipFill>
        <p:spPr bwMode="auto">
          <a:xfrm>
            <a:off x="0" y="0"/>
            <a:ext cx="9753600" cy="7315200"/>
          </a:xfrm>
          <a:prstGeom prst="rect">
            <a:avLst/>
          </a:prstGeom>
          <a:noFill/>
          <a:ln w="9525">
            <a:noFill/>
            <a:miter lim="800000"/>
            <a:headEnd/>
            <a:tailEnd/>
          </a:ln>
        </p:spPr>
      </p:pic>
      <p:sp>
        <p:nvSpPr>
          <p:cNvPr id="9" name="Rectangle 5"/>
          <p:cNvSpPr txBox="1">
            <a:spLocks noChangeArrowheads="1"/>
          </p:cNvSpPr>
          <p:nvPr userDrawn="1"/>
        </p:nvSpPr>
        <p:spPr bwMode="auto">
          <a:xfrm>
            <a:off x="6858000" y="6854830"/>
            <a:ext cx="1987550" cy="277813"/>
          </a:xfrm>
          <a:prstGeom prst="rect">
            <a:avLst/>
          </a:prstGeom>
          <a:noFill/>
          <a:ln w="9525">
            <a:noFill/>
            <a:round/>
            <a:headEnd/>
            <a:tailEnd/>
          </a:ln>
          <a:effectLst/>
        </p:spPr>
        <p:txBody>
          <a:bodyPr lIns="0" tIns="0" rIns="0" bIns="0" rtlCol="0"/>
          <a:lstStyle>
            <a:lvl1pPr algn="l" rtl="0">
              <a:defRPr/>
            </a:lvl1pPr>
          </a:lstStyle>
          <a:p>
            <a:pPr algn="r" rtl="0">
              <a:lnSpc>
                <a:spcPct val="95000"/>
              </a:lnSpc>
              <a:defRPr/>
            </a:pPr>
            <a:fld id="{AF0166B3-1AA4-43FE-8B63-94829FF3D42D}" type="slidenum">
              <a:rPr lang="ru-RU" sz="1000" smtClean="0">
                <a:solidFill>
                  <a:srgbClr val="999999"/>
                </a:solidFill>
              </a:rPr>
              <a:pPr algn="r" rtl="0">
                <a:lnSpc>
                  <a:spcPct val="95000"/>
                </a:lnSpc>
                <a:defRPr/>
              </a:pPr>
              <a:t>‹#›</a:t>
            </a:fld>
            <a:endParaRPr lang="ru-RU" sz="1000" dirty="0">
              <a:solidFill>
                <a:srgbClr val="999999"/>
              </a:solidFill>
            </a:endParaRPr>
          </a:p>
        </p:txBody>
      </p:sp>
      <p:sp>
        <p:nvSpPr>
          <p:cNvPr id="11" name="Content Placeholder 3"/>
          <p:cNvSpPr txBox="1">
            <a:spLocks/>
          </p:cNvSpPr>
          <p:nvPr userDrawn="1"/>
        </p:nvSpPr>
        <p:spPr>
          <a:xfrm>
            <a:off x="3152933" y="392937"/>
            <a:ext cx="4537075" cy="647700"/>
          </a:xfrm>
          <a:prstGeom prst="rect">
            <a:avLst/>
          </a:prstGeom>
        </p:spPr>
        <p:txBody>
          <a:bodyPr rtlCol="0"/>
          <a:lstStyle/>
          <a:p>
            <a:pPr marL="0" marR="0" lvl="0" indent="0" algn="l" defTabSz="449263" rtl="0" eaLnBrk="0" fontAlgn="base" latinLnBrk="0" hangingPunct="0">
              <a:lnSpc>
                <a:spcPct val="100000"/>
              </a:lnSpc>
              <a:spcBef>
                <a:spcPct val="50000"/>
              </a:spcBef>
              <a:spcAft>
                <a:spcPct val="0"/>
              </a:spcAft>
              <a:buClr>
                <a:srgbClr val="0093D0"/>
              </a:buClr>
              <a:buSzPct val="120000"/>
              <a:buFontTx/>
              <a:buNone/>
              <a:tabLst/>
              <a:defRPr/>
            </a:pPr>
            <a:r>
              <a:rPr lang="x-none" sz="2000" b="1" i="0" u="none" strike="noStrike" kern="0" cap="none" spc="0" normalizeH="0" noProof="0" dirty="0">
                <a:ln>
                  <a:noFill/>
                </a:ln>
                <a:solidFill>
                  <a:srgbClr val="0093D0"/>
                </a:solidFill>
                <a:effectLst/>
                <a:uLnTx/>
                <a:uFillTx/>
                <a:latin typeface="Candara" pitchFamily="34" charset="0"/>
                <a:ea typeface="+mn-ea"/>
                <a:cs typeface="+mn-cs"/>
              </a:rPr>
              <a:t>Q3D training module 5</a:t>
            </a:r>
            <a:r>
              <a:rPr kumimoji="0" lang="en-US" sz="2000" b="1" i="0" u="none" strike="noStrike" kern="0" cap="none" spc="0" normalizeH="0" baseline="0" noProof="0" dirty="0" smtClean="0">
                <a:ln>
                  <a:noFill/>
                </a:ln>
                <a:solidFill>
                  <a:schemeClr val="tx1"/>
                </a:solidFill>
                <a:effectLst/>
                <a:uLnTx/>
                <a:uFillTx/>
                <a:latin typeface="Candara" pitchFamily="34" charset="0"/>
                <a:ea typeface="+mn-ea"/>
                <a:cs typeface="+mn-cs"/>
              </a:rPr>
              <a:t/>
            </a:r>
            <a:br>
              <a:rPr kumimoji="0" lang="en-US" sz="2000" b="1" i="0" u="none" strike="noStrike" kern="0" cap="none" spc="0" normalizeH="0" baseline="0" noProof="0" dirty="0" smtClean="0">
                <a:ln>
                  <a:noFill/>
                </a:ln>
                <a:solidFill>
                  <a:schemeClr val="tx1"/>
                </a:solidFill>
                <a:effectLst/>
                <a:uLnTx/>
                <a:uFillTx/>
                <a:latin typeface="Candara" pitchFamily="34" charset="0"/>
                <a:ea typeface="+mn-ea"/>
                <a:cs typeface="+mn-cs"/>
              </a:rPr>
            </a:br>
            <a:r>
              <a:rPr lang="x-none" sz="2000" b="0" i="0" u="none" strike="noStrike" kern="0" cap="none" spc="0" normalizeH="0" noProof="0" dirty="0">
                <a:ln>
                  <a:noFill/>
                </a:ln>
                <a:solidFill>
                  <a:schemeClr val="tx1"/>
                </a:solidFill>
                <a:effectLst/>
                <a:uLnTx/>
                <a:uFillTx/>
                <a:latin typeface="Candara" pitchFamily="34" charset="0"/>
                <a:ea typeface="+mn-ea"/>
                <a:cs typeface="+mn-cs"/>
              </a:rPr>
              <a:t>Risk Assessment</a:t>
            </a:r>
          </a:p>
          <a:p>
            <a:pPr marL="273050" marR="0" lvl="0" indent="-273050" algn="l" defTabSz="449263" rtl="0" eaLnBrk="0" fontAlgn="base" latinLnBrk="0" hangingPunct="0">
              <a:lnSpc>
                <a:spcPct val="100000"/>
              </a:lnSpc>
              <a:spcBef>
                <a:spcPct val="50000"/>
              </a:spcBef>
              <a:spcAft>
                <a:spcPct val="0"/>
              </a:spcAft>
              <a:buClr>
                <a:srgbClr val="0093D0"/>
              </a:buClr>
              <a:buSzPct val="120000"/>
              <a:buFontTx/>
              <a:buChar char="•"/>
              <a:tabLst/>
              <a:defRPr/>
            </a:pPr>
            <a:endParaRPr kumimoji="0" lang="en-US" sz="2000" b="1" i="0" u="none" strike="noStrike" kern="0" cap="none" spc="0" normalizeH="0" baseline="0" noProof="0" dirty="0">
              <a:ln>
                <a:noFill/>
              </a:ln>
              <a:solidFill>
                <a:schemeClr val="tx1"/>
              </a:solidFill>
              <a:effectLst/>
              <a:uLnTx/>
              <a:uFillTx/>
              <a:latin typeface="Candara" pitchFamily="34" charset="0"/>
              <a:ea typeface="+mn-ea"/>
              <a:cs typeface="+mn-cs"/>
            </a:endParaRPr>
          </a:p>
        </p:txBody>
      </p:sp>
      <p:sp>
        <p:nvSpPr>
          <p:cNvPr id="12" name="Rectangle 11"/>
          <p:cNvSpPr>
            <a:spLocks noChangeArrowheads="1"/>
          </p:cNvSpPr>
          <p:nvPr userDrawn="1"/>
        </p:nvSpPr>
        <p:spPr bwMode="auto">
          <a:xfrm>
            <a:off x="556320" y="6825952"/>
            <a:ext cx="7193706" cy="2185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488" tIns="44450" rIns="90488" bIns="44450" rtlCol="0">
            <a:spAutoFit/>
          </a:bodyPr>
          <a:lstStyle/>
          <a:p>
            <a:pPr rtl="0"/>
            <a:r>
              <a:rPr lang="x-none" sz="900" dirty="0">
                <a:solidFill>
                  <a:srgbClr val="999999"/>
                </a:solidFill>
              </a:rPr>
              <a:t>Prepared by the  Q3D Implementation Working Group for example only; not an official policy/guidance 	© ICH 2015</a:t>
            </a:r>
            <a:endParaRPr lang="en-US" altLang="en-US" sz="900" dirty="0">
              <a:solidFill>
                <a:srgbClr val="999999"/>
              </a:solidFill>
            </a:endParaRPr>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62" r:id="rId4"/>
    <p:sldLayoutId id="2147483763" r:id="rId5"/>
    <p:sldLayoutId id="2147483772" r:id="rId6"/>
    <p:sldLayoutId id="2147483796" r:id="rId7"/>
    <p:sldLayoutId id="2147483797" r:id="rId8"/>
    <p:sldLayoutId id="2147483798" r:id="rId9"/>
    <p:sldLayoutId id="2147483799" r:id="rId10"/>
    <p:sldLayoutId id="2147483800" r:id="rId11"/>
    <p:sldLayoutId id="2147483801" r:id="rId12"/>
  </p:sldLayoutIdLst>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hf hdr="0" ftr="0"/>
  <p:txStyles>
    <p:titleStyle>
      <a:lvl1pPr algn="l" defTabSz="448003" rtl="0" eaLnBrk="0" fontAlgn="base" hangingPunct="0">
        <a:lnSpc>
          <a:spcPct val="93000"/>
        </a:lnSpc>
        <a:spcBef>
          <a:spcPct val="0"/>
        </a:spcBef>
        <a:spcAft>
          <a:spcPct val="0"/>
        </a:spcAft>
        <a:buClr>
          <a:srgbClr val="000000"/>
        </a:buClr>
        <a:buSzPct val="100000"/>
        <a:buFont typeface="Times New Roman" pitchFamily="18" charset="0"/>
        <a:defRPr sz="4100" b="1">
          <a:solidFill>
            <a:srgbClr val="0093D0"/>
          </a:solidFill>
          <a:latin typeface="+mj-lt"/>
          <a:ea typeface="+mj-ea"/>
          <a:cs typeface="+mj-cs"/>
        </a:defRPr>
      </a:lvl1pPr>
      <a:lvl2pPr algn="l" defTabSz="448003" rtl="0" eaLnBrk="0" fontAlgn="base" hangingPunct="0">
        <a:lnSpc>
          <a:spcPct val="93000"/>
        </a:lnSpc>
        <a:spcBef>
          <a:spcPct val="0"/>
        </a:spcBef>
        <a:spcAft>
          <a:spcPct val="0"/>
        </a:spcAft>
        <a:buClr>
          <a:srgbClr val="000000"/>
        </a:buClr>
        <a:buSzPct val="100000"/>
        <a:buFont typeface="Times New Roman" pitchFamily="18" charset="0"/>
        <a:defRPr sz="4100" b="1">
          <a:solidFill>
            <a:srgbClr val="0093D0"/>
          </a:solidFill>
          <a:latin typeface="Candara" pitchFamily="32" charset="0"/>
          <a:cs typeface="Lucida Sans Unicode" charset="0"/>
        </a:defRPr>
      </a:lvl2pPr>
      <a:lvl3pPr algn="l" defTabSz="448003" rtl="0" eaLnBrk="0" fontAlgn="base" hangingPunct="0">
        <a:lnSpc>
          <a:spcPct val="93000"/>
        </a:lnSpc>
        <a:spcBef>
          <a:spcPct val="0"/>
        </a:spcBef>
        <a:spcAft>
          <a:spcPct val="0"/>
        </a:spcAft>
        <a:buClr>
          <a:srgbClr val="000000"/>
        </a:buClr>
        <a:buSzPct val="100000"/>
        <a:buFont typeface="Times New Roman" pitchFamily="18" charset="0"/>
        <a:defRPr sz="4100" b="1">
          <a:solidFill>
            <a:srgbClr val="0093D0"/>
          </a:solidFill>
          <a:latin typeface="Candara" pitchFamily="32" charset="0"/>
          <a:cs typeface="Lucida Sans Unicode" charset="0"/>
        </a:defRPr>
      </a:lvl3pPr>
      <a:lvl4pPr algn="l" defTabSz="448003" rtl="0" eaLnBrk="0" fontAlgn="base" hangingPunct="0">
        <a:lnSpc>
          <a:spcPct val="93000"/>
        </a:lnSpc>
        <a:spcBef>
          <a:spcPct val="0"/>
        </a:spcBef>
        <a:spcAft>
          <a:spcPct val="0"/>
        </a:spcAft>
        <a:buClr>
          <a:srgbClr val="000000"/>
        </a:buClr>
        <a:buSzPct val="100000"/>
        <a:buFont typeface="Times New Roman" pitchFamily="18" charset="0"/>
        <a:defRPr sz="4100" b="1">
          <a:solidFill>
            <a:srgbClr val="0093D0"/>
          </a:solidFill>
          <a:latin typeface="Candara" pitchFamily="32" charset="0"/>
          <a:cs typeface="Lucida Sans Unicode" charset="0"/>
        </a:defRPr>
      </a:lvl4pPr>
      <a:lvl5pPr algn="l" defTabSz="448003" rtl="0" eaLnBrk="0" fontAlgn="base" hangingPunct="0">
        <a:lnSpc>
          <a:spcPct val="93000"/>
        </a:lnSpc>
        <a:spcBef>
          <a:spcPct val="0"/>
        </a:spcBef>
        <a:spcAft>
          <a:spcPct val="0"/>
        </a:spcAft>
        <a:buClr>
          <a:srgbClr val="000000"/>
        </a:buClr>
        <a:buSzPct val="100000"/>
        <a:buFont typeface="Times New Roman" pitchFamily="18" charset="0"/>
        <a:defRPr sz="4100" b="1">
          <a:solidFill>
            <a:srgbClr val="0093D0"/>
          </a:solidFill>
          <a:latin typeface="Candara" pitchFamily="32" charset="0"/>
          <a:cs typeface="Lucida Sans Unicode" charset="0"/>
        </a:defRPr>
      </a:lvl5pPr>
      <a:lvl6pPr marL="2507538" indent="-227951" algn="ctr" defTabSz="44800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6pPr>
      <a:lvl7pPr marL="2963453" indent="-227951" algn="ctr" defTabSz="44800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7pPr>
      <a:lvl8pPr marL="3419371" indent="-227951" algn="ctr" defTabSz="44800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8pPr>
      <a:lvl9pPr marL="3875290" indent="-227951" algn="ctr" defTabSz="44800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9pPr>
    </p:titleStyle>
    <p:bodyStyle>
      <a:lvl1pPr marL="272296" indent="-272296" algn="l" defTabSz="448003" rtl="0" eaLnBrk="0" fontAlgn="base" hangingPunct="0">
        <a:spcBef>
          <a:spcPct val="50000"/>
        </a:spcBef>
        <a:spcAft>
          <a:spcPct val="0"/>
        </a:spcAft>
        <a:buClr>
          <a:srgbClr val="0093D0"/>
        </a:buClr>
        <a:buSzPct val="120000"/>
        <a:buChar char="•"/>
        <a:defRPr sz="2500" b="1">
          <a:solidFill>
            <a:schemeClr val="tx1"/>
          </a:solidFill>
          <a:latin typeface="+mn-lt"/>
          <a:ea typeface="+mn-ea"/>
          <a:cs typeface="+mn-cs"/>
        </a:defRPr>
      </a:lvl1pPr>
      <a:lvl2pPr marL="717122" indent="-265976" algn="l" defTabSz="448003" rtl="0" eaLnBrk="0" fontAlgn="base" hangingPunct="0">
        <a:spcBef>
          <a:spcPct val="20000"/>
        </a:spcBef>
        <a:spcAft>
          <a:spcPct val="0"/>
        </a:spcAft>
        <a:buClr>
          <a:srgbClr val="0093D0"/>
        </a:buClr>
        <a:buSzPct val="80000"/>
        <a:buChar char="o"/>
        <a:defRPr sz="2300">
          <a:solidFill>
            <a:schemeClr val="tx1"/>
          </a:solidFill>
          <a:latin typeface="+mn-lt"/>
          <a:cs typeface="+mn-cs"/>
        </a:defRPr>
      </a:lvl2pPr>
      <a:lvl3pPr marL="1076472" indent="-180467" algn="l" defTabSz="44800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595706" indent="-227951" algn="l" defTabSz="44800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1640" indent="-227951" algn="l" defTabSz="44800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07538" indent="-227951" algn="l" defTabSz="44800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63453" indent="-227951" algn="l" defTabSz="44800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19371" indent="-227951" algn="l" defTabSz="44800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75290" indent="-227951" algn="l" defTabSz="44800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p:bodyStyle>
    <p:otherStyle>
      <a:defPPr>
        <a:defRPr lang="ru-RU"/>
      </a:defPPr>
      <a:lvl1pPr marL="0" algn="l" defTabSz="911832" rtl="0" eaLnBrk="1" latinLnBrk="0" hangingPunct="1">
        <a:defRPr sz="1800" kern="1200">
          <a:solidFill>
            <a:schemeClr val="tx1"/>
          </a:solidFill>
          <a:latin typeface="+mn-lt"/>
          <a:ea typeface="+mn-ea"/>
          <a:cs typeface="+mn-cs"/>
        </a:defRPr>
      </a:lvl1pPr>
      <a:lvl2pPr marL="455916" algn="l" defTabSz="911832" rtl="0" eaLnBrk="1" latinLnBrk="0" hangingPunct="1">
        <a:defRPr sz="1800" kern="1200">
          <a:solidFill>
            <a:schemeClr val="tx1"/>
          </a:solidFill>
          <a:latin typeface="+mn-lt"/>
          <a:ea typeface="+mn-ea"/>
          <a:cs typeface="+mn-cs"/>
        </a:defRPr>
      </a:lvl2pPr>
      <a:lvl3pPr marL="911832" algn="l" defTabSz="911832" rtl="0" eaLnBrk="1" latinLnBrk="0" hangingPunct="1">
        <a:defRPr sz="1800" kern="1200">
          <a:solidFill>
            <a:schemeClr val="tx1"/>
          </a:solidFill>
          <a:latin typeface="+mn-lt"/>
          <a:ea typeface="+mn-ea"/>
          <a:cs typeface="+mn-cs"/>
        </a:defRPr>
      </a:lvl3pPr>
      <a:lvl4pPr marL="1367758" algn="l" defTabSz="911832" rtl="0" eaLnBrk="1" latinLnBrk="0" hangingPunct="1">
        <a:defRPr sz="1800" kern="1200">
          <a:solidFill>
            <a:schemeClr val="tx1"/>
          </a:solidFill>
          <a:latin typeface="+mn-lt"/>
          <a:ea typeface="+mn-ea"/>
          <a:cs typeface="+mn-cs"/>
        </a:defRPr>
      </a:lvl4pPr>
      <a:lvl5pPr marL="1823665" algn="l" defTabSz="911832" rtl="0" eaLnBrk="1" latinLnBrk="0" hangingPunct="1">
        <a:defRPr sz="1800" kern="1200">
          <a:solidFill>
            <a:schemeClr val="tx1"/>
          </a:solidFill>
          <a:latin typeface="+mn-lt"/>
          <a:ea typeface="+mn-ea"/>
          <a:cs typeface="+mn-cs"/>
        </a:defRPr>
      </a:lvl5pPr>
      <a:lvl6pPr marL="2279578" algn="l" defTabSz="911832" rtl="0" eaLnBrk="1" latinLnBrk="0" hangingPunct="1">
        <a:defRPr sz="1800" kern="1200">
          <a:solidFill>
            <a:schemeClr val="tx1"/>
          </a:solidFill>
          <a:latin typeface="+mn-lt"/>
          <a:ea typeface="+mn-ea"/>
          <a:cs typeface="+mn-cs"/>
        </a:defRPr>
      </a:lvl6pPr>
      <a:lvl7pPr marL="2735496" algn="l" defTabSz="911832" rtl="0" eaLnBrk="1" latinLnBrk="0" hangingPunct="1">
        <a:defRPr sz="1800" kern="1200">
          <a:solidFill>
            <a:schemeClr val="tx1"/>
          </a:solidFill>
          <a:latin typeface="+mn-lt"/>
          <a:ea typeface="+mn-ea"/>
          <a:cs typeface="+mn-cs"/>
        </a:defRPr>
      </a:lvl7pPr>
      <a:lvl8pPr marL="3191405" algn="l" defTabSz="911832" rtl="0" eaLnBrk="1" latinLnBrk="0" hangingPunct="1">
        <a:defRPr sz="1800" kern="1200">
          <a:solidFill>
            <a:schemeClr val="tx1"/>
          </a:solidFill>
          <a:latin typeface="+mn-lt"/>
          <a:ea typeface="+mn-ea"/>
          <a:cs typeface="+mn-cs"/>
        </a:defRPr>
      </a:lvl8pPr>
      <a:lvl9pPr marL="3647329" algn="l" defTabSz="91183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700088" y="1354145"/>
            <a:ext cx="8566150" cy="790575"/>
          </a:xfrm>
          <a:prstGeom prst="rect">
            <a:avLst/>
          </a:prstGeom>
          <a:noFill/>
          <a:ln w="9525">
            <a:noFill/>
            <a:round/>
            <a:headEnd/>
            <a:tailEnd/>
          </a:ln>
        </p:spPr>
        <p:txBody>
          <a:bodyPr vert="horz" wrap="square" lIns="0" tIns="0" rIns="0" bIns="0" numCol="1" rtlCol="0" anchor="ctr" anchorCtr="0" compatLnSpc="1">
            <a:prstTxWarp prst="textNoShape">
              <a:avLst/>
            </a:prstTxWarp>
          </a:bodyPr>
          <a:lstStyle/>
          <a:p>
            <a:pPr lvl="0" rtl="0"/>
            <a:r>
              <a:rPr lang="x-none"/>
              <a:t>Outline</a:t>
            </a:r>
          </a:p>
        </p:txBody>
      </p:sp>
      <p:sp>
        <p:nvSpPr>
          <p:cNvPr id="1027" name="Rectangle 2"/>
          <p:cNvSpPr>
            <a:spLocks noGrp="1" noChangeArrowheads="1"/>
          </p:cNvSpPr>
          <p:nvPr>
            <p:ph type="body" idx="1"/>
          </p:nvPr>
        </p:nvSpPr>
        <p:spPr bwMode="auto">
          <a:xfrm>
            <a:off x="700089" y="2263775"/>
            <a:ext cx="8280400" cy="4273550"/>
          </a:xfrm>
          <a:prstGeom prst="rect">
            <a:avLst/>
          </a:prstGeom>
          <a:noFill/>
          <a:ln w="9525">
            <a:noFill/>
            <a:round/>
            <a:headEnd/>
            <a:tailEnd/>
          </a:ln>
        </p:spPr>
        <p:txBody>
          <a:bodyPr vert="horz" wrap="square" lIns="0" tIns="28151" rIns="0" bIns="0" numCol="1" rtlCol="0" anchor="t" anchorCtr="0" compatLnSpc="1">
            <a:prstTxWarp prst="textNoShape">
              <a:avLst/>
            </a:prstTxWarp>
          </a:bodyPr>
          <a:lstStyle/>
          <a:p>
            <a:pPr lvl="0" rtl="0"/>
            <a:r>
              <a:rPr lang="x-none"/>
              <a:t>Click to edit the outline text format</a:t>
            </a:r>
          </a:p>
          <a:p>
            <a:pPr lvl="1" rtl="0"/>
            <a:r>
              <a:rPr lang="x-none"/>
              <a:t>Second Outline Level</a:t>
            </a:r>
          </a:p>
          <a:p>
            <a:pPr lvl="2" rtl="0"/>
            <a:r>
              <a:rPr lang="x-none"/>
              <a:t>Third Outline Level</a:t>
            </a:r>
          </a:p>
          <a:p>
            <a:pPr lvl="3" rtl="0"/>
            <a:r>
              <a:rPr lang="x-none"/>
              <a:t>Fourth Outline Level</a:t>
            </a:r>
          </a:p>
          <a:p>
            <a:pPr lvl="4" rtl="0"/>
            <a:r>
              <a:rPr lang="x-none"/>
              <a:t>Fifth Outline Level</a:t>
            </a:r>
          </a:p>
          <a:p>
            <a:pPr lvl="4" rtl="0"/>
            <a:r>
              <a:rPr lang="x-none"/>
              <a:t>Sixth Outline Level</a:t>
            </a:r>
          </a:p>
          <a:p>
            <a:pPr lvl="4" rtl="0"/>
            <a:r>
              <a:rPr lang="x-none"/>
              <a:t>Seventh Outline Level</a:t>
            </a:r>
          </a:p>
          <a:p>
            <a:pPr lvl="4" rtl="0"/>
            <a:r>
              <a:rPr lang="x-none"/>
              <a:t>Eighth Outline Level</a:t>
            </a:r>
          </a:p>
          <a:p>
            <a:pPr lvl="4" rtl="0"/>
            <a:r>
              <a:rPr lang="x-none"/>
              <a:t>Ninth Outline Level</a:t>
            </a:r>
          </a:p>
        </p:txBody>
      </p:sp>
      <p:sp>
        <p:nvSpPr>
          <p:cNvPr id="2" name="Rectangle 3"/>
          <p:cNvSpPr>
            <a:spLocks noGrp="1" noChangeArrowheads="1"/>
          </p:cNvSpPr>
          <p:nvPr>
            <p:ph type="dt"/>
          </p:nvPr>
        </p:nvSpPr>
        <p:spPr bwMode="auto">
          <a:xfrm>
            <a:off x="549282" y="6858003"/>
            <a:ext cx="2270125" cy="258763"/>
          </a:xfrm>
          <a:prstGeom prst="rect">
            <a:avLst/>
          </a:prstGeom>
          <a:noFill/>
          <a:ln w="9525">
            <a:noFill/>
            <a:round/>
            <a:headEnd/>
            <a:tailEnd/>
          </a:ln>
          <a:effectLst/>
        </p:spPr>
        <p:txBody>
          <a:bodyPr vert="horz" wrap="square" lIns="0" tIns="0" rIns="0" bIns="0" numCol="1" rtlCol="0" anchor="t" anchorCtr="0" compatLnSpc="1">
            <a:prstTxWarp prst="textNoShape">
              <a:avLst/>
            </a:prstTxWarp>
          </a:bodyPr>
          <a:lstStyle>
            <a:lvl1pPr algn="l" rtl="0">
              <a:lnSpc>
                <a:spcPct val="95000"/>
              </a:lnSpc>
              <a:defRPr sz="1000">
                <a:solidFill>
                  <a:srgbClr val="999999"/>
                </a:solidFill>
              </a:defRPr>
            </a:lvl1pPr>
          </a:lstStyle>
          <a:p>
            <a:pPr>
              <a:defRPr/>
            </a:pPr>
            <a:r>
              <a:rPr lang="x-none"/>
              <a:t>© 2012 ICH</a:t>
            </a:r>
            <a:endParaRPr lang="ru-RU"/>
          </a:p>
        </p:txBody>
      </p:sp>
      <p:sp>
        <p:nvSpPr>
          <p:cNvPr id="3" name="Rectangle 4"/>
          <p:cNvSpPr>
            <a:spLocks noGrp="1" noChangeArrowheads="1"/>
          </p:cNvSpPr>
          <p:nvPr>
            <p:ph type="ftr"/>
          </p:nvPr>
        </p:nvSpPr>
        <p:spPr bwMode="auto">
          <a:xfrm>
            <a:off x="3335386" y="6878644"/>
            <a:ext cx="3089275" cy="287337"/>
          </a:xfrm>
          <a:prstGeom prst="rect">
            <a:avLst/>
          </a:prstGeom>
          <a:noFill/>
          <a:ln w="9525">
            <a:noFill/>
            <a:round/>
            <a:headEnd/>
            <a:tailEnd/>
          </a:ln>
          <a:effectLst/>
        </p:spPr>
        <p:txBody>
          <a:bodyPr vert="horz" wrap="square" lIns="0" tIns="0" rIns="0" bIns="0" numCol="1" rtlCol="0" anchor="t" anchorCtr="0" compatLnSpc="1">
            <a:prstTxWarp prst="textNoShape">
              <a:avLst/>
            </a:prstTxWarp>
          </a:bodyPr>
          <a:lstStyle>
            <a:lvl1pPr algn="ctr" rtl="0">
              <a:lnSpc>
                <a:spcPct val="95000"/>
              </a:lnSpc>
              <a:defRPr sz="1400">
                <a:solidFill>
                  <a:srgbClr val="FFFFFF"/>
                </a:solidFill>
                <a:latin typeface="Times New Roman" pitchFamily="18" charset="0"/>
              </a:defRPr>
            </a:lvl1pPr>
          </a:lstStyle>
          <a:p>
            <a:pPr>
              <a:defRPr/>
            </a:pPr>
            <a:endParaRPr lang="ru-RU"/>
          </a:p>
        </p:txBody>
      </p:sp>
      <p:sp>
        <p:nvSpPr>
          <p:cNvPr id="1029" name="Rectangle 5"/>
          <p:cNvSpPr>
            <a:spLocks noGrp="1" noChangeArrowheads="1"/>
          </p:cNvSpPr>
          <p:nvPr>
            <p:ph type="sldNum"/>
          </p:nvPr>
        </p:nvSpPr>
        <p:spPr bwMode="auto">
          <a:xfrm>
            <a:off x="6858000" y="6858000"/>
            <a:ext cx="1987550" cy="277813"/>
          </a:xfrm>
          <a:prstGeom prst="rect">
            <a:avLst/>
          </a:prstGeom>
          <a:noFill/>
          <a:ln w="9525">
            <a:noFill/>
            <a:round/>
            <a:headEnd/>
            <a:tailEnd/>
          </a:ln>
          <a:effectLst/>
        </p:spPr>
        <p:txBody>
          <a:bodyPr vert="horz" wrap="square" lIns="0" tIns="0" rIns="0" bIns="0" numCol="1" rtlCol="0" anchor="t" anchorCtr="0" compatLnSpc="1">
            <a:prstTxWarp prst="textNoShape">
              <a:avLst/>
            </a:prstTxWarp>
          </a:bodyPr>
          <a:lstStyle>
            <a:lvl1pPr algn="l" rtl="0">
              <a:lnSpc>
                <a:spcPct val="95000"/>
              </a:lnSpc>
              <a:defRPr sz="1000">
                <a:solidFill>
                  <a:srgbClr val="999999"/>
                </a:solidFill>
              </a:defRPr>
            </a:lvl1pPr>
          </a:lstStyle>
          <a:p>
            <a:pPr>
              <a:defRPr/>
            </a:pPr>
            <a:fld id="{94EB04C6-8F79-4FA6-896D-4C9B21465D04}" type="slidenum">
              <a:rPr lang="ru-RU"/>
              <a:pPr>
                <a:defRPr/>
              </a:pPr>
              <a:t>‹#›</a:t>
            </a:fld>
            <a:endParaRPr lang="ru-RU" dirty="0"/>
          </a:p>
        </p:txBody>
      </p:sp>
      <p:pic>
        <p:nvPicPr>
          <p:cNvPr id="1031" name="Рисунок 7" descr="bg_interior.jpg"/>
          <p:cNvPicPr>
            <a:picLocks noChangeAspect="1"/>
          </p:cNvPicPr>
          <p:nvPr userDrawn="1"/>
        </p:nvPicPr>
        <p:blipFill>
          <a:blip r:embed="rId16" cstate="print"/>
          <a:srcRect/>
          <a:stretch>
            <a:fillRect/>
          </a:stretch>
        </p:blipFill>
        <p:spPr bwMode="auto">
          <a:xfrm>
            <a:off x="0" y="0"/>
            <a:ext cx="9753600" cy="7315200"/>
          </a:xfrm>
          <a:prstGeom prst="rect">
            <a:avLst/>
          </a:prstGeom>
          <a:noFill/>
          <a:ln w="9525">
            <a:noFill/>
            <a:miter lim="800000"/>
            <a:headEnd/>
            <a:tailEnd/>
          </a:ln>
        </p:spPr>
      </p:pic>
      <p:sp>
        <p:nvSpPr>
          <p:cNvPr id="9" name="Rectangle 5"/>
          <p:cNvSpPr txBox="1">
            <a:spLocks noChangeArrowheads="1"/>
          </p:cNvSpPr>
          <p:nvPr userDrawn="1"/>
        </p:nvSpPr>
        <p:spPr bwMode="auto">
          <a:xfrm>
            <a:off x="6858000" y="6854830"/>
            <a:ext cx="1987550" cy="277813"/>
          </a:xfrm>
          <a:prstGeom prst="rect">
            <a:avLst/>
          </a:prstGeom>
          <a:noFill/>
          <a:ln w="9525">
            <a:noFill/>
            <a:round/>
            <a:headEnd/>
            <a:tailEnd/>
          </a:ln>
          <a:effectLst/>
        </p:spPr>
        <p:txBody>
          <a:bodyPr lIns="0" tIns="0" rIns="0" bIns="0" rtlCol="0"/>
          <a:lstStyle>
            <a:lvl1pPr algn="l" rtl="0">
              <a:defRPr/>
            </a:lvl1pPr>
          </a:lstStyle>
          <a:p>
            <a:pPr algn="r">
              <a:lnSpc>
                <a:spcPct val="95000"/>
              </a:lnSpc>
              <a:defRPr/>
            </a:pPr>
            <a:fld id="{AF0166B3-1AA4-43FE-8B63-94829FF3D42D}" type="slidenum">
              <a:rPr lang="ru-RU" sz="1000" smtClean="0">
                <a:solidFill>
                  <a:srgbClr val="999999"/>
                </a:solidFill>
              </a:rPr>
              <a:pPr algn="r">
                <a:lnSpc>
                  <a:spcPct val="95000"/>
                </a:lnSpc>
                <a:defRPr/>
              </a:pPr>
              <a:t>‹#›</a:t>
            </a:fld>
            <a:endParaRPr lang="ru-RU" sz="1000" dirty="0">
              <a:solidFill>
                <a:srgbClr val="999999"/>
              </a:solidFill>
            </a:endParaRPr>
          </a:p>
        </p:txBody>
      </p:sp>
      <p:sp>
        <p:nvSpPr>
          <p:cNvPr id="11" name="Content Placeholder 3"/>
          <p:cNvSpPr txBox="1">
            <a:spLocks/>
          </p:cNvSpPr>
          <p:nvPr userDrawn="1"/>
        </p:nvSpPr>
        <p:spPr>
          <a:xfrm>
            <a:off x="3152933" y="392937"/>
            <a:ext cx="4537075" cy="647700"/>
          </a:xfrm>
          <a:prstGeom prst="rect">
            <a:avLst/>
          </a:prstGeom>
        </p:spPr>
        <p:txBody>
          <a:bodyPr rtlCol="0"/>
          <a:lstStyle/>
          <a:p>
            <a:pPr defTabSz="449263" eaLnBrk="0">
              <a:lnSpc>
                <a:spcPct val="100000"/>
              </a:lnSpc>
              <a:spcBef>
                <a:spcPct val="50000"/>
              </a:spcBef>
              <a:buClr>
                <a:srgbClr val="0093D0"/>
              </a:buClr>
              <a:buSzPct val="120000"/>
              <a:buFontTx/>
              <a:buNone/>
              <a:defRPr/>
            </a:pPr>
            <a:r>
              <a:rPr lang="x-none" sz="2000" kern="0" dirty="0">
                <a:solidFill>
                  <a:srgbClr val="0093D0"/>
                </a:solidFill>
                <a:latin typeface="Candara" pitchFamily="34" charset="0"/>
              </a:rPr>
              <a:t>Q3D training module 5</a:t>
            </a:r>
            <a:r>
              <a:rPr lang="en-US" sz="2000" kern="0" dirty="0" smtClean="0">
                <a:solidFill>
                  <a:srgbClr val="000000"/>
                </a:solidFill>
                <a:latin typeface="Candara" pitchFamily="34" charset="0"/>
              </a:rPr>
              <a:t/>
            </a:r>
            <a:br>
              <a:rPr lang="en-US" sz="2000" kern="0" dirty="0" smtClean="0">
                <a:solidFill>
                  <a:srgbClr val="000000"/>
                </a:solidFill>
                <a:latin typeface="Candara" pitchFamily="34" charset="0"/>
              </a:rPr>
            </a:br>
            <a:r>
              <a:rPr lang="x-none" sz="2000" b="0" kern="0" dirty="0">
                <a:solidFill>
                  <a:srgbClr val="000000"/>
                </a:solidFill>
                <a:latin typeface="Candara" pitchFamily="34" charset="0"/>
              </a:rPr>
              <a:t>Risk Assessment</a:t>
            </a:r>
          </a:p>
          <a:p>
            <a:pPr marL="273050" indent="-273050" defTabSz="449263" eaLnBrk="0">
              <a:lnSpc>
                <a:spcPct val="100000"/>
              </a:lnSpc>
              <a:spcBef>
                <a:spcPct val="50000"/>
              </a:spcBef>
              <a:buClr>
                <a:srgbClr val="0093D0"/>
              </a:buClr>
              <a:buSzPct val="120000"/>
              <a:buFontTx/>
              <a:buChar char="•"/>
              <a:defRPr/>
            </a:pPr>
            <a:endParaRPr lang="en-US" sz="2000" kern="0" dirty="0">
              <a:solidFill>
                <a:srgbClr val="000000"/>
              </a:solidFill>
              <a:latin typeface="Candara" pitchFamily="34" charset="0"/>
            </a:endParaRPr>
          </a:p>
        </p:txBody>
      </p:sp>
      <p:sp>
        <p:nvSpPr>
          <p:cNvPr id="12" name="Rectangle 11"/>
          <p:cNvSpPr>
            <a:spLocks noChangeArrowheads="1"/>
          </p:cNvSpPr>
          <p:nvPr userDrawn="1"/>
        </p:nvSpPr>
        <p:spPr bwMode="auto">
          <a:xfrm>
            <a:off x="556320" y="6825952"/>
            <a:ext cx="7193706" cy="2185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488" tIns="44450" rIns="90488" bIns="44450" rtlCol="0">
            <a:spAutoFit/>
          </a:bodyPr>
          <a:lstStyle/>
          <a:p>
            <a:r>
              <a:rPr lang="x-none" sz="900" dirty="0">
                <a:solidFill>
                  <a:srgbClr val="999999"/>
                </a:solidFill>
              </a:rPr>
              <a:t>Prepared by the  Q3D Implementation Working Group for example only; not an official policy/guidance 	© ICH 2015</a:t>
            </a:r>
            <a:endParaRPr lang="en-US" altLang="en-US" sz="900" dirty="0">
              <a:solidFill>
                <a:srgbClr val="999999"/>
              </a:solidFill>
            </a:endParaRPr>
          </a:p>
        </p:txBody>
      </p:sp>
    </p:spTree>
    <p:extLst>
      <p:ext uri="{BB962C8B-B14F-4D97-AF65-F5344CB8AC3E}">
        <p14:creationId xmlns:p14="http://schemas.microsoft.com/office/powerpoint/2010/main" val="3975340069"/>
      </p:ext>
    </p:extLst>
  </p:cSld>
  <p:clrMap bg1="lt1" tx1="dk1" bg2="lt2" tx2="dk2" accent1="accent1" accent2="accent2" accent3="accent3" accent4="accent4" accent5="accent5" accent6="accent6" hlink="hlink" folHlink="folHlink"/>
  <p:sldLayoutIdLst>
    <p:sldLayoutId id="2147483803" r:id="rId1"/>
    <p:sldLayoutId id="2147483804" r:id="rId2"/>
    <p:sldLayoutId id="2147483805" r:id="rId3"/>
    <p:sldLayoutId id="2147483806" r:id="rId4"/>
    <p:sldLayoutId id="2147483807" r:id="rId5"/>
    <p:sldLayoutId id="2147483808" r:id="rId6"/>
    <p:sldLayoutId id="2147483809" r:id="rId7"/>
    <p:sldLayoutId id="2147483810" r:id="rId8"/>
    <p:sldLayoutId id="2147483811" r:id="rId9"/>
    <p:sldLayoutId id="2147483812" r:id="rId10"/>
    <p:sldLayoutId id="2147483813" r:id="rId11"/>
    <p:sldLayoutId id="2147483814" r:id="rId12"/>
    <p:sldLayoutId id="2147483815" r:id="rId13"/>
    <p:sldLayoutId id="2147483816" r:id="rId14"/>
  </p:sldLayoutIdLst>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hf hdr="0" ftr="0"/>
  <p:txStyles>
    <p:titleStyle>
      <a:lvl1pPr algn="l" defTabSz="448003" rtl="0" eaLnBrk="0" fontAlgn="base" hangingPunct="0">
        <a:lnSpc>
          <a:spcPct val="93000"/>
        </a:lnSpc>
        <a:spcBef>
          <a:spcPct val="0"/>
        </a:spcBef>
        <a:spcAft>
          <a:spcPct val="0"/>
        </a:spcAft>
        <a:buClr>
          <a:srgbClr val="000000"/>
        </a:buClr>
        <a:buSzPct val="100000"/>
        <a:buFont typeface="Times New Roman" pitchFamily="18" charset="0"/>
        <a:defRPr sz="4100" b="1">
          <a:solidFill>
            <a:srgbClr val="0093D0"/>
          </a:solidFill>
          <a:latin typeface="+mj-lt"/>
          <a:ea typeface="+mj-ea"/>
          <a:cs typeface="+mj-cs"/>
        </a:defRPr>
      </a:lvl1pPr>
      <a:lvl2pPr algn="l" defTabSz="448003" rtl="0" eaLnBrk="0" fontAlgn="base" hangingPunct="0">
        <a:lnSpc>
          <a:spcPct val="93000"/>
        </a:lnSpc>
        <a:spcBef>
          <a:spcPct val="0"/>
        </a:spcBef>
        <a:spcAft>
          <a:spcPct val="0"/>
        </a:spcAft>
        <a:buClr>
          <a:srgbClr val="000000"/>
        </a:buClr>
        <a:buSzPct val="100000"/>
        <a:buFont typeface="Times New Roman" pitchFamily="18" charset="0"/>
        <a:defRPr sz="4100" b="1">
          <a:solidFill>
            <a:srgbClr val="0093D0"/>
          </a:solidFill>
          <a:latin typeface="Candara" pitchFamily="32" charset="0"/>
          <a:cs typeface="Lucida Sans Unicode" charset="0"/>
        </a:defRPr>
      </a:lvl2pPr>
      <a:lvl3pPr algn="l" defTabSz="448003" rtl="0" eaLnBrk="0" fontAlgn="base" hangingPunct="0">
        <a:lnSpc>
          <a:spcPct val="93000"/>
        </a:lnSpc>
        <a:spcBef>
          <a:spcPct val="0"/>
        </a:spcBef>
        <a:spcAft>
          <a:spcPct val="0"/>
        </a:spcAft>
        <a:buClr>
          <a:srgbClr val="000000"/>
        </a:buClr>
        <a:buSzPct val="100000"/>
        <a:buFont typeface="Times New Roman" pitchFamily="18" charset="0"/>
        <a:defRPr sz="4100" b="1">
          <a:solidFill>
            <a:srgbClr val="0093D0"/>
          </a:solidFill>
          <a:latin typeface="Candara" pitchFamily="32" charset="0"/>
          <a:cs typeface="Lucida Sans Unicode" charset="0"/>
        </a:defRPr>
      </a:lvl3pPr>
      <a:lvl4pPr algn="l" defTabSz="448003" rtl="0" eaLnBrk="0" fontAlgn="base" hangingPunct="0">
        <a:lnSpc>
          <a:spcPct val="93000"/>
        </a:lnSpc>
        <a:spcBef>
          <a:spcPct val="0"/>
        </a:spcBef>
        <a:spcAft>
          <a:spcPct val="0"/>
        </a:spcAft>
        <a:buClr>
          <a:srgbClr val="000000"/>
        </a:buClr>
        <a:buSzPct val="100000"/>
        <a:buFont typeface="Times New Roman" pitchFamily="18" charset="0"/>
        <a:defRPr sz="4100" b="1">
          <a:solidFill>
            <a:srgbClr val="0093D0"/>
          </a:solidFill>
          <a:latin typeface="Candara" pitchFamily="32" charset="0"/>
          <a:cs typeface="Lucida Sans Unicode" charset="0"/>
        </a:defRPr>
      </a:lvl4pPr>
      <a:lvl5pPr algn="l" defTabSz="448003" rtl="0" eaLnBrk="0" fontAlgn="base" hangingPunct="0">
        <a:lnSpc>
          <a:spcPct val="93000"/>
        </a:lnSpc>
        <a:spcBef>
          <a:spcPct val="0"/>
        </a:spcBef>
        <a:spcAft>
          <a:spcPct val="0"/>
        </a:spcAft>
        <a:buClr>
          <a:srgbClr val="000000"/>
        </a:buClr>
        <a:buSzPct val="100000"/>
        <a:buFont typeface="Times New Roman" pitchFamily="18" charset="0"/>
        <a:defRPr sz="4100" b="1">
          <a:solidFill>
            <a:srgbClr val="0093D0"/>
          </a:solidFill>
          <a:latin typeface="Candara" pitchFamily="32" charset="0"/>
          <a:cs typeface="Lucida Sans Unicode" charset="0"/>
        </a:defRPr>
      </a:lvl5pPr>
      <a:lvl6pPr marL="2507538" indent="-227951" algn="ctr" defTabSz="44800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6pPr>
      <a:lvl7pPr marL="2963453" indent="-227951" algn="ctr" defTabSz="44800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7pPr>
      <a:lvl8pPr marL="3419371" indent="-227951" algn="ctr" defTabSz="44800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8pPr>
      <a:lvl9pPr marL="3875290" indent="-227951" algn="ctr" defTabSz="44800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9pPr>
    </p:titleStyle>
    <p:bodyStyle>
      <a:lvl1pPr marL="272296" indent="-272296" algn="l" defTabSz="448003" rtl="0" eaLnBrk="0" fontAlgn="base" hangingPunct="0">
        <a:spcBef>
          <a:spcPct val="50000"/>
        </a:spcBef>
        <a:spcAft>
          <a:spcPct val="0"/>
        </a:spcAft>
        <a:buClr>
          <a:srgbClr val="0093D0"/>
        </a:buClr>
        <a:buSzPct val="120000"/>
        <a:buChar char="•"/>
        <a:defRPr sz="2500" b="1">
          <a:solidFill>
            <a:schemeClr val="tx1"/>
          </a:solidFill>
          <a:latin typeface="+mn-lt"/>
          <a:ea typeface="+mn-ea"/>
          <a:cs typeface="+mn-cs"/>
        </a:defRPr>
      </a:lvl1pPr>
      <a:lvl2pPr marL="717122" indent="-265976" algn="l" defTabSz="448003" rtl="0" eaLnBrk="0" fontAlgn="base" hangingPunct="0">
        <a:spcBef>
          <a:spcPct val="20000"/>
        </a:spcBef>
        <a:spcAft>
          <a:spcPct val="0"/>
        </a:spcAft>
        <a:buClr>
          <a:srgbClr val="0093D0"/>
        </a:buClr>
        <a:buSzPct val="80000"/>
        <a:buChar char="o"/>
        <a:defRPr sz="2300">
          <a:solidFill>
            <a:schemeClr val="tx1"/>
          </a:solidFill>
          <a:latin typeface="+mn-lt"/>
          <a:cs typeface="+mn-cs"/>
        </a:defRPr>
      </a:lvl2pPr>
      <a:lvl3pPr marL="1076472" indent="-180467" algn="l" defTabSz="44800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595706" indent="-227951" algn="l" defTabSz="44800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1640" indent="-227951" algn="l" defTabSz="44800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07538" indent="-227951" algn="l" defTabSz="44800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63453" indent="-227951" algn="l" defTabSz="44800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19371" indent="-227951" algn="l" defTabSz="44800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75290" indent="-227951" algn="l" defTabSz="44800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p:bodyStyle>
    <p:otherStyle>
      <a:defPPr>
        <a:defRPr lang="ru-RU"/>
      </a:defPPr>
      <a:lvl1pPr marL="0" algn="l" defTabSz="911832" rtl="0" eaLnBrk="1" latinLnBrk="0" hangingPunct="1">
        <a:defRPr sz="1800" kern="1200">
          <a:solidFill>
            <a:schemeClr val="tx1"/>
          </a:solidFill>
          <a:latin typeface="+mn-lt"/>
          <a:ea typeface="+mn-ea"/>
          <a:cs typeface="+mn-cs"/>
        </a:defRPr>
      </a:lvl1pPr>
      <a:lvl2pPr marL="455916" algn="l" defTabSz="911832" rtl="0" eaLnBrk="1" latinLnBrk="0" hangingPunct="1">
        <a:defRPr sz="1800" kern="1200">
          <a:solidFill>
            <a:schemeClr val="tx1"/>
          </a:solidFill>
          <a:latin typeface="+mn-lt"/>
          <a:ea typeface="+mn-ea"/>
          <a:cs typeface="+mn-cs"/>
        </a:defRPr>
      </a:lvl2pPr>
      <a:lvl3pPr marL="911832" algn="l" defTabSz="911832" rtl="0" eaLnBrk="1" latinLnBrk="0" hangingPunct="1">
        <a:defRPr sz="1800" kern="1200">
          <a:solidFill>
            <a:schemeClr val="tx1"/>
          </a:solidFill>
          <a:latin typeface="+mn-lt"/>
          <a:ea typeface="+mn-ea"/>
          <a:cs typeface="+mn-cs"/>
        </a:defRPr>
      </a:lvl3pPr>
      <a:lvl4pPr marL="1367758" algn="l" defTabSz="911832" rtl="0" eaLnBrk="1" latinLnBrk="0" hangingPunct="1">
        <a:defRPr sz="1800" kern="1200">
          <a:solidFill>
            <a:schemeClr val="tx1"/>
          </a:solidFill>
          <a:latin typeface="+mn-lt"/>
          <a:ea typeface="+mn-ea"/>
          <a:cs typeface="+mn-cs"/>
        </a:defRPr>
      </a:lvl4pPr>
      <a:lvl5pPr marL="1823665" algn="l" defTabSz="911832" rtl="0" eaLnBrk="1" latinLnBrk="0" hangingPunct="1">
        <a:defRPr sz="1800" kern="1200">
          <a:solidFill>
            <a:schemeClr val="tx1"/>
          </a:solidFill>
          <a:latin typeface="+mn-lt"/>
          <a:ea typeface="+mn-ea"/>
          <a:cs typeface="+mn-cs"/>
        </a:defRPr>
      </a:lvl5pPr>
      <a:lvl6pPr marL="2279578" algn="l" defTabSz="911832" rtl="0" eaLnBrk="1" latinLnBrk="0" hangingPunct="1">
        <a:defRPr sz="1800" kern="1200">
          <a:solidFill>
            <a:schemeClr val="tx1"/>
          </a:solidFill>
          <a:latin typeface="+mn-lt"/>
          <a:ea typeface="+mn-ea"/>
          <a:cs typeface="+mn-cs"/>
        </a:defRPr>
      </a:lvl6pPr>
      <a:lvl7pPr marL="2735496" algn="l" defTabSz="911832" rtl="0" eaLnBrk="1" latinLnBrk="0" hangingPunct="1">
        <a:defRPr sz="1800" kern="1200">
          <a:solidFill>
            <a:schemeClr val="tx1"/>
          </a:solidFill>
          <a:latin typeface="+mn-lt"/>
          <a:ea typeface="+mn-ea"/>
          <a:cs typeface="+mn-cs"/>
        </a:defRPr>
      </a:lvl7pPr>
      <a:lvl8pPr marL="3191405" algn="l" defTabSz="911832" rtl="0" eaLnBrk="1" latinLnBrk="0" hangingPunct="1">
        <a:defRPr sz="1800" kern="1200">
          <a:solidFill>
            <a:schemeClr val="tx1"/>
          </a:solidFill>
          <a:latin typeface="+mn-lt"/>
          <a:ea typeface="+mn-ea"/>
          <a:cs typeface="+mn-cs"/>
        </a:defRPr>
      </a:lvl8pPr>
      <a:lvl9pPr marL="3647329" algn="l" defTabSz="91183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8.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 Box 2"/>
          <p:cNvSpPr txBox="1">
            <a:spLocks noChangeArrowheads="1"/>
          </p:cNvSpPr>
          <p:nvPr/>
        </p:nvSpPr>
        <p:spPr bwMode="auto">
          <a:xfrm>
            <a:off x="1132384" y="1828799"/>
            <a:ext cx="7920880" cy="1828800"/>
          </a:xfrm>
          <a:prstGeom prst="rect">
            <a:avLst/>
          </a:prstGeom>
          <a:noFill/>
          <a:ln w="9525">
            <a:noFill/>
            <a:round/>
            <a:headEnd/>
            <a:tailEnd/>
          </a:ln>
        </p:spPr>
        <p:txBody>
          <a:bodyPr lIns="90000" tIns="176670" rIns="90000" bIns="45000" rtlCol="0"/>
          <a:lstStyle/>
          <a:p>
            <a:pPr rtl="0">
              <a:lnSpc>
                <a:spcPct val="81000"/>
              </a:lnSpc>
              <a:tabLst>
                <a:tab pos="339725" algn="l"/>
                <a:tab pos="6515100" algn="l"/>
              </a:tabLst>
            </a:pPr>
            <a:r>
              <a:rPr lang="ja-JP" altLang="x-none" sz="3200" dirty="0" smtClean="0">
                <a:solidFill>
                  <a:srgbClr val="0070C0"/>
                </a:solidFill>
                <a:latin typeface="+mn-lt"/>
              </a:rPr>
              <a:t>モジュール</a:t>
            </a:r>
            <a:r>
              <a:rPr lang="x-none" altLang="ja-JP" sz="3200" dirty="0" smtClean="0">
                <a:solidFill>
                  <a:srgbClr val="0070C0"/>
                </a:solidFill>
                <a:latin typeface="+mn-lt"/>
              </a:rPr>
              <a:t>5</a:t>
            </a:r>
          </a:p>
          <a:p>
            <a:pPr rtl="0">
              <a:lnSpc>
                <a:spcPct val="81000"/>
              </a:lnSpc>
              <a:tabLst>
                <a:tab pos="339725" algn="l"/>
                <a:tab pos="6515100" algn="l"/>
              </a:tabLst>
            </a:pPr>
            <a:endParaRPr lang="ja-JP" altLang="en-GB" sz="3200" dirty="0" smtClean="0">
              <a:solidFill>
                <a:srgbClr val="0070C0"/>
              </a:solidFill>
              <a:latin typeface="+mn-lt"/>
            </a:endParaRPr>
          </a:p>
          <a:p>
            <a:pPr rtl="0">
              <a:lnSpc>
                <a:spcPct val="81000"/>
              </a:lnSpc>
              <a:tabLst>
                <a:tab pos="339725" algn="l"/>
                <a:tab pos="6515100" algn="l"/>
              </a:tabLst>
            </a:pPr>
            <a:r>
              <a:rPr lang="ja-JP" altLang="x-none" sz="3200" dirty="0" smtClean="0">
                <a:solidFill>
                  <a:srgbClr val="0070C0"/>
                </a:solidFill>
                <a:latin typeface="+mn-lt"/>
              </a:rPr>
              <a:t>製品</a:t>
            </a:r>
            <a:r>
              <a:rPr lang="ja-JP" altLang="en-US" sz="3200" dirty="0" smtClean="0">
                <a:solidFill>
                  <a:srgbClr val="0070C0"/>
                </a:solidFill>
                <a:latin typeface="+mn-lt"/>
              </a:rPr>
              <a:t>の</a:t>
            </a:r>
            <a:r>
              <a:rPr lang="ja-JP" altLang="x-none" sz="3200" dirty="0" smtClean="0">
                <a:solidFill>
                  <a:srgbClr val="0070C0"/>
                </a:solidFill>
                <a:latin typeface="+mn-lt"/>
              </a:rPr>
              <a:t>リスクアセスメントの一般的アプローチ </a:t>
            </a:r>
            <a:endParaRPr lang="ja-JP" altLang="en-GB" sz="3200" dirty="0" smtClean="0">
              <a:solidFill>
                <a:srgbClr val="0070C0"/>
              </a:solidFill>
              <a:latin typeface="+mn-lt"/>
            </a:endParaRPr>
          </a:p>
          <a:p>
            <a:pPr rtl="0">
              <a:lnSpc>
                <a:spcPct val="81000"/>
              </a:lnSpc>
              <a:tabLst>
                <a:tab pos="339725" algn="l"/>
                <a:tab pos="6515100" algn="l"/>
              </a:tabLst>
            </a:pPr>
            <a:endParaRPr lang="ja-JP" altLang="en-GB" sz="3200" dirty="0" smtClean="0">
              <a:solidFill>
                <a:srgbClr val="0070C0"/>
              </a:solidFill>
              <a:latin typeface="+mn-lt"/>
            </a:endParaRPr>
          </a:p>
          <a:p>
            <a:pPr rtl="0">
              <a:lnSpc>
                <a:spcPct val="81000"/>
              </a:lnSpc>
              <a:tabLst>
                <a:tab pos="339725" algn="l"/>
                <a:tab pos="6515100" algn="l"/>
              </a:tabLst>
            </a:pPr>
            <a:endParaRPr lang="ja-JP" altLang="en-GB" sz="3200" dirty="0">
              <a:solidFill>
                <a:srgbClr val="0070C0"/>
              </a:solidFill>
              <a:latin typeface="+mn-lt"/>
            </a:endParaRPr>
          </a:p>
        </p:txBody>
      </p:sp>
      <p:grpSp>
        <p:nvGrpSpPr>
          <p:cNvPr id="2" name="Group 1"/>
          <p:cNvGrpSpPr/>
          <p:nvPr/>
        </p:nvGrpSpPr>
        <p:grpSpPr>
          <a:xfrm>
            <a:off x="1378744" y="3657599"/>
            <a:ext cx="6984776" cy="2136255"/>
            <a:chOff x="1348408" y="4233664"/>
            <a:chExt cx="6984776" cy="2136255"/>
          </a:xfrm>
        </p:grpSpPr>
        <p:sp>
          <p:nvSpPr>
            <p:cNvPr id="5124" name="Text Box 3"/>
            <p:cNvSpPr txBox="1">
              <a:spLocks noChangeArrowheads="1"/>
            </p:cNvSpPr>
            <p:nvPr/>
          </p:nvSpPr>
          <p:spPr bwMode="auto">
            <a:xfrm>
              <a:off x="1456134" y="4233664"/>
              <a:ext cx="6877050" cy="648072"/>
            </a:xfrm>
            <a:prstGeom prst="rect">
              <a:avLst/>
            </a:prstGeom>
            <a:noFill/>
            <a:ln w="9525">
              <a:noFill/>
              <a:round/>
              <a:headEnd/>
              <a:tailEnd/>
            </a:ln>
          </p:spPr>
          <p:txBody>
            <a:bodyPr lIns="90000" tIns="45000" rIns="90000" bIns="45000" rtlCol="0"/>
            <a:lstStyle/>
            <a:p>
              <a:pPr algn="ctr" rtl="0">
                <a:lnSpc>
                  <a:spcPct val="100000"/>
                </a:lnSpc>
                <a:buFontTx/>
              </a:pPr>
              <a:r>
                <a:rPr lang="x-none" altLang="ja-JP" sz="2400" kern="0" smtClean="0">
                  <a:solidFill>
                    <a:srgbClr val="999999"/>
                  </a:solidFill>
                  <a:latin typeface="+mn-lt"/>
                </a:rPr>
                <a:t>ICH Q3D</a:t>
              </a:r>
              <a:r>
                <a:rPr lang="ja-JP" altLang="x-none" sz="2400" kern="0" dirty="0" smtClean="0">
                  <a:solidFill>
                    <a:srgbClr val="999999"/>
                  </a:solidFill>
                  <a:latin typeface="+mn-lt"/>
                </a:rPr>
                <a:t>元素不純物</a:t>
              </a:r>
              <a:endParaRPr lang="ja-JP" altLang="x-none" sz="2400" kern="0" dirty="0">
                <a:solidFill>
                  <a:srgbClr val="999999"/>
                </a:solidFill>
                <a:latin typeface="+mn-lt"/>
              </a:endParaRPr>
            </a:p>
          </p:txBody>
        </p:sp>
        <p:sp>
          <p:nvSpPr>
            <p:cNvPr id="10" name="TextBox 9"/>
            <p:cNvSpPr txBox="1"/>
            <p:nvPr/>
          </p:nvSpPr>
          <p:spPr>
            <a:xfrm>
              <a:off x="2284512" y="6105872"/>
              <a:ext cx="4809132" cy="264047"/>
            </a:xfrm>
            <a:prstGeom prst="rect">
              <a:avLst/>
            </a:prstGeom>
            <a:noFill/>
          </p:spPr>
          <p:txBody>
            <a:bodyPr wrap="square" rtlCol="0">
              <a:spAutoFit/>
            </a:bodyPr>
            <a:lstStyle/>
            <a:p>
              <a:pPr algn="ctr" rtl="0">
                <a:defRPr/>
              </a:pPr>
              <a:r>
                <a:rPr lang="ja-JP" altLang="x-none" sz="1200" b="0" dirty="0" smtClean="0">
                  <a:solidFill>
                    <a:schemeClr val="bg2">
                      <a:lumMod val="75000"/>
                    </a:schemeClr>
                  </a:solidFill>
                  <a:latin typeface="+mn-lt"/>
                </a:rPr>
                <a:t>日米</a:t>
              </a:r>
              <a:r>
                <a:rPr lang="x-none" altLang="ja-JP" sz="1200" b="0" smtClean="0">
                  <a:solidFill>
                    <a:schemeClr val="bg2">
                      <a:lumMod val="75000"/>
                    </a:schemeClr>
                  </a:solidFill>
                  <a:latin typeface="+mn-lt"/>
                </a:rPr>
                <a:t>EU</a:t>
              </a:r>
              <a:r>
                <a:rPr lang="ja-JP" altLang="x-none" sz="1200" b="0" dirty="0" smtClean="0">
                  <a:solidFill>
                    <a:schemeClr val="bg2">
                      <a:lumMod val="75000"/>
                    </a:schemeClr>
                  </a:solidFill>
                  <a:latin typeface="+mn-lt"/>
                </a:rPr>
                <a:t>医薬品規制調和国際会議</a:t>
              </a:r>
              <a:endParaRPr lang="ja-JP" altLang="ru-RU" sz="1200" b="0" dirty="0">
                <a:solidFill>
                  <a:schemeClr val="bg2">
                    <a:lumMod val="75000"/>
                  </a:schemeClr>
                </a:solidFill>
                <a:latin typeface="+mn-lt"/>
              </a:endParaRPr>
            </a:p>
          </p:txBody>
        </p:sp>
        <p:sp>
          <p:nvSpPr>
            <p:cNvPr id="7" name="Text Box 3"/>
            <p:cNvSpPr txBox="1">
              <a:spLocks noChangeArrowheads="1"/>
            </p:cNvSpPr>
            <p:nvPr/>
          </p:nvSpPr>
          <p:spPr bwMode="auto">
            <a:xfrm>
              <a:off x="1348408" y="5097760"/>
              <a:ext cx="6641562" cy="693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tlCol="0">
              <a:spAutoFit/>
            </a:bodyPr>
            <a:lstStyle>
              <a:lvl1pPr marL="993775" indent="-993775" algn="l" rtl="0">
                <a:tabLst>
                  <a:tab pos="993775" algn="l"/>
                </a:tabLst>
                <a:defRPr>
                  <a:solidFill>
                    <a:schemeClr val="tx1"/>
                  </a:solidFill>
                  <a:latin typeface="Arial" pitchFamily="34" charset="0"/>
                  <a:cs typeface="Arial" pitchFamily="34" charset="0"/>
                </a:defRPr>
              </a:lvl1pPr>
              <a:lvl2pPr marL="1173163" algn="l" rtl="0">
                <a:tabLst>
                  <a:tab pos="993775" algn="l"/>
                </a:tabLst>
                <a:defRPr>
                  <a:solidFill>
                    <a:schemeClr val="tx1"/>
                  </a:solidFill>
                  <a:latin typeface="Arial" pitchFamily="34" charset="0"/>
                  <a:cs typeface="Arial" pitchFamily="34" charset="0"/>
                </a:defRPr>
              </a:lvl2pPr>
              <a:lvl3pPr marL="1352550" algn="l" rtl="0">
                <a:tabLst>
                  <a:tab pos="993775" algn="l"/>
                </a:tabLst>
                <a:defRPr>
                  <a:solidFill>
                    <a:schemeClr val="tx1"/>
                  </a:solidFill>
                  <a:latin typeface="Arial" pitchFamily="34" charset="0"/>
                  <a:cs typeface="Arial" pitchFamily="34" charset="0"/>
                </a:defRPr>
              </a:lvl3pPr>
              <a:lvl4pPr marL="1531938" algn="l" rtl="0">
                <a:tabLst>
                  <a:tab pos="993775" algn="l"/>
                </a:tabLst>
                <a:defRPr>
                  <a:solidFill>
                    <a:schemeClr val="tx1"/>
                  </a:solidFill>
                  <a:latin typeface="Arial" pitchFamily="34" charset="0"/>
                  <a:cs typeface="Arial" pitchFamily="34" charset="0"/>
                </a:defRPr>
              </a:lvl4pPr>
              <a:lvl5pPr algn="l" rtl="0">
                <a:tabLst>
                  <a:tab pos="993775" algn="l"/>
                </a:tabLst>
                <a:defRPr>
                  <a:solidFill>
                    <a:schemeClr val="tx1"/>
                  </a:solidFill>
                  <a:latin typeface="Arial" pitchFamily="34" charset="0"/>
                  <a:cs typeface="Arial" pitchFamily="34" charset="0"/>
                </a:defRPr>
              </a:lvl5pPr>
              <a:lvl6pPr algn="l" rtl="0" fontAlgn="base">
                <a:spcBef>
                  <a:spcPct val="0"/>
                </a:spcBef>
                <a:spcAft>
                  <a:spcPct val="0"/>
                </a:spcAft>
                <a:tabLst>
                  <a:tab pos="993775" algn="l"/>
                </a:tabLst>
                <a:defRPr>
                  <a:solidFill>
                    <a:schemeClr val="tx1"/>
                  </a:solidFill>
                  <a:latin typeface="Arial" pitchFamily="34" charset="0"/>
                  <a:cs typeface="Arial" pitchFamily="34" charset="0"/>
                </a:defRPr>
              </a:lvl6pPr>
              <a:lvl7pPr algn="l" rtl="0" fontAlgn="base">
                <a:spcBef>
                  <a:spcPct val="0"/>
                </a:spcBef>
                <a:spcAft>
                  <a:spcPct val="0"/>
                </a:spcAft>
                <a:tabLst>
                  <a:tab pos="993775" algn="l"/>
                </a:tabLst>
                <a:defRPr>
                  <a:solidFill>
                    <a:schemeClr val="tx1"/>
                  </a:solidFill>
                  <a:latin typeface="Arial" pitchFamily="34" charset="0"/>
                  <a:cs typeface="Arial" pitchFamily="34" charset="0"/>
                </a:defRPr>
              </a:lvl7pPr>
              <a:lvl8pPr algn="l" rtl="0" fontAlgn="base">
                <a:spcBef>
                  <a:spcPct val="0"/>
                </a:spcBef>
                <a:spcAft>
                  <a:spcPct val="0"/>
                </a:spcAft>
                <a:tabLst>
                  <a:tab pos="993775" algn="l"/>
                </a:tabLst>
                <a:defRPr>
                  <a:solidFill>
                    <a:schemeClr val="tx1"/>
                  </a:solidFill>
                  <a:latin typeface="Arial" pitchFamily="34" charset="0"/>
                  <a:cs typeface="Arial" pitchFamily="34" charset="0"/>
                </a:defRPr>
              </a:lvl8pPr>
              <a:lvl9pPr algn="l" rtl="0" fontAlgn="base">
                <a:spcBef>
                  <a:spcPct val="0"/>
                </a:spcBef>
                <a:spcAft>
                  <a:spcPct val="0"/>
                </a:spcAft>
                <a:tabLst>
                  <a:tab pos="993775" algn="l"/>
                </a:tabLst>
                <a:defRPr>
                  <a:solidFill>
                    <a:schemeClr val="tx1"/>
                  </a:solidFill>
                  <a:latin typeface="Arial" pitchFamily="34" charset="0"/>
                  <a:cs typeface="Arial" pitchFamily="34" charset="0"/>
                </a:defRPr>
              </a:lvl9pPr>
            </a:lstStyle>
            <a:p>
              <a:pPr marL="0" indent="0" rtl="0">
                <a:spcBef>
                  <a:spcPct val="20000"/>
                </a:spcBef>
                <a:buClr>
                  <a:srgbClr val="0066CC"/>
                </a:buClr>
                <a:buSzPct val="70000"/>
                <a:buFont typeface="Wingdings" pitchFamily="2" charset="2"/>
                <a:buNone/>
                <a:tabLst/>
              </a:pPr>
              <a:r>
                <a:rPr lang="ja-JP" altLang="x-none" sz="1400" b="1" i="1" dirty="0" smtClean="0">
                  <a:latin typeface="+mn-lt"/>
                </a:rPr>
                <a:t>免責事項：</a:t>
              </a:r>
              <a:r>
                <a:rPr lang="ja-JP" altLang="x-none" sz="1400" i="1" dirty="0" smtClean="0">
                  <a:latin typeface="+mn-lt"/>
                </a:rPr>
                <a:t>	</a:t>
              </a:r>
              <a:r>
                <a:rPr lang="ja-JP" altLang="en-US" sz="1400" i="1" dirty="0" smtClean="0">
                  <a:latin typeface="+mn-lt"/>
                </a:rPr>
                <a:t/>
              </a:r>
              <a:br>
                <a:rPr lang="ja-JP" altLang="en-US" sz="1400" i="1" dirty="0" smtClean="0">
                  <a:latin typeface="+mn-lt"/>
                </a:rPr>
              </a:br>
              <a:r>
                <a:rPr lang="ja-JP" altLang="x-none" sz="1400" i="1" dirty="0" smtClean="0">
                  <a:latin typeface="+mn-lt"/>
                </a:rPr>
                <a:t>本プレゼンテーションは、元素不純物の理論及び実践に関する著者の見解を含む</a:t>
              </a:r>
              <a:r>
                <a:rPr lang="ja-JP" altLang="en-US" sz="1400" i="1" dirty="0" smtClean="0">
                  <a:latin typeface="+mn-lt"/>
                </a:rPr>
                <a:t/>
              </a:r>
              <a:br>
                <a:rPr lang="ja-JP" altLang="en-US" sz="1400" i="1" dirty="0" smtClean="0">
                  <a:latin typeface="+mn-lt"/>
                </a:rPr>
              </a:br>
              <a:r>
                <a:rPr lang="ja-JP" altLang="x-none" sz="1400" i="1" dirty="0" smtClean="0">
                  <a:latin typeface="+mn-lt"/>
                </a:rPr>
                <a:t>本プレゼンテーションは、当局や業界の公的なガイダンスや方針を示すものではない</a:t>
              </a:r>
              <a:endParaRPr lang="ja-JP" altLang="en-GB" sz="2400" b="1" dirty="0">
                <a:latin typeface="+mn-lt"/>
              </a:endParaRPr>
            </a:p>
          </p:txBody>
        </p:sp>
      </p:grpSp>
    </p:spTree>
    <p:extLst>
      <p:ext uri="{BB962C8B-B14F-4D97-AF65-F5344CB8AC3E}">
        <p14:creationId xmlns:p14="http://schemas.microsoft.com/office/powerpoint/2010/main" val="2723288600"/>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ja-JP" altLang="x-none" sz="3200" dirty="0" smtClean="0">
                <a:solidFill>
                  <a:srgbClr val="0070C0"/>
                </a:solidFill>
              </a:rPr>
              <a:t>リスクアセスメントの</a:t>
            </a:r>
            <a:r>
              <a:rPr lang="ja-JP" altLang="en-US" sz="3200" dirty="0" smtClean="0">
                <a:solidFill>
                  <a:srgbClr val="0070C0"/>
                </a:solidFill>
              </a:rPr>
              <a:t>結果</a:t>
            </a:r>
            <a:endParaRPr lang="ja-JP" altLang="en-US" sz="3200" dirty="0">
              <a:solidFill>
                <a:srgbClr val="0070C0"/>
              </a:solidFill>
            </a:endParaRPr>
          </a:p>
        </p:txBody>
      </p:sp>
      <p:sp>
        <p:nvSpPr>
          <p:cNvPr id="3" name="Content Placeholder 2"/>
          <p:cNvSpPr>
            <a:spLocks noGrp="1"/>
          </p:cNvSpPr>
          <p:nvPr>
            <p:ph idx="1"/>
          </p:nvPr>
        </p:nvSpPr>
        <p:spPr/>
        <p:txBody>
          <a:bodyPr rtlCol="0"/>
          <a:lstStyle/>
          <a:p>
            <a:pPr marL="0" indent="0" rtl="0">
              <a:buNone/>
            </a:pPr>
            <a:r>
              <a:rPr lang="ja-JP" altLang="x-none" dirty="0" smtClean="0"/>
              <a:t> </a:t>
            </a:r>
            <a:endParaRPr lang="ja-JP" altLang="en-US" dirty="0"/>
          </a:p>
        </p:txBody>
      </p:sp>
      <p:graphicFrame>
        <p:nvGraphicFramePr>
          <p:cNvPr id="4" name="Content Placeholder 7"/>
          <p:cNvGraphicFramePr>
            <a:graphicFrameLocks/>
          </p:cNvGraphicFramePr>
          <p:nvPr>
            <p:extLst>
              <p:ext uri="{D42A27DB-BD31-4B8C-83A1-F6EECF244321}">
                <p14:modId xmlns:p14="http://schemas.microsoft.com/office/powerpoint/2010/main" val="739201613"/>
              </p:ext>
            </p:extLst>
          </p:nvPr>
        </p:nvGraphicFramePr>
        <p:xfrm>
          <a:off x="3118736" y="2381780"/>
          <a:ext cx="3938067" cy="37967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 4"/>
          <p:cNvGraphicFramePr/>
          <p:nvPr>
            <p:extLst>
              <p:ext uri="{D42A27DB-BD31-4B8C-83A1-F6EECF244321}">
                <p14:modId xmlns:p14="http://schemas.microsoft.com/office/powerpoint/2010/main" val="2657038560"/>
              </p:ext>
            </p:extLst>
          </p:nvPr>
        </p:nvGraphicFramePr>
        <p:xfrm>
          <a:off x="565965" y="2654477"/>
          <a:ext cx="2475973" cy="3369419"/>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Right Brace 5"/>
          <p:cNvSpPr/>
          <p:nvPr/>
        </p:nvSpPr>
        <p:spPr>
          <a:xfrm>
            <a:off x="7142144" y="3533902"/>
            <a:ext cx="384043" cy="2324698"/>
          </a:xfrm>
          <a:prstGeom prst="rightBrace">
            <a:avLst/>
          </a:prstGeom>
        </p:spPr>
        <p:style>
          <a:lnRef idx="1">
            <a:schemeClr val="accent1"/>
          </a:lnRef>
          <a:fillRef idx="0">
            <a:schemeClr val="accent1"/>
          </a:fillRef>
          <a:effectRef idx="0">
            <a:schemeClr val="accent1"/>
          </a:effectRef>
          <a:fontRef idx="minor">
            <a:schemeClr val="tx1"/>
          </a:fontRef>
        </p:style>
        <p:txBody>
          <a:bodyPr lIns="97470" tIns="48735" rIns="97470" bIns="48735" rtlCol="0" anchor="ctr"/>
          <a:lstStyle/>
          <a:p>
            <a:pPr algn="ctr" rtl="0"/>
            <a:endParaRPr lang="ja-JP" altLang="en-US"/>
          </a:p>
        </p:txBody>
      </p:sp>
      <p:sp>
        <p:nvSpPr>
          <p:cNvPr id="7" name="TextBox 6"/>
          <p:cNvSpPr txBox="1"/>
          <p:nvPr/>
        </p:nvSpPr>
        <p:spPr>
          <a:xfrm>
            <a:off x="7727248" y="4521696"/>
            <a:ext cx="1743742" cy="441914"/>
          </a:xfrm>
          <a:prstGeom prst="rect">
            <a:avLst/>
          </a:prstGeom>
          <a:noFill/>
        </p:spPr>
        <p:txBody>
          <a:bodyPr wrap="none" lIns="97470" tIns="48735" rIns="97470" bIns="48735" rtlCol="0">
            <a:spAutoFit/>
          </a:bodyPr>
          <a:lstStyle/>
          <a:p>
            <a:pPr rtl="0"/>
            <a:r>
              <a:rPr lang="ja-JP" altLang="x-none" sz="2400" dirty="0" smtClean="0">
                <a:solidFill>
                  <a:srgbClr val="0070C0"/>
                </a:solidFill>
                <a:latin typeface="+mn-lt"/>
              </a:rPr>
              <a:t>管理戦略へ</a:t>
            </a:r>
            <a:endParaRPr lang="ja-JP" altLang="x-none" sz="2400" dirty="0">
              <a:solidFill>
                <a:srgbClr val="0070C0"/>
              </a:solidFill>
              <a:latin typeface="+mn-lt"/>
            </a:endParaRPr>
          </a:p>
        </p:txBody>
      </p:sp>
      <p:grpSp>
        <p:nvGrpSpPr>
          <p:cNvPr id="11" name="Group 10"/>
          <p:cNvGrpSpPr/>
          <p:nvPr/>
        </p:nvGrpSpPr>
        <p:grpSpPr>
          <a:xfrm>
            <a:off x="3364632" y="3825276"/>
            <a:ext cx="6388969" cy="588004"/>
            <a:chOff x="3364632" y="3830137"/>
            <a:chExt cx="6388969" cy="588004"/>
          </a:xfrm>
        </p:grpSpPr>
        <p:cxnSp>
          <p:nvCxnSpPr>
            <p:cNvPr id="9" name="Straight Connector 8"/>
            <p:cNvCxnSpPr/>
            <p:nvPr/>
          </p:nvCxnSpPr>
          <p:spPr bwMode="auto">
            <a:xfrm>
              <a:off x="3364632" y="4233664"/>
              <a:ext cx="4536504" cy="0"/>
            </a:xfrm>
            <a:prstGeom prst="line">
              <a:avLst/>
            </a:prstGeom>
            <a:solidFill>
              <a:srgbClr val="00B8FF"/>
            </a:solidFill>
            <a:ln w="25400" cap="flat" cmpd="sng" algn="ctr">
              <a:solidFill>
                <a:srgbClr val="00B050"/>
              </a:solidFill>
              <a:prstDash val="solid"/>
              <a:round/>
              <a:headEnd type="none" w="med" len="med"/>
              <a:tailEnd type="none" w="med" len="med"/>
            </a:ln>
            <a:effectLst/>
          </p:spPr>
        </p:cxnSp>
        <p:sp>
          <p:nvSpPr>
            <p:cNvPr id="10" name="TextBox 9"/>
            <p:cNvSpPr txBox="1"/>
            <p:nvPr/>
          </p:nvSpPr>
          <p:spPr bwMode="auto">
            <a:xfrm>
              <a:off x="7901137" y="3830137"/>
              <a:ext cx="1852464" cy="588004"/>
            </a:xfrm>
            <a:prstGeom prst="rect">
              <a:avLst/>
            </a:prstGeom>
            <a:noFill/>
            <a:ln w="9525">
              <a:noFill/>
              <a:round/>
              <a:headEnd/>
              <a:tailEnd/>
            </a:ln>
          </p:spPr>
          <p:txBody>
            <a:bodyPr wrap="square" lIns="90000" tIns="92880" rIns="90000" bIns="45000" rtlCol="0">
              <a:spAutoFit/>
            </a:bodyPr>
            <a:lstStyle/>
            <a:p>
              <a:pPr rtl="0">
                <a:lnSpc>
                  <a:spcPct val="81000"/>
                </a:lnSpc>
                <a:tabLst>
                  <a:tab pos="723900" algn="l"/>
                  <a:tab pos="1447800" algn="l"/>
                  <a:tab pos="2171700" algn="l"/>
                  <a:tab pos="2895600" algn="l"/>
                  <a:tab pos="3619500" algn="l"/>
                  <a:tab pos="4343400" algn="l"/>
                  <a:tab pos="5067300" algn="l"/>
                  <a:tab pos="5791200" algn="l"/>
                </a:tabLst>
              </a:pPr>
              <a:r>
                <a:rPr lang="ja-JP" altLang="x-none" sz="1200" dirty="0" smtClean="0">
                  <a:solidFill>
                    <a:srgbClr val="4C4C4C"/>
                  </a:solidFill>
                  <a:latin typeface="+mn-lt"/>
                </a:rPr>
                <a:t>管理閾値： </a:t>
              </a:r>
            </a:p>
            <a:p>
              <a:pPr rtl="0">
                <a:lnSpc>
                  <a:spcPct val="81000"/>
                </a:lnSpc>
                <a:tabLst>
                  <a:tab pos="723900" algn="l"/>
                  <a:tab pos="1447800" algn="l"/>
                  <a:tab pos="2171700" algn="l"/>
                  <a:tab pos="2895600" algn="l"/>
                  <a:tab pos="3619500" algn="l"/>
                  <a:tab pos="4343400" algn="l"/>
                  <a:tab pos="5067300" algn="l"/>
                  <a:tab pos="5791200" algn="l"/>
                </a:tabLst>
              </a:pPr>
              <a:r>
                <a:rPr lang="ja-JP" altLang="x-none" sz="1200" dirty="0" smtClean="0">
                  <a:solidFill>
                    <a:srgbClr val="4C4C4C"/>
                  </a:solidFill>
                  <a:latin typeface="+mn-lt"/>
                </a:rPr>
                <a:t>許容一日曝露量（</a:t>
              </a:r>
              <a:r>
                <a:rPr lang="x-none" altLang="ja-JP" sz="1200" dirty="0" smtClean="0">
                  <a:solidFill>
                    <a:srgbClr val="4C4C4C"/>
                  </a:solidFill>
                  <a:latin typeface="+mn-lt"/>
                </a:rPr>
                <a:t>PDE</a:t>
              </a:r>
              <a:r>
                <a:rPr lang="ja-JP" altLang="en-US" sz="1200" dirty="0" smtClean="0">
                  <a:solidFill>
                    <a:srgbClr val="4C4C4C"/>
                  </a:solidFill>
                  <a:latin typeface="+mn-lt"/>
                </a:rPr>
                <a:t>値</a:t>
              </a:r>
              <a:r>
                <a:rPr lang="ja-JP" altLang="x-none" sz="1200" dirty="0" smtClean="0">
                  <a:solidFill>
                    <a:srgbClr val="4C4C4C"/>
                  </a:solidFill>
                  <a:latin typeface="+mn-lt"/>
                </a:rPr>
                <a:t>）の</a:t>
              </a:r>
              <a:r>
                <a:rPr lang="x-none" altLang="ja-JP" sz="1200" dirty="0" smtClean="0">
                  <a:solidFill>
                    <a:srgbClr val="4C4C4C"/>
                  </a:solidFill>
                  <a:latin typeface="+mn-lt"/>
                </a:rPr>
                <a:t>30%</a:t>
              </a:r>
              <a:endParaRPr lang="ja-JP" altLang="en-US" sz="1200" dirty="0">
                <a:solidFill>
                  <a:srgbClr val="4C4C4C"/>
                </a:solidFill>
                <a:latin typeface="+mn-lt"/>
              </a:endParaRPr>
            </a:p>
          </p:txBody>
        </p:sp>
      </p:grpSp>
      <p:grpSp>
        <p:nvGrpSpPr>
          <p:cNvPr id="12" name="Group 11"/>
          <p:cNvGrpSpPr/>
          <p:nvPr/>
        </p:nvGrpSpPr>
        <p:grpSpPr>
          <a:xfrm>
            <a:off x="3364632" y="5025752"/>
            <a:ext cx="5484116" cy="313761"/>
            <a:chOff x="3364632" y="4089648"/>
            <a:chExt cx="5484116" cy="313761"/>
          </a:xfrm>
        </p:grpSpPr>
        <p:cxnSp>
          <p:nvCxnSpPr>
            <p:cNvPr id="13" name="Straight Connector 12"/>
            <p:cNvCxnSpPr/>
            <p:nvPr/>
          </p:nvCxnSpPr>
          <p:spPr bwMode="auto">
            <a:xfrm>
              <a:off x="3364632" y="4233664"/>
              <a:ext cx="4536504" cy="0"/>
            </a:xfrm>
            <a:prstGeom prst="line">
              <a:avLst/>
            </a:prstGeom>
            <a:solidFill>
              <a:srgbClr val="00B8FF"/>
            </a:solidFill>
            <a:ln w="38100" cap="flat" cmpd="sng" algn="ctr">
              <a:solidFill>
                <a:srgbClr val="FF0000"/>
              </a:solidFill>
              <a:prstDash val="solid"/>
              <a:round/>
              <a:headEnd type="none" w="med" len="med"/>
              <a:tailEnd type="none" w="med" len="med"/>
            </a:ln>
            <a:effectLst/>
          </p:spPr>
        </p:cxnSp>
        <p:sp>
          <p:nvSpPr>
            <p:cNvPr id="14" name="TextBox 13"/>
            <p:cNvSpPr txBox="1"/>
            <p:nvPr/>
          </p:nvSpPr>
          <p:spPr bwMode="auto">
            <a:xfrm>
              <a:off x="8117160" y="4089648"/>
              <a:ext cx="731588" cy="313761"/>
            </a:xfrm>
            <a:prstGeom prst="rect">
              <a:avLst/>
            </a:prstGeom>
            <a:noFill/>
            <a:ln w="9525">
              <a:noFill/>
              <a:round/>
              <a:headEnd/>
              <a:tailEnd/>
            </a:ln>
          </p:spPr>
          <p:txBody>
            <a:bodyPr wrap="none" lIns="90000" tIns="92880" rIns="90000" bIns="45000" rtlCol="0">
              <a:spAutoFit/>
            </a:bodyPr>
            <a:lstStyle/>
            <a:p>
              <a:pPr rtl="0">
                <a:lnSpc>
                  <a:spcPct val="81000"/>
                </a:lnSpc>
                <a:tabLst>
                  <a:tab pos="723900" algn="l"/>
                  <a:tab pos="1447800" algn="l"/>
                  <a:tab pos="2171700" algn="l"/>
                  <a:tab pos="2895600" algn="l"/>
                  <a:tab pos="3619500" algn="l"/>
                  <a:tab pos="4343400" algn="l"/>
                  <a:tab pos="5067300" algn="l"/>
                  <a:tab pos="5791200" algn="l"/>
                </a:tabLst>
              </a:pPr>
              <a:r>
                <a:rPr lang="x-none" altLang="ja-JP" sz="1400" dirty="0" smtClean="0">
                  <a:solidFill>
                    <a:srgbClr val="4C4C4C"/>
                  </a:solidFill>
                  <a:latin typeface="+mn-lt"/>
                </a:rPr>
                <a:t>PDE</a:t>
              </a:r>
              <a:r>
                <a:rPr lang="ja-JP" altLang="en-US" sz="1400" dirty="0" smtClean="0">
                  <a:solidFill>
                    <a:srgbClr val="4C4C4C"/>
                  </a:solidFill>
                  <a:latin typeface="+mn-lt"/>
                </a:rPr>
                <a:t>値</a:t>
              </a:r>
              <a:endParaRPr lang="ja-JP" altLang="en-US" sz="1400" dirty="0">
                <a:solidFill>
                  <a:srgbClr val="4C4C4C"/>
                </a:solidFill>
                <a:latin typeface="+mn-lt"/>
              </a:endParaRPr>
            </a:p>
          </p:txBody>
        </p:sp>
      </p:grpSp>
    </p:spTree>
    <p:extLst>
      <p:ext uri="{BB962C8B-B14F-4D97-AF65-F5344CB8AC3E}">
        <p14:creationId xmlns:p14="http://schemas.microsoft.com/office/powerpoint/2010/main" val="1543066540"/>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2356520" y="2218165"/>
            <a:ext cx="5781588" cy="13811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705008" y="1426865"/>
            <a:ext cx="8566150" cy="790575"/>
          </a:xfrm>
        </p:spPr>
        <p:txBody>
          <a:bodyPr rtlCol="0"/>
          <a:lstStyle/>
          <a:p>
            <a:pPr rtl="0"/>
            <a:r>
              <a:rPr lang="ja-JP" altLang="x-none" sz="3200" dirty="0" smtClean="0">
                <a:solidFill>
                  <a:srgbClr val="0070C0"/>
                </a:solidFill>
              </a:rPr>
              <a:t>リスクアセスメント</a:t>
            </a:r>
            <a:r>
              <a:rPr lang="ja-JP" altLang="en-US" sz="3200" dirty="0" smtClean="0">
                <a:solidFill>
                  <a:srgbClr val="0070C0"/>
                </a:solidFill>
              </a:rPr>
              <a:t>の結果の一例</a:t>
            </a:r>
            <a:endParaRPr lang="ja-JP" altLang="en-US" sz="3200" dirty="0">
              <a:solidFill>
                <a:srgbClr val="0070C0"/>
              </a:solidFill>
            </a:endParaRPr>
          </a:p>
        </p:txBody>
      </p:sp>
      <p:sp>
        <p:nvSpPr>
          <p:cNvPr id="3" name="Content Placeholder 2"/>
          <p:cNvSpPr>
            <a:spLocks noGrp="1"/>
          </p:cNvSpPr>
          <p:nvPr>
            <p:ph idx="1"/>
          </p:nvPr>
        </p:nvSpPr>
        <p:spPr>
          <a:xfrm>
            <a:off x="700383" y="2660650"/>
            <a:ext cx="8568953" cy="3830340"/>
          </a:xfrm>
        </p:spPr>
        <p:txBody>
          <a:bodyPr rtlCol="0"/>
          <a:lstStyle/>
          <a:p>
            <a:pPr rtl="0"/>
            <a:endParaRPr lang="ja-JP" altLang="en-US" dirty="0" smtClean="0"/>
          </a:p>
          <a:p>
            <a:pPr rtl="0"/>
            <a:endParaRPr lang="ja-JP" altLang="en-US" dirty="0" smtClean="0"/>
          </a:p>
          <a:p>
            <a:r>
              <a:rPr lang="ja-JP" altLang="x-none" sz="2000" dirty="0" smtClean="0"/>
              <a:t>意図的</a:t>
            </a:r>
            <a:r>
              <a:rPr lang="ja-JP" altLang="x-none" sz="2000" dirty="0"/>
              <a:t>に添加</a:t>
            </a:r>
            <a:r>
              <a:rPr lang="ja-JP" altLang="x-none" sz="2000" dirty="0" smtClean="0"/>
              <a:t>されない</a:t>
            </a:r>
            <a:r>
              <a:rPr lang="ja-JP" altLang="en-US" sz="2000" dirty="0" smtClean="0"/>
              <a:t>、</a:t>
            </a:r>
            <a:r>
              <a:rPr lang="ja-JP" altLang="x-none" sz="2000" dirty="0"/>
              <a:t>クラス</a:t>
            </a:r>
            <a:r>
              <a:rPr lang="x-none" altLang="ja-JP" sz="2000" dirty="0"/>
              <a:t>2B</a:t>
            </a:r>
            <a:r>
              <a:rPr lang="ja-JP" altLang="x-none" sz="2000" dirty="0"/>
              <a:t>の元素</a:t>
            </a:r>
            <a:endParaRPr lang="ja-JP" altLang="x-none" sz="2000" dirty="0" smtClean="0"/>
          </a:p>
          <a:p>
            <a:r>
              <a:rPr lang="ja-JP" altLang="x-none" sz="2000" dirty="0" smtClean="0"/>
              <a:t>投与経路に基づき除外できる</a:t>
            </a:r>
            <a:r>
              <a:rPr lang="ja-JP" altLang="en-US" sz="2000" dirty="0" smtClean="0"/>
              <a:t>、</a:t>
            </a:r>
            <a:r>
              <a:rPr lang="ja-JP" altLang="x-none" sz="2000" dirty="0"/>
              <a:t>表</a:t>
            </a:r>
            <a:r>
              <a:rPr lang="x-none" altLang="ja-JP" sz="2000" dirty="0"/>
              <a:t>5.1</a:t>
            </a:r>
            <a:r>
              <a:rPr lang="ja-JP" altLang="x-none" sz="2000" dirty="0" smtClean="0"/>
              <a:t>の元素</a:t>
            </a:r>
            <a:endParaRPr lang="en-US" altLang="ja-JP" sz="2000" dirty="0" smtClean="0"/>
          </a:p>
          <a:p>
            <a:endParaRPr lang="ja-JP" altLang="en-US" sz="2400" dirty="0" smtClean="0"/>
          </a:p>
          <a:p>
            <a:pPr marL="0" indent="0" rtl="0">
              <a:buNone/>
            </a:pPr>
            <a:r>
              <a:rPr lang="ja-JP" altLang="x-none" sz="1800" b="0" dirty="0" smtClean="0">
                <a:solidFill>
                  <a:srgbClr val="0033CC"/>
                </a:solidFill>
              </a:rPr>
              <a:t>例：  </a:t>
            </a:r>
          </a:p>
          <a:p>
            <a:pPr marL="304591" indent="-304591" rtl="0">
              <a:buFont typeface="Arial" panose="020B0604020202020204" pitchFamily="34" charset="0"/>
              <a:buChar char="•"/>
            </a:pPr>
            <a:r>
              <a:rPr lang="ja-JP" altLang="x-none" sz="1800" b="0" dirty="0" smtClean="0">
                <a:solidFill>
                  <a:srgbClr val="0033CC"/>
                </a:solidFill>
              </a:rPr>
              <a:t>経口固形製剤では、以下のクラス</a:t>
            </a:r>
            <a:r>
              <a:rPr lang="x-none" altLang="ja-JP" sz="1800" b="0" dirty="0" smtClean="0">
                <a:solidFill>
                  <a:srgbClr val="0033CC"/>
                </a:solidFill>
              </a:rPr>
              <a:t>3</a:t>
            </a:r>
            <a:r>
              <a:rPr lang="ja-JP" altLang="x-none" sz="1800" b="0" dirty="0" smtClean="0">
                <a:solidFill>
                  <a:srgbClr val="0033CC"/>
                </a:solidFill>
              </a:rPr>
              <a:t>の元素不純物は意図的に添加されないため、リスクアセスメントで考慮しなかった</a:t>
            </a:r>
            <a:r>
              <a:rPr lang="ja-JP" altLang="en-US" sz="1800" b="0" dirty="0" smtClean="0">
                <a:solidFill>
                  <a:srgbClr val="0033CC"/>
                </a:solidFill>
              </a:rPr>
              <a:t>：</a:t>
            </a:r>
            <a:r>
              <a:rPr lang="x-none" altLang="ja-JP" sz="1800" b="0" dirty="0" smtClean="0">
                <a:solidFill>
                  <a:srgbClr val="0033CC"/>
                </a:solidFill>
              </a:rPr>
              <a:t>Li</a:t>
            </a:r>
            <a:r>
              <a:rPr lang="ja-JP" altLang="x-none" sz="1800" b="0" dirty="0" err="1" smtClean="0">
                <a:solidFill>
                  <a:srgbClr val="0033CC"/>
                </a:solidFill>
              </a:rPr>
              <a:t>、</a:t>
            </a:r>
            <a:r>
              <a:rPr lang="x-none" altLang="ja-JP" sz="1800" b="0" dirty="0" smtClean="0">
                <a:solidFill>
                  <a:srgbClr val="0033CC"/>
                </a:solidFill>
              </a:rPr>
              <a:t>Sb</a:t>
            </a:r>
            <a:r>
              <a:rPr lang="ja-JP" altLang="x-none" sz="1800" b="0" dirty="0" err="1" smtClean="0">
                <a:solidFill>
                  <a:srgbClr val="0033CC"/>
                </a:solidFill>
              </a:rPr>
              <a:t>、</a:t>
            </a:r>
            <a:r>
              <a:rPr lang="x-none" altLang="ja-JP" sz="1800" b="0" dirty="0" smtClean="0">
                <a:solidFill>
                  <a:srgbClr val="0033CC"/>
                </a:solidFill>
              </a:rPr>
              <a:t>Ba</a:t>
            </a:r>
            <a:r>
              <a:rPr lang="ja-JP" altLang="x-none" sz="1800" b="0" dirty="0" err="1" smtClean="0">
                <a:solidFill>
                  <a:srgbClr val="0033CC"/>
                </a:solidFill>
              </a:rPr>
              <a:t>、</a:t>
            </a:r>
            <a:r>
              <a:rPr lang="x-none" altLang="ja-JP" sz="1800" b="0" dirty="0" smtClean="0">
                <a:solidFill>
                  <a:srgbClr val="0033CC"/>
                </a:solidFill>
              </a:rPr>
              <a:t>Mo</a:t>
            </a:r>
            <a:r>
              <a:rPr lang="ja-JP" altLang="x-none" sz="1800" b="0" dirty="0" err="1" smtClean="0">
                <a:solidFill>
                  <a:srgbClr val="0033CC"/>
                </a:solidFill>
              </a:rPr>
              <a:t>、</a:t>
            </a:r>
            <a:r>
              <a:rPr lang="x-none" altLang="ja-JP" sz="1800" b="0" dirty="0" smtClean="0">
                <a:solidFill>
                  <a:srgbClr val="0033CC"/>
                </a:solidFill>
              </a:rPr>
              <a:t>Cu</a:t>
            </a:r>
            <a:r>
              <a:rPr lang="ja-JP" altLang="x-none" sz="1800" b="0" dirty="0" err="1" smtClean="0">
                <a:solidFill>
                  <a:srgbClr val="0033CC"/>
                </a:solidFill>
              </a:rPr>
              <a:t>、</a:t>
            </a:r>
            <a:r>
              <a:rPr lang="x-none" altLang="ja-JP" sz="1800" b="0" dirty="0" smtClean="0">
                <a:solidFill>
                  <a:srgbClr val="0033CC"/>
                </a:solidFill>
              </a:rPr>
              <a:t>Sn</a:t>
            </a:r>
            <a:r>
              <a:rPr lang="ja-JP" altLang="x-none" sz="1800" b="0" dirty="0" smtClean="0">
                <a:solidFill>
                  <a:srgbClr val="0033CC"/>
                </a:solidFill>
              </a:rPr>
              <a:t>及び</a:t>
            </a:r>
            <a:r>
              <a:rPr lang="x-none" altLang="ja-JP" sz="1800" b="0" dirty="0" smtClean="0">
                <a:solidFill>
                  <a:srgbClr val="0033CC"/>
                </a:solidFill>
              </a:rPr>
              <a:t>Cr</a:t>
            </a:r>
            <a:endParaRPr lang="ja-JP" altLang="x-none" sz="1800" b="0" dirty="0" smtClean="0">
              <a:solidFill>
                <a:srgbClr val="0093D0"/>
              </a:solidFill>
            </a:endParaRPr>
          </a:p>
          <a:p>
            <a:pPr marL="0" indent="0" rtl="0">
              <a:buNone/>
            </a:pPr>
            <a:endParaRPr lang="ja-JP" altLang="en-US" dirty="0"/>
          </a:p>
        </p:txBody>
      </p:sp>
      <p:sp>
        <p:nvSpPr>
          <p:cNvPr id="6" name="テキスト ボックス 5"/>
          <p:cNvSpPr txBox="1"/>
          <p:nvPr/>
        </p:nvSpPr>
        <p:spPr bwMode="auto">
          <a:xfrm>
            <a:off x="3665364" y="2755404"/>
            <a:ext cx="3672408" cy="492443"/>
          </a:xfrm>
          <a:prstGeom prst="rect">
            <a:avLst/>
          </a:prstGeom>
          <a:noFill/>
          <a:ln w="9525">
            <a:noFill/>
            <a:round/>
            <a:headEnd/>
            <a:tailEnd/>
          </a:ln>
        </p:spPr>
        <p:txBody>
          <a:bodyPr wrap="square" lIns="0" tIns="0" rIns="0" bIns="0" rtlCol="0">
            <a:spAutoFit/>
          </a:bodyPr>
          <a:lstStyle/>
          <a:p>
            <a:pPr rtl="0">
              <a:lnSpc>
                <a:spcPct val="100000"/>
              </a:lnSpc>
              <a:tabLst>
                <a:tab pos="723900" algn="l"/>
                <a:tab pos="1447800" algn="l"/>
                <a:tab pos="2171700" algn="l"/>
                <a:tab pos="2895600" algn="l"/>
                <a:tab pos="3619500" algn="l"/>
                <a:tab pos="4343400" algn="l"/>
                <a:tab pos="5067300" algn="l"/>
                <a:tab pos="5791200" algn="l"/>
              </a:tabLst>
            </a:pPr>
            <a:r>
              <a:rPr lang="ja-JP" altLang="x-none" sz="1600" b="0" dirty="0" smtClean="0">
                <a:solidFill>
                  <a:schemeClr val="tx1"/>
                </a:solidFill>
                <a:latin typeface="+mn-lt"/>
                <a:cs typeface="Arial" pitchFamily="34" charset="0"/>
              </a:rPr>
              <a:t>リスクアセスメントから除外</a:t>
            </a:r>
            <a:r>
              <a:rPr lang="ja-JP" altLang="en-US" sz="1600" b="0" dirty="0" smtClean="0">
                <a:solidFill>
                  <a:schemeClr val="tx1"/>
                </a:solidFill>
                <a:latin typeface="+mn-lt"/>
                <a:cs typeface="Arial" pitchFamily="34" charset="0"/>
              </a:rPr>
              <a:t>される</a:t>
            </a:r>
            <a:r>
              <a:rPr lang="ja-JP" altLang="x-none" sz="1600" b="0" dirty="0" smtClean="0">
                <a:solidFill>
                  <a:schemeClr val="tx1"/>
                </a:solidFill>
                <a:latin typeface="+mn-lt"/>
                <a:cs typeface="Arial" pitchFamily="34" charset="0"/>
              </a:rPr>
              <a:t>元素不純物（</a:t>
            </a:r>
            <a:r>
              <a:rPr lang="x-none" altLang="ja-JP" sz="1600" b="0" dirty="0" smtClean="0">
                <a:solidFill>
                  <a:schemeClr val="tx1"/>
                </a:solidFill>
                <a:latin typeface="+mn-lt"/>
                <a:cs typeface="Arial" pitchFamily="34" charset="0"/>
              </a:rPr>
              <a:t>Q3D</a:t>
            </a:r>
            <a:r>
              <a:rPr lang="ja-JP" altLang="x-none" sz="1600" b="0" dirty="0" smtClean="0">
                <a:solidFill>
                  <a:schemeClr val="tx1"/>
                </a:solidFill>
                <a:latin typeface="+mn-lt"/>
                <a:cs typeface="Arial" pitchFamily="34" charset="0"/>
              </a:rPr>
              <a:t>：表</a:t>
            </a:r>
            <a:r>
              <a:rPr lang="x-none" altLang="ja-JP" sz="1600" b="0" dirty="0" smtClean="0">
                <a:solidFill>
                  <a:schemeClr val="tx1"/>
                </a:solidFill>
                <a:latin typeface="+mn-lt"/>
                <a:cs typeface="Arial" pitchFamily="34" charset="0"/>
              </a:rPr>
              <a:t>5.1</a:t>
            </a:r>
            <a:r>
              <a:rPr lang="ja-JP" altLang="x-none" sz="1600" b="0" dirty="0" smtClean="0">
                <a:solidFill>
                  <a:schemeClr val="tx1"/>
                </a:solidFill>
                <a:latin typeface="+mn-lt"/>
                <a:cs typeface="Arial" pitchFamily="34" charset="0"/>
              </a:rPr>
              <a:t>を参照）</a:t>
            </a:r>
            <a:endParaRPr kumimoji="1" lang="ja-JP" altLang="en-US" sz="1600" b="0" dirty="0">
              <a:solidFill>
                <a:schemeClr val="tx1"/>
              </a:solidFill>
              <a:latin typeface="+mn-lt"/>
              <a:cs typeface="Arial" pitchFamily="34" charset="0"/>
            </a:endParaRPr>
          </a:p>
        </p:txBody>
      </p:sp>
    </p:spTree>
    <p:extLst>
      <p:ext uri="{BB962C8B-B14F-4D97-AF65-F5344CB8AC3E}">
        <p14:creationId xmlns:p14="http://schemas.microsoft.com/office/powerpoint/2010/main" val="2626947138"/>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2153879" y="2289448"/>
            <a:ext cx="4965788" cy="10898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Content Placeholder 2"/>
          <p:cNvSpPr>
            <a:spLocks noGrp="1"/>
          </p:cNvSpPr>
          <p:nvPr>
            <p:ph idx="1"/>
          </p:nvPr>
        </p:nvSpPr>
        <p:spPr>
          <a:xfrm>
            <a:off x="700383" y="2946846"/>
            <a:ext cx="8568953" cy="3735090"/>
          </a:xfrm>
        </p:spPr>
        <p:txBody>
          <a:bodyPr rtlCol="0"/>
          <a:lstStyle/>
          <a:p>
            <a:pPr marL="0" indent="0" rtl="0">
              <a:buNone/>
            </a:pPr>
            <a:endParaRPr lang="ja-JP" altLang="en-US" sz="2400" dirty="0" smtClean="0"/>
          </a:p>
          <a:p>
            <a:pPr marL="0" indent="0">
              <a:buNone/>
            </a:pPr>
            <a:r>
              <a:rPr lang="ja-JP" altLang="x-none" sz="2000" dirty="0" smtClean="0"/>
              <a:t>このカテゴリーに含まれる元素不純物は、存在する可能性があるが、たとえ存在しても低濃度である</a:t>
            </a:r>
            <a:r>
              <a:rPr lang="ja-JP" altLang="en-US" sz="2000" dirty="0" smtClean="0"/>
              <a:t>。</a:t>
            </a:r>
            <a:r>
              <a:rPr lang="ja-JP" altLang="x-none" sz="2000" dirty="0" smtClean="0"/>
              <a:t>これらは多くの場合、</a:t>
            </a:r>
            <a:r>
              <a:rPr lang="ja-JP" altLang="en-US" sz="2000" dirty="0" smtClean="0"/>
              <a:t>構成</a:t>
            </a:r>
            <a:r>
              <a:rPr lang="ja-JP" altLang="x-none" sz="2000" dirty="0" smtClean="0"/>
              <a:t>成分中</a:t>
            </a:r>
            <a:r>
              <a:rPr lang="ja-JP" altLang="en-US" sz="2000" dirty="0" smtClean="0"/>
              <a:t>に</a:t>
            </a:r>
            <a:r>
              <a:rPr lang="ja-JP" altLang="x-none" sz="2000" dirty="0" smtClean="0"/>
              <a:t>低濃度</a:t>
            </a:r>
            <a:r>
              <a:rPr lang="ja-JP" altLang="en-US" sz="2000" dirty="0" smtClean="0"/>
              <a:t>で含まれているが</a:t>
            </a:r>
            <a:r>
              <a:rPr lang="ja-JP" altLang="x-none" sz="2000" dirty="0" smtClean="0"/>
              <a:t>、原料</a:t>
            </a:r>
            <a:r>
              <a:rPr lang="ja-JP" altLang="en-US" sz="2000" dirty="0" smtClean="0"/>
              <a:t>の</a:t>
            </a:r>
            <a:r>
              <a:rPr lang="ja-JP" altLang="x-none" sz="2000" dirty="0" smtClean="0"/>
              <a:t>受入れ</a:t>
            </a:r>
            <a:r>
              <a:rPr lang="ja-JP" altLang="en-US" sz="2000" dirty="0" smtClean="0"/>
              <a:t>時の</a:t>
            </a:r>
            <a:r>
              <a:rPr lang="ja-JP" altLang="x-none" sz="2000" dirty="0" smtClean="0"/>
              <a:t>管理</a:t>
            </a:r>
            <a:r>
              <a:rPr lang="ja-JP" altLang="en-US" sz="2000" dirty="0"/>
              <a:t>又</a:t>
            </a:r>
            <a:r>
              <a:rPr lang="ja-JP" altLang="en-US" sz="2000" dirty="0" smtClean="0"/>
              <a:t>は</a:t>
            </a:r>
            <a:r>
              <a:rPr lang="en-US" altLang="ja-JP" sz="2000" dirty="0" smtClean="0"/>
              <a:t>GMP</a:t>
            </a:r>
            <a:r>
              <a:rPr lang="ja-JP" altLang="x-none" sz="2000" dirty="0" smtClean="0"/>
              <a:t>品質システムの要素（</a:t>
            </a:r>
            <a:r>
              <a:rPr lang="ja-JP" altLang="en-US" sz="2000" dirty="0" smtClean="0"/>
              <a:t>供給</a:t>
            </a:r>
            <a:r>
              <a:rPr lang="ja-JP" altLang="x-none" sz="2000" dirty="0" smtClean="0"/>
              <a:t>業者</a:t>
            </a:r>
            <a:r>
              <a:rPr lang="ja-JP" altLang="en-US" sz="2000" dirty="0" smtClean="0"/>
              <a:t>の適格性評価のプロセスや</a:t>
            </a:r>
            <a:r>
              <a:rPr lang="ja-JP" altLang="x-none" sz="2000" dirty="0" smtClean="0"/>
              <a:t>手順など）により対処することができる</a:t>
            </a:r>
          </a:p>
          <a:p>
            <a:pPr marL="0" indent="0" rtl="0">
              <a:buNone/>
            </a:pPr>
            <a:endParaRPr lang="en-US" altLang="ja-JP" sz="1800" b="0" dirty="0" smtClean="0">
              <a:solidFill>
                <a:srgbClr val="0033CC"/>
              </a:solidFill>
            </a:endParaRPr>
          </a:p>
          <a:p>
            <a:pPr marL="0" indent="0" rtl="0">
              <a:buNone/>
            </a:pPr>
            <a:r>
              <a:rPr lang="ja-JP" altLang="x-none" sz="1800" b="0" dirty="0" smtClean="0">
                <a:solidFill>
                  <a:srgbClr val="0033CC"/>
                </a:solidFill>
              </a:rPr>
              <a:t>例：</a:t>
            </a:r>
          </a:p>
          <a:p>
            <a:r>
              <a:rPr lang="x-none" altLang="ja-JP" sz="1800" b="0" dirty="0" smtClean="0">
                <a:solidFill>
                  <a:srgbClr val="0033CC"/>
                </a:solidFill>
              </a:rPr>
              <a:t>Pb</a:t>
            </a:r>
            <a:r>
              <a:rPr lang="ja-JP" altLang="x-none" sz="1800" b="0" dirty="0" smtClean="0">
                <a:solidFill>
                  <a:srgbClr val="0033CC"/>
                </a:solidFill>
              </a:rPr>
              <a:t>は</a:t>
            </a:r>
            <a:r>
              <a:rPr lang="x-none" altLang="ja-JP" sz="1800" b="0" dirty="0" smtClean="0">
                <a:solidFill>
                  <a:srgbClr val="0033CC"/>
                </a:solidFill>
              </a:rPr>
              <a:t>TiO</a:t>
            </a:r>
            <a:r>
              <a:rPr lang="x-none" altLang="ja-JP" sz="1800" b="0" baseline="-25000" dirty="0" smtClean="0">
                <a:solidFill>
                  <a:srgbClr val="0033CC"/>
                </a:solidFill>
              </a:rPr>
              <a:t>2</a:t>
            </a:r>
            <a:r>
              <a:rPr lang="ja-JP" altLang="x-none" sz="1800" b="0" dirty="0" smtClean="0">
                <a:solidFill>
                  <a:srgbClr val="0033CC"/>
                </a:solidFill>
              </a:rPr>
              <a:t>の潜在的不純物である。</a:t>
            </a:r>
            <a:r>
              <a:rPr lang="ja-JP" altLang="en-US" sz="1800" b="0" dirty="0" smtClean="0">
                <a:solidFill>
                  <a:srgbClr val="0033CC"/>
                </a:solidFill>
              </a:rPr>
              <a:t>錠剤</a:t>
            </a:r>
            <a:r>
              <a:rPr lang="x-none" altLang="ja-JP" sz="1800" b="0" dirty="0" smtClean="0">
                <a:solidFill>
                  <a:srgbClr val="0033CC"/>
                </a:solidFill>
              </a:rPr>
              <a:t>1 g</a:t>
            </a:r>
            <a:r>
              <a:rPr lang="ja-JP" altLang="en-US" sz="1800" b="0" dirty="0" smtClean="0">
                <a:solidFill>
                  <a:srgbClr val="0033CC"/>
                </a:solidFill>
              </a:rPr>
              <a:t>中に</a:t>
            </a:r>
            <a:r>
              <a:rPr lang="x-none" altLang="ja-JP" sz="1800" b="0" dirty="0" smtClean="0">
                <a:solidFill>
                  <a:srgbClr val="0033CC"/>
                </a:solidFill>
              </a:rPr>
              <a:t>TiO</a:t>
            </a:r>
            <a:r>
              <a:rPr lang="x-none" altLang="ja-JP" sz="1800" b="0" baseline="-25000" dirty="0" smtClean="0">
                <a:solidFill>
                  <a:srgbClr val="0033CC"/>
                </a:solidFill>
              </a:rPr>
              <a:t>2</a:t>
            </a:r>
            <a:r>
              <a:rPr lang="ja-JP" altLang="x-none" sz="1800" b="0" dirty="0" smtClean="0">
                <a:solidFill>
                  <a:srgbClr val="0033CC"/>
                </a:solidFill>
              </a:rPr>
              <a:t> が</a:t>
            </a:r>
            <a:r>
              <a:rPr lang="x-none" altLang="ja-JP" sz="1800" b="0" dirty="0" smtClean="0">
                <a:solidFill>
                  <a:srgbClr val="0033CC"/>
                </a:solidFill>
              </a:rPr>
              <a:t>10 mg</a:t>
            </a:r>
            <a:r>
              <a:rPr lang="ja-JP" altLang="x-none" sz="1800" b="0" dirty="0" smtClean="0">
                <a:solidFill>
                  <a:srgbClr val="0033CC"/>
                </a:solidFill>
              </a:rPr>
              <a:t>配合されており（</a:t>
            </a:r>
            <a:r>
              <a:rPr lang="x-none" altLang="ja-JP" sz="1800" b="0" dirty="0" smtClean="0">
                <a:solidFill>
                  <a:srgbClr val="0033CC"/>
                </a:solidFill>
              </a:rPr>
              <a:t>1% TiO</a:t>
            </a:r>
            <a:r>
              <a:rPr lang="x-none" altLang="ja-JP" sz="1800" b="0" baseline="-25000" dirty="0" smtClean="0">
                <a:solidFill>
                  <a:srgbClr val="0033CC"/>
                </a:solidFill>
              </a:rPr>
              <a:t>2</a:t>
            </a:r>
            <a:r>
              <a:rPr lang="ja-JP" altLang="x-none" sz="1800" b="0" dirty="0" smtClean="0">
                <a:solidFill>
                  <a:srgbClr val="0033CC"/>
                </a:solidFill>
              </a:rPr>
              <a:t>）、</a:t>
            </a:r>
            <a:r>
              <a:rPr lang="x-none" altLang="ja-JP" sz="1800" b="0" dirty="0" smtClean="0">
                <a:solidFill>
                  <a:srgbClr val="0033CC"/>
                </a:solidFill>
              </a:rPr>
              <a:t>TiO</a:t>
            </a:r>
            <a:r>
              <a:rPr lang="x-none" altLang="ja-JP" sz="1800" b="0" baseline="-25000" dirty="0" smtClean="0">
                <a:solidFill>
                  <a:srgbClr val="0033CC"/>
                </a:solidFill>
              </a:rPr>
              <a:t>2</a:t>
            </a:r>
            <a:r>
              <a:rPr lang="ja-JP" altLang="x-none" sz="1800" b="0" dirty="0" smtClean="0">
                <a:solidFill>
                  <a:srgbClr val="0033CC"/>
                </a:solidFill>
              </a:rPr>
              <a:t>中の</a:t>
            </a:r>
            <a:r>
              <a:rPr lang="x-none" altLang="ja-JP" sz="1800" b="0" dirty="0" smtClean="0">
                <a:solidFill>
                  <a:srgbClr val="0033CC"/>
                </a:solidFill>
              </a:rPr>
              <a:t>Pb</a:t>
            </a:r>
            <a:r>
              <a:rPr lang="ja-JP" altLang="x-none" sz="1800" b="0" dirty="0" smtClean="0">
                <a:solidFill>
                  <a:srgbClr val="0033CC"/>
                </a:solidFill>
              </a:rPr>
              <a:t>の</a:t>
            </a:r>
            <a:r>
              <a:rPr lang="ja-JP" altLang="en-US" sz="1800" b="0" dirty="0" smtClean="0">
                <a:solidFill>
                  <a:srgbClr val="0033CC"/>
                </a:solidFill>
              </a:rPr>
              <a:t>実測</a:t>
            </a:r>
            <a:r>
              <a:rPr lang="ja-JP" altLang="x-none" sz="1800" b="0" dirty="0" smtClean="0">
                <a:solidFill>
                  <a:srgbClr val="0033CC"/>
                </a:solidFill>
              </a:rPr>
              <a:t>値が</a:t>
            </a:r>
            <a:r>
              <a:rPr lang="x-none" altLang="ja-JP" sz="1800" b="0" dirty="0" smtClean="0">
                <a:solidFill>
                  <a:srgbClr val="0033CC"/>
                </a:solidFill>
              </a:rPr>
              <a:t>1</a:t>
            </a:r>
            <a:r>
              <a:rPr lang="ja-JP" altLang="x-none" sz="1800" b="0" dirty="0" smtClean="0">
                <a:solidFill>
                  <a:srgbClr val="0033CC"/>
                </a:solidFill>
              </a:rPr>
              <a:t>～</a:t>
            </a:r>
            <a:r>
              <a:rPr lang="x-none" altLang="ja-JP" sz="1800" b="0" dirty="0" smtClean="0">
                <a:solidFill>
                  <a:srgbClr val="0033CC"/>
                </a:solidFill>
              </a:rPr>
              <a:t>10 µg/g</a:t>
            </a:r>
            <a:r>
              <a:rPr lang="ja-JP" altLang="x-none" sz="1800" b="0" dirty="0" smtClean="0">
                <a:solidFill>
                  <a:srgbClr val="0033CC"/>
                </a:solidFill>
              </a:rPr>
              <a:t>であった場合、製剤に</a:t>
            </a:r>
            <a:r>
              <a:rPr lang="ja-JP" altLang="en-US" sz="1800" b="0" dirty="0" smtClean="0">
                <a:solidFill>
                  <a:srgbClr val="0033CC"/>
                </a:solidFill>
              </a:rPr>
              <a:t>含まれる</a:t>
            </a:r>
            <a:r>
              <a:rPr lang="en-US" altLang="ja-JP" sz="1800" b="0" dirty="0" err="1" smtClean="0">
                <a:solidFill>
                  <a:srgbClr val="0033CC"/>
                </a:solidFill>
              </a:rPr>
              <a:t>Pb</a:t>
            </a:r>
            <a:r>
              <a:rPr lang="ja-JP" altLang="en-US" sz="1800" b="0" dirty="0" smtClean="0">
                <a:solidFill>
                  <a:srgbClr val="0033CC"/>
                </a:solidFill>
              </a:rPr>
              <a:t>の</a:t>
            </a:r>
            <a:r>
              <a:rPr lang="ja-JP" altLang="x-none" sz="1800" b="0" dirty="0" smtClean="0">
                <a:solidFill>
                  <a:srgbClr val="0033CC"/>
                </a:solidFill>
              </a:rPr>
              <a:t>総量（</a:t>
            </a:r>
            <a:r>
              <a:rPr lang="x-none" altLang="ja-JP" sz="1800" b="0" dirty="0" smtClean="0">
                <a:solidFill>
                  <a:srgbClr val="0033CC"/>
                </a:solidFill>
              </a:rPr>
              <a:t>0.01</a:t>
            </a:r>
            <a:r>
              <a:rPr lang="ja-JP" altLang="x-none" sz="1800" b="0" dirty="0" smtClean="0">
                <a:solidFill>
                  <a:srgbClr val="0033CC"/>
                </a:solidFill>
              </a:rPr>
              <a:t>～</a:t>
            </a:r>
            <a:r>
              <a:rPr lang="x-none" altLang="ja-JP" sz="1800" b="0" dirty="0" smtClean="0">
                <a:solidFill>
                  <a:srgbClr val="0033CC"/>
                </a:solidFill>
              </a:rPr>
              <a:t>0.1 µg/day</a:t>
            </a:r>
            <a:r>
              <a:rPr lang="ja-JP" altLang="x-none" sz="1800" b="0" dirty="0" smtClean="0">
                <a:solidFill>
                  <a:srgbClr val="0033CC"/>
                </a:solidFill>
              </a:rPr>
              <a:t>）は、製剤中の</a:t>
            </a:r>
            <a:r>
              <a:rPr lang="x-none" altLang="ja-JP" sz="1800" b="0" dirty="0" smtClean="0">
                <a:solidFill>
                  <a:srgbClr val="0033CC"/>
                </a:solidFill>
              </a:rPr>
              <a:t>Pb</a:t>
            </a:r>
            <a:r>
              <a:rPr lang="ja-JP" altLang="x-none" sz="1800" b="0" dirty="0" smtClean="0">
                <a:solidFill>
                  <a:srgbClr val="0033CC"/>
                </a:solidFill>
              </a:rPr>
              <a:t>の管理閾値（</a:t>
            </a:r>
            <a:r>
              <a:rPr lang="x-none" altLang="ja-JP" sz="1800" b="0" dirty="0" smtClean="0">
                <a:solidFill>
                  <a:srgbClr val="0033CC"/>
                </a:solidFill>
              </a:rPr>
              <a:t>1.5 µg/g</a:t>
            </a:r>
            <a:r>
              <a:rPr lang="ja-JP" altLang="x-none" sz="1800" b="0" dirty="0" smtClean="0">
                <a:solidFill>
                  <a:srgbClr val="0033CC"/>
                </a:solidFill>
              </a:rPr>
              <a:t>）</a:t>
            </a:r>
            <a:r>
              <a:rPr lang="ja-JP" altLang="en-US" sz="1800" b="0" dirty="0" smtClean="0">
                <a:solidFill>
                  <a:srgbClr val="0033CC"/>
                </a:solidFill>
              </a:rPr>
              <a:t>を下回る</a:t>
            </a:r>
            <a:r>
              <a:rPr lang="ja-JP" altLang="x-none" sz="1800" b="0" dirty="0" smtClean="0">
                <a:solidFill>
                  <a:srgbClr val="0033CC"/>
                </a:solidFill>
              </a:rPr>
              <a:t> </a:t>
            </a:r>
          </a:p>
          <a:p>
            <a:pPr marL="0" indent="0" rtl="0">
              <a:buNone/>
            </a:pPr>
            <a:endParaRPr lang="ja-JP" altLang="en-US" dirty="0"/>
          </a:p>
        </p:txBody>
      </p:sp>
      <p:sp>
        <p:nvSpPr>
          <p:cNvPr id="5" name="テキスト ボックス 4"/>
          <p:cNvSpPr txBox="1"/>
          <p:nvPr/>
        </p:nvSpPr>
        <p:spPr bwMode="auto">
          <a:xfrm>
            <a:off x="3567956" y="2517085"/>
            <a:ext cx="3312368" cy="492443"/>
          </a:xfrm>
          <a:prstGeom prst="rect">
            <a:avLst/>
          </a:prstGeom>
          <a:noFill/>
          <a:ln w="9525">
            <a:noFill/>
            <a:round/>
            <a:headEnd/>
            <a:tailEnd/>
          </a:ln>
        </p:spPr>
        <p:txBody>
          <a:bodyPr wrap="square" lIns="0" tIns="0" rIns="0" bIns="0" rtlCol="0">
            <a:spAutoFit/>
          </a:bodyPr>
          <a:lstStyle/>
          <a:p>
            <a:pPr>
              <a:lnSpc>
                <a:spcPct val="100000"/>
              </a:lnSpc>
              <a:tabLst>
                <a:tab pos="723900" algn="l"/>
                <a:tab pos="1447800" algn="l"/>
                <a:tab pos="2171700" algn="l"/>
                <a:tab pos="2895600" algn="l"/>
                <a:tab pos="3619500" algn="l"/>
                <a:tab pos="4343400" algn="l"/>
                <a:tab pos="5067300" algn="l"/>
                <a:tab pos="5791200" algn="l"/>
              </a:tabLst>
            </a:pPr>
            <a:r>
              <a:rPr lang="ja-JP" altLang="en-US" sz="1600" b="0" dirty="0" smtClean="0">
                <a:solidFill>
                  <a:schemeClr val="tx1"/>
                </a:solidFill>
                <a:latin typeface="+mn-lt"/>
                <a:cs typeface="Arial" pitchFamily="34" charset="0"/>
              </a:rPr>
              <a:t>製剤中</a:t>
            </a:r>
            <a:r>
              <a:rPr lang="ja-JP" altLang="en-US" sz="1600" b="0" dirty="0">
                <a:solidFill>
                  <a:schemeClr val="tx1"/>
                </a:solidFill>
                <a:latin typeface="+mn-lt"/>
                <a:cs typeface="Arial" pitchFamily="34" charset="0"/>
              </a:rPr>
              <a:t>で存在する可能性があるが、管理</a:t>
            </a:r>
            <a:r>
              <a:rPr lang="ja-JP" altLang="en-US" sz="1600" b="0" dirty="0" smtClean="0">
                <a:solidFill>
                  <a:schemeClr val="tx1"/>
                </a:solidFill>
                <a:latin typeface="+mn-lt"/>
                <a:cs typeface="Arial" pitchFamily="34" charset="0"/>
              </a:rPr>
              <a:t>閾値を下回る元素不純物</a:t>
            </a:r>
            <a:endParaRPr kumimoji="1" lang="ja-JP" altLang="en-US" sz="1600" b="0" dirty="0">
              <a:solidFill>
                <a:schemeClr val="tx1"/>
              </a:solidFill>
              <a:latin typeface="+mn-lt"/>
              <a:cs typeface="Arial" pitchFamily="34" charset="0"/>
            </a:endParaRPr>
          </a:p>
        </p:txBody>
      </p:sp>
      <p:sp>
        <p:nvSpPr>
          <p:cNvPr id="7" name="Title 1"/>
          <p:cNvSpPr>
            <a:spLocks noGrp="1"/>
          </p:cNvSpPr>
          <p:nvPr>
            <p:ph type="title"/>
          </p:nvPr>
        </p:nvSpPr>
        <p:spPr>
          <a:xfrm>
            <a:off x="705008" y="1329569"/>
            <a:ext cx="8566150" cy="790575"/>
          </a:xfrm>
        </p:spPr>
        <p:txBody>
          <a:bodyPr rtlCol="0"/>
          <a:lstStyle/>
          <a:p>
            <a:pPr rtl="0"/>
            <a:r>
              <a:rPr lang="ja-JP" altLang="x-none" sz="3200" dirty="0" smtClean="0">
                <a:solidFill>
                  <a:srgbClr val="0070C0"/>
                </a:solidFill>
              </a:rPr>
              <a:t>リスクアセスメント</a:t>
            </a:r>
            <a:r>
              <a:rPr lang="ja-JP" altLang="en-US" sz="3200" dirty="0" smtClean="0">
                <a:solidFill>
                  <a:srgbClr val="0070C0"/>
                </a:solidFill>
              </a:rPr>
              <a:t>の結果の一例</a:t>
            </a:r>
            <a:endParaRPr lang="ja-JP" altLang="en-US" sz="3200" dirty="0">
              <a:solidFill>
                <a:srgbClr val="0070C0"/>
              </a:solidFill>
            </a:endParaRPr>
          </a:p>
        </p:txBody>
      </p:sp>
    </p:spTree>
    <p:extLst>
      <p:ext uri="{BB962C8B-B14F-4D97-AF65-F5344CB8AC3E}">
        <p14:creationId xmlns:p14="http://schemas.microsoft.com/office/powerpoint/2010/main" val="1080419782"/>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2788568" y="2054298"/>
            <a:ext cx="5069363" cy="12482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Content Placeholder 2"/>
          <p:cNvSpPr>
            <a:spLocks noGrp="1"/>
          </p:cNvSpPr>
          <p:nvPr>
            <p:ph idx="1"/>
          </p:nvPr>
        </p:nvSpPr>
        <p:spPr>
          <a:xfrm>
            <a:off x="700383" y="2912442"/>
            <a:ext cx="8568953" cy="3697486"/>
          </a:xfrm>
        </p:spPr>
        <p:txBody>
          <a:bodyPr rtlCol="0"/>
          <a:lstStyle/>
          <a:p>
            <a:pPr marL="0" indent="0" rtl="0">
              <a:buNone/>
            </a:pPr>
            <a:endParaRPr lang="ja-JP" altLang="en-US" sz="2400" dirty="0" smtClean="0"/>
          </a:p>
          <a:p>
            <a:pPr marL="0" indent="0" rtl="0">
              <a:buNone/>
            </a:pPr>
            <a:r>
              <a:rPr lang="ja-JP" altLang="x-none" sz="2000" dirty="0" smtClean="0"/>
              <a:t>このカテゴリーに含まれる元素不純物は、製剤中又は</a:t>
            </a:r>
            <a:r>
              <a:rPr lang="ja-JP" altLang="en-US" sz="2000" dirty="0" smtClean="0"/>
              <a:t>構成</a:t>
            </a:r>
            <a:r>
              <a:rPr lang="ja-JP" altLang="x-none" sz="2000" dirty="0" smtClean="0"/>
              <a:t>成分中に存在する可能性がある </a:t>
            </a:r>
            <a:endParaRPr lang="en-US" altLang="ja-JP" sz="2000" dirty="0" smtClean="0"/>
          </a:p>
          <a:p>
            <a:pPr marL="0" indent="0" rtl="0">
              <a:buNone/>
            </a:pPr>
            <a:endParaRPr lang="ja-JP" altLang="x-none" sz="2000" dirty="0" smtClean="0"/>
          </a:p>
          <a:p>
            <a:pPr marL="0" indent="0" rtl="0">
              <a:buNone/>
            </a:pPr>
            <a:r>
              <a:rPr lang="ja-JP" altLang="x-none" sz="1800" b="0" dirty="0" smtClean="0">
                <a:solidFill>
                  <a:srgbClr val="0033CC"/>
                </a:solidFill>
              </a:rPr>
              <a:t>例：</a:t>
            </a:r>
          </a:p>
          <a:p>
            <a:pPr rtl="0"/>
            <a:r>
              <a:rPr lang="x-none" altLang="ja-JP" sz="1800" b="0" dirty="0" smtClean="0">
                <a:solidFill>
                  <a:srgbClr val="0033CC"/>
                </a:solidFill>
              </a:rPr>
              <a:t>Pb</a:t>
            </a:r>
            <a:r>
              <a:rPr lang="ja-JP" altLang="x-none" sz="1800" b="0" dirty="0" smtClean="0">
                <a:solidFill>
                  <a:srgbClr val="0033CC"/>
                </a:solidFill>
              </a:rPr>
              <a:t>は</a:t>
            </a:r>
            <a:r>
              <a:rPr lang="x-none" altLang="ja-JP" sz="1800" b="0" dirty="0" smtClean="0">
                <a:solidFill>
                  <a:srgbClr val="0033CC"/>
                </a:solidFill>
              </a:rPr>
              <a:t>K</a:t>
            </a:r>
            <a:r>
              <a:rPr lang="x-none" altLang="ja-JP" sz="1800" b="0" baseline="-25000" dirty="0" smtClean="0">
                <a:solidFill>
                  <a:srgbClr val="0033CC"/>
                </a:solidFill>
              </a:rPr>
              <a:t>2</a:t>
            </a:r>
            <a:r>
              <a:rPr lang="x-none" altLang="ja-JP" sz="1800" b="0" dirty="0" smtClean="0">
                <a:solidFill>
                  <a:srgbClr val="0033CC"/>
                </a:solidFill>
              </a:rPr>
              <a:t>CO</a:t>
            </a:r>
            <a:r>
              <a:rPr lang="x-none" altLang="ja-JP" sz="1800" b="0" baseline="-25000" dirty="0" smtClean="0">
                <a:solidFill>
                  <a:srgbClr val="0033CC"/>
                </a:solidFill>
              </a:rPr>
              <a:t>3</a:t>
            </a:r>
            <a:r>
              <a:rPr lang="ja-JP" altLang="x-none" sz="1800" b="0" dirty="0" smtClean="0">
                <a:solidFill>
                  <a:srgbClr val="0033CC"/>
                </a:solidFill>
              </a:rPr>
              <a:t>の潜在的不純物である。</a:t>
            </a:r>
            <a:r>
              <a:rPr lang="ja-JP" altLang="en-US" sz="1800" b="0" dirty="0" smtClean="0">
                <a:solidFill>
                  <a:srgbClr val="0033CC"/>
                </a:solidFill>
              </a:rPr>
              <a:t>錠剤</a:t>
            </a:r>
            <a:r>
              <a:rPr lang="x-none" altLang="ja-JP" sz="1800" b="0" dirty="0" smtClean="0">
                <a:solidFill>
                  <a:srgbClr val="0033CC"/>
                </a:solidFill>
              </a:rPr>
              <a:t>1 g</a:t>
            </a:r>
            <a:r>
              <a:rPr lang="ja-JP" altLang="en-US" sz="1800" b="0" dirty="0" smtClean="0">
                <a:solidFill>
                  <a:srgbClr val="0033CC"/>
                </a:solidFill>
              </a:rPr>
              <a:t>中に</a:t>
            </a:r>
            <a:r>
              <a:rPr lang="x-none" altLang="ja-JP" sz="1800" b="0" dirty="0" smtClean="0">
                <a:solidFill>
                  <a:srgbClr val="0033CC"/>
                </a:solidFill>
              </a:rPr>
              <a:t>K</a:t>
            </a:r>
            <a:r>
              <a:rPr lang="x-none" altLang="ja-JP" sz="1800" b="0" baseline="-25000" dirty="0" smtClean="0">
                <a:solidFill>
                  <a:srgbClr val="0033CC"/>
                </a:solidFill>
              </a:rPr>
              <a:t>2</a:t>
            </a:r>
            <a:r>
              <a:rPr lang="x-none" altLang="ja-JP" sz="1800" b="0" dirty="0" smtClean="0">
                <a:solidFill>
                  <a:srgbClr val="0033CC"/>
                </a:solidFill>
              </a:rPr>
              <a:t>CO</a:t>
            </a:r>
            <a:r>
              <a:rPr lang="x-none" altLang="ja-JP" sz="1800" b="0" baseline="-25000" dirty="0" smtClean="0">
                <a:solidFill>
                  <a:srgbClr val="0033CC"/>
                </a:solidFill>
              </a:rPr>
              <a:t>3</a:t>
            </a:r>
            <a:r>
              <a:rPr lang="ja-JP" altLang="x-none" sz="1800" b="0" dirty="0" smtClean="0">
                <a:solidFill>
                  <a:srgbClr val="0033CC"/>
                </a:solidFill>
              </a:rPr>
              <a:t>が</a:t>
            </a:r>
            <a:r>
              <a:rPr lang="x-none" altLang="ja-JP" sz="1800" b="0" dirty="0" smtClean="0">
                <a:solidFill>
                  <a:srgbClr val="0033CC"/>
                </a:solidFill>
              </a:rPr>
              <a:t>500 mg</a:t>
            </a:r>
            <a:r>
              <a:rPr lang="ja-JP" altLang="x-none" sz="1800" b="0" dirty="0" smtClean="0">
                <a:solidFill>
                  <a:srgbClr val="0033CC"/>
                </a:solidFill>
              </a:rPr>
              <a:t>配合されており、</a:t>
            </a:r>
            <a:r>
              <a:rPr lang="x-none" altLang="ja-JP" sz="1800" b="0" dirty="0" smtClean="0">
                <a:solidFill>
                  <a:srgbClr val="0033CC"/>
                </a:solidFill>
              </a:rPr>
              <a:t>K</a:t>
            </a:r>
            <a:r>
              <a:rPr lang="x-none" altLang="ja-JP" sz="1800" b="0" baseline="-25000" dirty="0" smtClean="0">
                <a:solidFill>
                  <a:srgbClr val="0033CC"/>
                </a:solidFill>
              </a:rPr>
              <a:t>2</a:t>
            </a:r>
            <a:r>
              <a:rPr lang="x-none" altLang="ja-JP" sz="1800" b="0" dirty="0" smtClean="0">
                <a:solidFill>
                  <a:srgbClr val="0033CC"/>
                </a:solidFill>
              </a:rPr>
              <a:t>CO</a:t>
            </a:r>
            <a:r>
              <a:rPr lang="x-none" altLang="ja-JP" sz="1800" b="0" baseline="-25000" dirty="0" smtClean="0">
                <a:solidFill>
                  <a:srgbClr val="0033CC"/>
                </a:solidFill>
              </a:rPr>
              <a:t>3</a:t>
            </a:r>
            <a:r>
              <a:rPr lang="ja-JP" altLang="x-none" sz="1800" b="0" dirty="0" smtClean="0">
                <a:solidFill>
                  <a:srgbClr val="0033CC"/>
                </a:solidFill>
              </a:rPr>
              <a:t>中の</a:t>
            </a:r>
            <a:r>
              <a:rPr lang="x-none" altLang="ja-JP" sz="1800" b="0" dirty="0" smtClean="0">
                <a:solidFill>
                  <a:srgbClr val="0033CC"/>
                </a:solidFill>
              </a:rPr>
              <a:t>Pb</a:t>
            </a:r>
            <a:r>
              <a:rPr lang="ja-JP" altLang="x-none" sz="1800" b="0" dirty="0" smtClean="0">
                <a:solidFill>
                  <a:srgbClr val="0033CC"/>
                </a:solidFill>
              </a:rPr>
              <a:t>の</a:t>
            </a:r>
            <a:r>
              <a:rPr lang="ja-JP" altLang="en-US" sz="1800" b="0" dirty="0" smtClean="0">
                <a:solidFill>
                  <a:srgbClr val="0033CC"/>
                </a:solidFill>
              </a:rPr>
              <a:t>実測</a:t>
            </a:r>
            <a:r>
              <a:rPr lang="ja-JP" altLang="x-none" sz="1800" b="0" dirty="0" smtClean="0">
                <a:solidFill>
                  <a:srgbClr val="0033CC"/>
                </a:solidFill>
              </a:rPr>
              <a:t>値が</a:t>
            </a:r>
            <a:r>
              <a:rPr lang="x-none" altLang="ja-JP" sz="1800" b="0" dirty="0" smtClean="0">
                <a:solidFill>
                  <a:srgbClr val="0033CC"/>
                </a:solidFill>
              </a:rPr>
              <a:t>1</a:t>
            </a:r>
            <a:r>
              <a:rPr lang="ja-JP" altLang="x-none" sz="1800" b="0" dirty="0" smtClean="0">
                <a:solidFill>
                  <a:srgbClr val="0033CC"/>
                </a:solidFill>
              </a:rPr>
              <a:t>～</a:t>
            </a:r>
            <a:r>
              <a:rPr lang="x-none" altLang="ja-JP" sz="1800" b="0" dirty="0" smtClean="0">
                <a:solidFill>
                  <a:srgbClr val="0033CC"/>
                </a:solidFill>
              </a:rPr>
              <a:t>8 µg/g</a:t>
            </a:r>
            <a:r>
              <a:rPr lang="ja-JP" altLang="x-none" sz="1800" b="0" dirty="0" smtClean="0">
                <a:solidFill>
                  <a:srgbClr val="0033CC"/>
                </a:solidFill>
              </a:rPr>
              <a:t>であった場合、製剤に</a:t>
            </a:r>
            <a:r>
              <a:rPr lang="ja-JP" altLang="en-US" sz="1800" b="0" dirty="0" smtClean="0">
                <a:solidFill>
                  <a:srgbClr val="0033CC"/>
                </a:solidFill>
              </a:rPr>
              <a:t>含まれる</a:t>
            </a:r>
            <a:r>
              <a:rPr lang="x-none" altLang="ja-JP" sz="1800" b="0" dirty="0" smtClean="0">
                <a:solidFill>
                  <a:srgbClr val="0033CC"/>
                </a:solidFill>
              </a:rPr>
              <a:t>Pb</a:t>
            </a:r>
            <a:r>
              <a:rPr lang="ja-JP" altLang="x-none" sz="1800" b="0" dirty="0" smtClean="0">
                <a:solidFill>
                  <a:srgbClr val="0033CC"/>
                </a:solidFill>
              </a:rPr>
              <a:t>の総量は</a:t>
            </a:r>
            <a:r>
              <a:rPr lang="x-none" altLang="ja-JP" sz="1800" b="0" dirty="0" smtClean="0">
                <a:solidFill>
                  <a:srgbClr val="0033CC"/>
                </a:solidFill>
              </a:rPr>
              <a:t>0.5</a:t>
            </a:r>
            <a:r>
              <a:rPr lang="ja-JP" altLang="x-none" sz="1800" b="0" dirty="0" smtClean="0">
                <a:solidFill>
                  <a:srgbClr val="0033CC"/>
                </a:solidFill>
              </a:rPr>
              <a:t>～</a:t>
            </a:r>
            <a:r>
              <a:rPr lang="x-none" altLang="ja-JP" sz="1800" b="0" dirty="0" smtClean="0">
                <a:solidFill>
                  <a:srgbClr val="0033CC"/>
                </a:solidFill>
              </a:rPr>
              <a:t>4 ppm</a:t>
            </a:r>
            <a:r>
              <a:rPr lang="ja-JP" altLang="x-none" sz="1800" b="0" dirty="0" smtClean="0">
                <a:solidFill>
                  <a:srgbClr val="0033CC"/>
                </a:solidFill>
              </a:rPr>
              <a:t>である。</a:t>
            </a:r>
            <a:r>
              <a:rPr lang="ja-JP" altLang="en-US" sz="1800" b="0" dirty="0" smtClean="0">
                <a:solidFill>
                  <a:srgbClr val="0033CC"/>
                </a:solidFill>
              </a:rPr>
              <a:t>実測値</a:t>
            </a:r>
            <a:r>
              <a:rPr lang="ja-JP" altLang="x-none" sz="1800" b="0" dirty="0" smtClean="0">
                <a:solidFill>
                  <a:srgbClr val="0033CC"/>
                </a:solidFill>
              </a:rPr>
              <a:t>の範囲は管理閾値を超えるが、</a:t>
            </a:r>
            <a:r>
              <a:rPr lang="en-US" altLang="ja-JP" sz="1800" b="0" dirty="0" smtClean="0">
                <a:solidFill>
                  <a:srgbClr val="0033CC"/>
                </a:solidFill>
              </a:rPr>
              <a:t>PDE</a:t>
            </a:r>
            <a:r>
              <a:rPr lang="ja-JP" altLang="en-US" sz="1800" b="0" dirty="0" smtClean="0">
                <a:solidFill>
                  <a:srgbClr val="0033CC"/>
                </a:solidFill>
              </a:rPr>
              <a:t>値</a:t>
            </a:r>
            <a:r>
              <a:rPr lang="ja-JP" altLang="x-none" sz="1800" b="0" dirty="0" smtClean="0">
                <a:solidFill>
                  <a:srgbClr val="0033CC"/>
                </a:solidFill>
              </a:rPr>
              <a:t>（</a:t>
            </a:r>
            <a:r>
              <a:rPr lang="x-none" altLang="ja-JP" sz="1800" b="0" dirty="0" smtClean="0">
                <a:solidFill>
                  <a:srgbClr val="0033CC"/>
                </a:solidFill>
              </a:rPr>
              <a:t>5 µg/g</a:t>
            </a:r>
            <a:r>
              <a:rPr lang="ja-JP" altLang="x-none" sz="1800" b="0" dirty="0" smtClean="0">
                <a:solidFill>
                  <a:srgbClr val="0033CC"/>
                </a:solidFill>
              </a:rPr>
              <a:t>）</a:t>
            </a:r>
            <a:r>
              <a:rPr lang="ja-JP" altLang="en-US" sz="1800" b="0" dirty="0" smtClean="0">
                <a:solidFill>
                  <a:srgbClr val="0033CC"/>
                </a:solidFill>
              </a:rPr>
              <a:t>を下回る</a:t>
            </a:r>
            <a:r>
              <a:rPr lang="ja-JP" altLang="x-none" sz="1800" b="0" dirty="0" smtClean="0">
                <a:solidFill>
                  <a:srgbClr val="0033CC"/>
                </a:solidFill>
              </a:rPr>
              <a:t>  </a:t>
            </a:r>
            <a:endParaRPr lang="ja-JP" altLang="en-US" sz="1800" b="0" dirty="0" smtClean="0">
              <a:solidFill>
                <a:srgbClr val="0033CC"/>
              </a:solidFill>
            </a:endParaRPr>
          </a:p>
          <a:p>
            <a:pPr marL="0" indent="0" rtl="0">
              <a:buNone/>
            </a:pPr>
            <a:endParaRPr lang="ja-JP" altLang="en-US" dirty="0"/>
          </a:p>
        </p:txBody>
      </p:sp>
      <p:sp>
        <p:nvSpPr>
          <p:cNvPr id="6" name="テキスト ボックス 5"/>
          <p:cNvSpPr txBox="1"/>
          <p:nvPr/>
        </p:nvSpPr>
        <p:spPr bwMode="auto">
          <a:xfrm>
            <a:off x="4075162" y="2373069"/>
            <a:ext cx="3393926" cy="492443"/>
          </a:xfrm>
          <a:prstGeom prst="rect">
            <a:avLst/>
          </a:prstGeom>
          <a:noFill/>
          <a:ln w="9525">
            <a:noFill/>
            <a:round/>
            <a:headEnd/>
            <a:tailEnd/>
          </a:ln>
        </p:spPr>
        <p:txBody>
          <a:bodyPr wrap="square" lIns="0" tIns="0" rIns="0" bIns="0" rtlCol="0">
            <a:spAutoFit/>
          </a:bodyPr>
          <a:lstStyle/>
          <a:p>
            <a:pPr>
              <a:lnSpc>
                <a:spcPct val="100000"/>
              </a:lnSpc>
              <a:tabLst>
                <a:tab pos="723900" algn="l"/>
                <a:tab pos="1447800" algn="l"/>
                <a:tab pos="2171700" algn="l"/>
                <a:tab pos="2895600" algn="l"/>
                <a:tab pos="3619500" algn="l"/>
                <a:tab pos="4343400" algn="l"/>
                <a:tab pos="5067300" algn="l"/>
                <a:tab pos="5791200" algn="l"/>
              </a:tabLst>
            </a:pPr>
            <a:r>
              <a:rPr lang="ja-JP" altLang="en-US" sz="1600" b="0" dirty="0">
                <a:solidFill>
                  <a:schemeClr val="tx1"/>
                </a:solidFill>
                <a:latin typeface="+mn-lt"/>
                <a:cs typeface="Arial" pitchFamily="34" charset="0"/>
              </a:rPr>
              <a:t>製剤中で管理閾値を超える可能性があるが、</a:t>
            </a:r>
            <a:r>
              <a:rPr lang="en-US" altLang="ja-JP" sz="1600" b="0" dirty="0">
                <a:solidFill>
                  <a:schemeClr val="tx1"/>
                </a:solidFill>
                <a:latin typeface="+mn-lt"/>
                <a:cs typeface="Arial" pitchFamily="34" charset="0"/>
              </a:rPr>
              <a:t>PDE</a:t>
            </a:r>
            <a:r>
              <a:rPr lang="ja-JP" altLang="en-US" sz="1600" b="0" dirty="0" smtClean="0">
                <a:solidFill>
                  <a:schemeClr val="tx1"/>
                </a:solidFill>
                <a:latin typeface="+mn-lt"/>
                <a:cs typeface="Arial" pitchFamily="34" charset="0"/>
              </a:rPr>
              <a:t>値を下回る元素</a:t>
            </a:r>
            <a:r>
              <a:rPr lang="ja-JP" altLang="en-US" sz="1600" b="0" dirty="0">
                <a:solidFill>
                  <a:schemeClr val="tx1"/>
                </a:solidFill>
                <a:latin typeface="+mn-lt"/>
                <a:cs typeface="Arial" pitchFamily="34" charset="0"/>
              </a:rPr>
              <a:t>不純物</a:t>
            </a:r>
          </a:p>
        </p:txBody>
      </p:sp>
      <p:sp>
        <p:nvSpPr>
          <p:cNvPr id="7" name="Title 1"/>
          <p:cNvSpPr>
            <a:spLocks noGrp="1"/>
          </p:cNvSpPr>
          <p:nvPr>
            <p:ph type="title"/>
          </p:nvPr>
        </p:nvSpPr>
        <p:spPr>
          <a:xfrm>
            <a:off x="705008" y="1329569"/>
            <a:ext cx="8566150" cy="790575"/>
          </a:xfrm>
        </p:spPr>
        <p:txBody>
          <a:bodyPr rtlCol="0"/>
          <a:lstStyle/>
          <a:p>
            <a:pPr rtl="0"/>
            <a:r>
              <a:rPr lang="ja-JP" altLang="x-none" sz="3200" dirty="0" smtClean="0">
                <a:solidFill>
                  <a:srgbClr val="0070C0"/>
                </a:solidFill>
              </a:rPr>
              <a:t>リスクアセスメント</a:t>
            </a:r>
            <a:r>
              <a:rPr lang="ja-JP" altLang="en-US" sz="3200" dirty="0" smtClean="0">
                <a:solidFill>
                  <a:srgbClr val="0070C0"/>
                </a:solidFill>
              </a:rPr>
              <a:t>の結果の一例</a:t>
            </a:r>
            <a:endParaRPr lang="ja-JP" altLang="en-US" sz="3200" dirty="0">
              <a:solidFill>
                <a:srgbClr val="0070C0"/>
              </a:solidFill>
            </a:endParaRPr>
          </a:p>
        </p:txBody>
      </p:sp>
    </p:spTree>
    <p:extLst>
      <p:ext uri="{BB962C8B-B14F-4D97-AF65-F5344CB8AC3E}">
        <p14:creationId xmlns:p14="http://schemas.microsoft.com/office/powerpoint/2010/main" val="3796207020"/>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2932584" y="2145856"/>
            <a:ext cx="4985169" cy="1439312"/>
          </a:xfrm>
          <a:prstGeom prst="rect">
            <a:avLst/>
          </a:prstGeom>
          <a:noFill/>
          <a:ln w="9525">
            <a:noFill/>
            <a:round/>
            <a:headEnd/>
            <a:tailEnd/>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Content Placeholder 2"/>
          <p:cNvSpPr>
            <a:spLocks noGrp="1"/>
          </p:cNvSpPr>
          <p:nvPr>
            <p:ph idx="1"/>
          </p:nvPr>
        </p:nvSpPr>
        <p:spPr>
          <a:xfrm>
            <a:off x="636636" y="2433464"/>
            <a:ext cx="8568952" cy="4273550"/>
          </a:xfrm>
        </p:spPr>
        <p:txBody>
          <a:bodyPr rtlCol="0"/>
          <a:lstStyle/>
          <a:p>
            <a:pPr rtl="0"/>
            <a:endParaRPr lang="ja-JP" altLang="en-US" dirty="0" smtClean="0"/>
          </a:p>
          <a:p>
            <a:pPr marL="0" indent="0" rtl="0">
              <a:buNone/>
            </a:pPr>
            <a:endParaRPr lang="ja-JP" altLang="en-US" sz="2400" dirty="0" smtClean="0"/>
          </a:p>
          <a:p>
            <a:pPr marL="0" indent="0" rtl="0">
              <a:buNone/>
            </a:pPr>
            <a:r>
              <a:rPr lang="ja-JP" altLang="x-none" sz="2000" dirty="0" smtClean="0"/>
              <a:t>このカテゴリーに含まれる元素不純物は、製剤中</a:t>
            </a:r>
            <a:r>
              <a:rPr lang="ja-JP" altLang="en-US" sz="2000" dirty="0" smtClean="0"/>
              <a:t>で</a:t>
            </a:r>
            <a:r>
              <a:rPr lang="x-none" altLang="ja-JP" sz="2000" dirty="0" smtClean="0"/>
              <a:t>PDE</a:t>
            </a:r>
            <a:r>
              <a:rPr lang="ja-JP" altLang="en-US" sz="2000" dirty="0" smtClean="0"/>
              <a:t>値</a:t>
            </a:r>
            <a:r>
              <a:rPr lang="ja-JP" altLang="x-none" sz="2000" dirty="0" smtClean="0"/>
              <a:t>を超える</a:t>
            </a:r>
            <a:r>
              <a:rPr lang="ja-JP" altLang="en-US" sz="2000" dirty="0" smtClean="0"/>
              <a:t>可能性が</a:t>
            </a:r>
            <a:r>
              <a:rPr lang="ja-JP" altLang="x-none" sz="2000" dirty="0" smtClean="0"/>
              <a:t>ある（妥当性</a:t>
            </a:r>
            <a:r>
              <a:rPr lang="ja-JP" altLang="en-US" sz="2000" dirty="0" smtClean="0"/>
              <a:t>の</a:t>
            </a:r>
            <a:r>
              <a:rPr lang="ja-JP" altLang="x-none" sz="2000" dirty="0" smtClean="0"/>
              <a:t>説明のモジュール</a:t>
            </a:r>
            <a:r>
              <a:rPr lang="x-none" altLang="ja-JP" sz="2000" dirty="0" smtClean="0"/>
              <a:t>2</a:t>
            </a:r>
            <a:r>
              <a:rPr lang="ja-JP" altLang="x-none" sz="2000" dirty="0" smtClean="0"/>
              <a:t>を参照）</a:t>
            </a:r>
            <a:endParaRPr lang="ja-JP" altLang="en-US" sz="2000" dirty="0" smtClean="0"/>
          </a:p>
          <a:p>
            <a:pPr marL="0" indent="0" rtl="0">
              <a:buNone/>
            </a:pPr>
            <a:endParaRPr lang="ja-JP" altLang="en-US" sz="2000" dirty="0" smtClean="0"/>
          </a:p>
          <a:p>
            <a:pPr marL="0" indent="0" rtl="0">
              <a:buNone/>
            </a:pPr>
            <a:r>
              <a:rPr lang="ja-JP" altLang="x-none" sz="1800" b="0" dirty="0" smtClean="0">
                <a:solidFill>
                  <a:srgbClr val="0033CC"/>
                </a:solidFill>
              </a:rPr>
              <a:t>例：</a:t>
            </a:r>
          </a:p>
          <a:p>
            <a:pPr rtl="0"/>
            <a:r>
              <a:rPr lang="x-none" altLang="ja-JP" sz="1800" b="0" dirty="0" smtClean="0">
                <a:solidFill>
                  <a:srgbClr val="0033CC"/>
                </a:solidFill>
              </a:rPr>
              <a:t>Cd</a:t>
            </a:r>
            <a:r>
              <a:rPr lang="ja-JP" altLang="x-none" sz="1800" b="0" dirty="0" smtClean="0">
                <a:solidFill>
                  <a:srgbClr val="0033CC"/>
                </a:solidFill>
              </a:rPr>
              <a:t>は</a:t>
            </a:r>
            <a:r>
              <a:rPr lang="x-none" altLang="ja-JP" sz="1800" b="0" dirty="0" smtClean="0">
                <a:solidFill>
                  <a:srgbClr val="0033CC"/>
                </a:solidFill>
              </a:rPr>
              <a:t>CaHPO</a:t>
            </a:r>
            <a:r>
              <a:rPr lang="x-none" altLang="ja-JP" sz="1800" b="0" baseline="-25000" dirty="0" smtClean="0">
                <a:solidFill>
                  <a:srgbClr val="0033CC"/>
                </a:solidFill>
              </a:rPr>
              <a:t>4</a:t>
            </a:r>
            <a:r>
              <a:rPr lang="ja-JP" altLang="x-none" sz="1800" b="0" dirty="0" smtClean="0">
                <a:solidFill>
                  <a:srgbClr val="0033CC"/>
                </a:solidFill>
              </a:rPr>
              <a:t>の潜在的不純物である。</a:t>
            </a:r>
            <a:r>
              <a:rPr lang="ja-JP" altLang="en-US" sz="1800" b="0" dirty="0" smtClean="0">
                <a:solidFill>
                  <a:srgbClr val="0033CC"/>
                </a:solidFill>
              </a:rPr>
              <a:t>錠剤</a:t>
            </a:r>
            <a:r>
              <a:rPr lang="x-none" altLang="ja-JP" sz="1800" b="0" dirty="0" smtClean="0">
                <a:solidFill>
                  <a:srgbClr val="0033CC"/>
                </a:solidFill>
              </a:rPr>
              <a:t>750 mg</a:t>
            </a:r>
            <a:r>
              <a:rPr lang="ja-JP" altLang="en-US" sz="1800" b="0" dirty="0" smtClean="0">
                <a:solidFill>
                  <a:srgbClr val="0033CC"/>
                </a:solidFill>
              </a:rPr>
              <a:t>中に</a:t>
            </a:r>
            <a:r>
              <a:rPr lang="x-none" altLang="ja-JP" sz="1800" b="0" dirty="0" smtClean="0">
                <a:solidFill>
                  <a:srgbClr val="0033CC"/>
                </a:solidFill>
              </a:rPr>
              <a:t>CaHPO</a:t>
            </a:r>
            <a:r>
              <a:rPr lang="x-none" altLang="ja-JP" sz="1800" b="0" baseline="-25000" dirty="0" smtClean="0">
                <a:solidFill>
                  <a:srgbClr val="0033CC"/>
                </a:solidFill>
              </a:rPr>
              <a:t>4</a:t>
            </a:r>
            <a:r>
              <a:rPr lang="ja-JP" altLang="x-none" sz="1800" b="0" dirty="0" smtClean="0">
                <a:solidFill>
                  <a:srgbClr val="0033CC"/>
                </a:solidFill>
              </a:rPr>
              <a:t>が</a:t>
            </a:r>
            <a:r>
              <a:rPr lang="x-none" altLang="ja-JP" sz="1800" b="0" dirty="0" smtClean="0">
                <a:solidFill>
                  <a:srgbClr val="0033CC"/>
                </a:solidFill>
              </a:rPr>
              <a:t>500 mg</a:t>
            </a:r>
            <a:r>
              <a:rPr lang="ja-JP" altLang="x-none" sz="1800" b="0" dirty="0" smtClean="0">
                <a:solidFill>
                  <a:srgbClr val="0033CC"/>
                </a:solidFill>
              </a:rPr>
              <a:t>配合されており、</a:t>
            </a:r>
            <a:r>
              <a:rPr lang="x-none" altLang="ja-JP" sz="1800" b="0" dirty="0" smtClean="0">
                <a:solidFill>
                  <a:srgbClr val="0033CC"/>
                </a:solidFill>
              </a:rPr>
              <a:t>Ca</a:t>
            </a:r>
            <a:r>
              <a:rPr lang="x-none" altLang="ja-JP" sz="1800" b="0" baseline="-25000" dirty="0" smtClean="0">
                <a:solidFill>
                  <a:srgbClr val="0033CC"/>
                </a:solidFill>
              </a:rPr>
              <a:t>2</a:t>
            </a:r>
            <a:r>
              <a:rPr lang="x-none" altLang="ja-JP" sz="1800" b="0" dirty="0" smtClean="0">
                <a:solidFill>
                  <a:srgbClr val="0033CC"/>
                </a:solidFill>
              </a:rPr>
              <a:t>HPO</a:t>
            </a:r>
            <a:r>
              <a:rPr lang="x-none" altLang="ja-JP" sz="1800" b="0" baseline="-25000" dirty="0" smtClean="0">
                <a:solidFill>
                  <a:srgbClr val="0033CC"/>
                </a:solidFill>
              </a:rPr>
              <a:t>4</a:t>
            </a:r>
            <a:r>
              <a:rPr lang="ja-JP" altLang="x-none" sz="1800" b="0" dirty="0" smtClean="0">
                <a:solidFill>
                  <a:srgbClr val="0033CC"/>
                </a:solidFill>
              </a:rPr>
              <a:t>中の</a:t>
            </a:r>
            <a:r>
              <a:rPr lang="x-none" altLang="ja-JP" sz="1800" b="0" dirty="0" smtClean="0">
                <a:solidFill>
                  <a:srgbClr val="0033CC"/>
                </a:solidFill>
              </a:rPr>
              <a:t>Cd</a:t>
            </a:r>
            <a:r>
              <a:rPr lang="ja-JP" altLang="x-none" sz="1800" b="0" dirty="0" smtClean="0">
                <a:solidFill>
                  <a:srgbClr val="0033CC"/>
                </a:solidFill>
              </a:rPr>
              <a:t>の</a:t>
            </a:r>
            <a:r>
              <a:rPr lang="ja-JP" altLang="en-US" sz="1800" b="0" dirty="0" smtClean="0">
                <a:solidFill>
                  <a:srgbClr val="0033CC"/>
                </a:solidFill>
              </a:rPr>
              <a:t>実測</a:t>
            </a:r>
            <a:r>
              <a:rPr lang="ja-JP" altLang="x-none" sz="1800" b="0" dirty="0" smtClean="0">
                <a:solidFill>
                  <a:srgbClr val="0033CC"/>
                </a:solidFill>
              </a:rPr>
              <a:t>値が</a:t>
            </a:r>
            <a:r>
              <a:rPr lang="x-none" altLang="ja-JP" sz="1800" b="0" dirty="0" smtClean="0">
                <a:solidFill>
                  <a:srgbClr val="0033CC"/>
                </a:solidFill>
              </a:rPr>
              <a:t>8</a:t>
            </a:r>
            <a:r>
              <a:rPr lang="ja-JP" altLang="x-none" sz="1800" b="0" dirty="0" smtClean="0">
                <a:solidFill>
                  <a:srgbClr val="0033CC"/>
                </a:solidFill>
              </a:rPr>
              <a:t>～</a:t>
            </a:r>
            <a:r>
              <a:rPr lang="x-none" altLang="ja-JP" sz="1800" b="0" dirty="0" smtClean="0">
                <a:solidFill>
                  <a:srgbClr val="0033CC"/>
                </a:solidFill>
              </a:rPr>
              <a:t>9 µg/g</a:t>
            </a:r>
            <a:r>
              <a:rPr lang="ja-JP" altLang="x-none" sz="1800" b="0" dirty="0" smtClean="0">
                <a:solidFill>
                  <a:srgbClr val="0033CC"/>
                </a:solidFill>
              </a:rPr>
              <a:t>であった場合、製剤に</a:t>
            </a:r>
            <a:r>
              <a:rPr lang="ja-JP" altLang="en-US" sz="1800" b="0" dirty="0" smtClean="0">
                <a:solidFill>
                  <a:srgbClr val="0033CC"/>
                </a:solidFill>
              </a:rPr>
              <a:t>含まれる</a:t>
            </a:r>
            <a:r>
              <a:rPr lang="x-none" altLang="ja-JP" sz="1800" b="0" dirty="0" smtClean="0">
                <a:solidFill>
                  <a:srgbClr val="0033CC"/>
                </a:solidFill>
              </a:rPr>
              <a:t>Cd</a:t>
            </a:r>
            <a:r>
              <a:rPr lang="ja-JP" altLang="x-none" sz="1800" b="0" dirty="0" smtClean="0">
                <a:solidFill>
                  <a:srgbClr val="0033CC"/>
                </a:solidFill>
              </a:rPr>
              <a:t>の総量（</a:t>
            </a:r>
            <a:r>
              <a:rPr lang="x-none" altLang="ja-JP" sz="1800" b="0" dirty="0" smtClean="0">
                <a:solidFill>
                  <a:srgbClr val="0033CC"/>
                </a:solidFill>
              </a:rPr>
              <a:t>5.3</a:t>
            </a:r>
            <a:r>
              <a:rPr lang="ja-JP" altLang="x-none" sz="1800" b="0" dirty="0" smtClean="0">
                <a:solidFill>
                  <a:srgbClr val="0033CC"/>
                </a:solidFill>
              </a:rPr>
              <a:t>～</a:t>
            </a:r>
            <a:r>
              <a:rPr lang="x-none" altLang="ja-JP" sz="1800" b="0" dirty="0" smtClean="0">
                <a:solidFill>
                  <a:srgbClr val="0033CC"/>
                </a:solidFill>
              </a:rPr>
              <a:t>6 µg</a:t>
            </a:r>
            <a:r>
              <a:rPr lang="ja-JP" altLang="x-none" sz="1800" b="0" dirty="0" smtClean="0">
                <a:solidFill>
                  <a:srgbClr val="0033CC"/>
                </a:solidFill>
              </a:rPr>
              <a:t>）は、</a:t>
            </a:r>
            <a:r>
              <a:rPr lang="x-none" altLang="ja-JP" sz="1800" b="0" dirty="0" smtClean="0">
                <a:solidFill>
                  <a:srgbClr val="0033CC"/>
                </a:solidFill>
              </a:rPr>
              <a:t>Cd</a:t>
            </a:r>
            <a:r>
              <a:rPr lang="ja-JP" altLang="x-none" sz="1800" b="0" dirty="0" smtClean="0">
                <a:solidFill>
                  <a:srgbClr val="0033CC"/>
                </a:solidFill>
              </a:rPr>
              <a:t>の</a:t>
            </a:r>
            <a:r>
              <a:rPr lang="x-none" altLang="ja-JP" sz="1800" b="0" dirty="0" smtClean="0">
                <a:solidFill>
                  <a:srgbClr val="0033CC"/>
                </a:solidFill>
              </a:rPr>
              <a:t>PDE</a:t>
            </a:r>
            <a:r>
              <a:rPr lang="ja-JP" altLang="en-US" sz="1800" b="0" dirty="0">
                <a:solidFill>
                  <a:srgbClr val="0033CC"/>
                </a:solidFill>
              </a:rPr>
              <a:t>値</a:t>
            </a:r>
            <a:r>
              <a:rPr lang="ja-JP" altLang="x-none" sz="1800" b="0" dirty="0" smtClean="0">
                <a:solidFill>
                  <a:srgbClr val="0033CC"/>
                </a:solidFill>
              </a:rPr>
              <a:t>（</a:t>
            </a:r>
            <a:r>
              <a:rPr lang="x-none" altLang="ja-JP" sz="1800" b="0" dirty="0" smtClean="0">
                <a:solidFill>
                  <a:srgbClr val="0033CC"/>
                </a:solidFill>
              </a:rPr>
              <a:t>5 µg/day</a:t>
            </a:r>
            <a:r>
              <a:rPr lang="ja-JP" altLang="x-none" sz="1800" b="0" dirty="0" smtClean="0">
                <a:solidFill>
                  <a:srgbClr val="0033CC"/>
                </a:solidFill>
              </a:rPr>
              <a:t>）を超える</a:t>
            </a:r>
            <a:endParaRPr lang="ja-JP" altLang="en-US" sz="1800" b="0" dirty="0" smtClean="0">
              <a:solidFill>
                <a:srgbClr val="0033CC"/>
              </a:solidFill>
            </a:endParaRPr>
          </a:p>
          <a:p>
            <a:pPr marL="0" indent="0" rtl="0">
              <a:buNone/>
            </a:pPr>
            <a:endParaRPr lang="ja-JP" altLang="en-US" b="0" dirty="0"/>
          </a:p>
        </p:txBody>
      </p:sp>
      <p:sp>
        <p:nvSpPr>
          <p:cNvPr id="5" name="テキスト ボックス 4"/>
          <p:cNvSpPr txBox="1"/>
          <p:nvPr/>
        </p:nvSpPr>
        <p:spPr bwMode="auto">
          <a:xfrm>
            <a:off x="4150370" y="2493144"/>
            <a:ext cx="3424634" cy="461665"/>
          </a:xfrm>
          <a:prstGeom prst="rect">
            <a:avLst/>
          </a:prstGeom>
          <a:noFill/>
          <a:ln w="9525">
            <a:noFill/>
            <a:round/>
            <a:headEnd/>
            <a:tailEnd/>
          </a:ln>
        </p:spPr>
        <p:txBody>
          <a:bodyPr wrap="square" lIns="0" tIns="0" rIns="0" bIns="0" rtlCol="0">
            <a:spAutoFit/>
          </a:bodyPr>
          <a:lstStyle/>
          <a:p>
            <a:pPr>
              <a:lnSpc>
                <a:spcPct val="100000"/>
              </a:lnSpc>
              <a:tabLst>
                <a:tab pos="723900" algn="l"/>
                <a:tab pos="1447800" algn="l"/>
                <a:tab pos="2171700" algn="l"/>
                <a:tab pos="2895600" algn="l"/>
                <a:tab pos="3619500" algn="l"/>
                <a:tab pos="4343400" algn="l"/>
                <a:tab pos="5067300" algn="l"/>
                <a:tab pos="5791200" algn="l"/>
              </a:tabLst>
            </a:pPr>
            <a:r>
              <a:rPr lang="ja-JP" altLang="en-US" sz="1500" b="0" dirty="0">
                <a:solidFill>
                  <a:schemeClr val="tx1"/>
                </a:solidFill>
                <a:latin typeface="+mn-lt"/>
                <a:cs typeface="Arial" pitchFamily="34" charset="0"/>
              </a:rPr>
              <a:t>製剤中で</a:t>
            </a:r>
            <a:r>
              <a:rPr lang="en-US" altLang="ja-JP" sz="1500" b="0" dirty="0">
                <a:solidFill>
                  <a:schemeClr val="tx1"/>
                </a:solidFill>
                <a:latin typeface="+mn-lt"/>
                <a:cs typeface="Arial" pitchFamily="34" charset="0"/>
              </a:rPr>
              <a:t>PDE</a:t>
            </a:r>
            <a:r>
              <a:rPr lang="ja-JP" altLang="en-US" sz="1500" b="0" dirty="0">
                <a:solidFill>
                  <a:schemeClr val="tx1"/>
                </a:solidFill>
                <a:latin typeface="+mn-lt"/>
                <a:cs typeface="Arial" pitchFamily="34" charset="0"/>
              </a:rPr>
              <a:t>値を超える可能性のある元素不純物</a:t>
            </a:r>
          </a:p>
        </p:txBody>
      </p:sp>
      <p:sp>
        <p:nvSpPr>
          <p:cNvPr id="7" name="Title 1"/>
          <p:cNvSpPr>
            <a:spLocks noGrp="1"/>
          </p:cNvSpPr>
          <p:nvPr>
            <p:ph type="title"/>
          </p:nvPr>
        </p:nvSpPr>
        <p:spPr>
          <a:xfrm>
            <a:off x="705008" y="1329569"/>
            <a:ext cx="8566150" cy="790575"/>
          </a:xfrm>
        </p:spPr>
        <p:txBody>
          <a:bodyPr rtlCol="0"/>
          <a:lstStyle/>
          <a:p>
            <a:pPr rtl="0"/>
            <a:r>
              <a:rPr lang="ja-JP" altLang="x-none" sz="3200" dirty="0" smtClean="0">
                <a:solidFill>
                  <a:srgbClr val="0070C0"/>
                </a:solidFill>
              </a:rPr>
              <a:t>リスクアセスメント</a:t>
            </a:r>
            <a:r>
              <a:rPr lang="ja-JP" altLang="en-US" sz="3200" dirty="0" smtClean="0">
                <a:solidFill>
                  <a:srgbClr val="0070C0"/>
                </a:solidFill>
              </a:rPr>
              <a:t>の結果の一例</a:t>
            </a:r>
            <a:endParaRPr lang="ja-JP" altLang="en-US" sz="3200" dirty="0">
              <a:solidFill>
                <a:srgbClr val="0070C0"/>
              </a:solidFill>
            </a:endParaRPr>
          </a:p>
        </p:txBody>
      </p:sp>
    </p:spTree>
    <p:extLst>
      <p:ext uri="{BB962C8B-B14F-4D97-AF65-F5344CB8AC3E}">
        <p14:creationId xmlns:p14="http://schemas.microsoft.com/office/powerpoint/2010/main" val="1458911858"/>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ja-JP" altLang="x-none" sz="3200" dirty="0" smtClean="0">
                <a:solidFill>
                  <a:srgbClr val="0070C0"/>
                </a:solidFill>
              </a:rPr>
              <a:t>リスクアセスメントにおいて考慮すべき情報</a:t>
            </a:r>
            <a:endParaRPr lang="ja-JP" altLang="en-US" sz="3200" dirty="0">
              <a:solidFill>
                <a:srgbClr val="0070C0"/>
              </a:solidFill>
            </a:endParaRPr>
          </a:p>
        </p:txBody>
      </p:sp>
      <p:sp>
        <p:nvSpPr>
          <p:cNvPr id="3" name="Content Placeholder 2"/>
          <p:cNvSpPr>
            <a:spLocks noGrp="1"/>
          </p:cNvSpPr>
          <p:nvPr>
            <p:ph idx="1"/>
          </p:nvPr>
        </p:nvSpPr>
        <p:spPr>
          <a:xfrm>
            <a:off x="844353" y="2408386"/>
            <a:ext cx="8208911" cy="4273550"/>
          </a:xfrm>
        </p:spPr>
        <p:txBody>
          <a:bodyPr rtlCol="0"/>
          <a:lstStyle/>
          <a:p>
            <a:pPr rtl="0"/>
            <a:r>
              <a:rPr lang="ja-JP" altLang="x-none" sz="2000" b="0" dirty="0" smtClean="0"/>
              <a:t>前提、検討・特定したリスク、評価した工程及び製品に固有の管理</a:t>
            </a:r>
          </a:p>
          <a:p>
            <a:r>
              <a:rPr lang="ja-JP" altLang="en-US" sz="2000" b="0" dirty="0" smtClean="0"/>
              <a:t>更なる検討</a:t>
            </a:r>
            <a:r>
              <a:rPr lang="ja-JP" altLang="en-US" sz="2000" b="0" dirty="0"/>
              <a:t>から元素不純物を除外する妥当性を説明するために文献や公表データ、計算を用いる</a:t>
            </a:r>
            <a:r>
              <a:rPr lang="ja-JP" altLang="en-US" sz="2000" b="0" dirty="0" smtClean="0"/>
              <a:t>場合、</a:t>
            </a:r>
            <a:r>
              <a:rPr lang="ja-JP" altLang="en-US" sz="2000" b="0" dirty="0"/>
              <a:t>利用可能なデータ</a:t>
            </a:r>
            <a:r>
              <a:rPr lang="ja-JP" altLang="en-US" sz="2000" b="0" dirty="0" smtClean="0"/>
              <a:t>及び予測量 </a:t>
            </a:r>
            <a:endParaRPr lang="ja-JP" altLang="en-US" sz="2000" b="0" dirty="0"/>
          </a:p>
          <a:p>
            <a:pPr rtl="0"/>
            <a:r>
              <a:rPr lang="ja-JP" altLang="x-none" sz="2000" b="0" dirty="0" smtClean="0"/>
              <a:t>工程</a:t>
            </a:r>
            <a:r>
              <a:rPr lang="ja-JP" altLang="en-US" sz="2000" b="0" dirty="0" smtClean="0"/>
              <a:t>上</a:t>
            </a:r>
            <a:r>
              <a:rPr lang="ja-JP" altLang="x-none" sz="2000" b="0" dirty="0" smtClean="0"/>
              <a:t>含まれるか又は工程固有の元素不純物</a:t>
            </a:r>
            <a:r>
              <a:rPr lang="ja-JP" altLang="en-US" sz="2000" b="0" dirty="0" smtClean="0"/>
              <a:t>の除去</a:t>
            </a:r>
            <a:r>
              <a:rPr lang="ja-JP" altLang="x-none" sz="2000" b="0" dirty="0" smtClean="0"/>
              <a:t>工程／</a:t>
            </a:r>
            <a:r>
              <a:rPr lang="ja-JP" altLang="en-US" sz="2000" b="0" dirty="0" smtClean="0"/>
              <a:t>削減</a:t>
            </a:r>
            <a:r>
              <a:rPr lang="ja-JP" altLang="x-none" sz="2000" b="0" dirty="0" smtClean="0"/>
              <a:t>工程の根拠</a:t>
            </a:r>
          </a:p>
          <a:p>
            <a:pPr rtl="0"/>
            <a:r>
              <a:rPr lang="ja-JP" altLang="x-none" sz="2000" b="0" dirty="0" smtClean="0"/>
              <a:t>公定書収載</a:t>
            </a:r>
            <a:r>
              <a:rPr lang="ja-JP" altLang="en-US" sz="2000" b="0" dirty="0" smtClean="0"/>
              <a:t>の構成</a:t>
            </a:r>
            <a:r>
              <a:rPr lang="ja-JP" altLang="x-none" sz="2000" b="0" dirty="0" smtClean="0"/>
              <a:t>成分の使用検討</a:t>
            </a:r>
          </a:p>
          <a:p>
            <a:pPr rtl="0"/>
            <a:r>
              <a:rPr lang="x-none" altLang="ja-JP" sz="2000" b="0" dirty="0" smtClean="0"/>
              <a:t>GMP</a:t>
            </a:r>
            <a:r>
              <a:rPr lang="ja-JP" altLang="x-none" sz="2000" b="0" dirty="0" smtClean="0"/>
              <a:t>管理の検討 </a:t>
            </a:r>
          </a:p>
          <a:p>
            <a:pPr rtl="0"/>
            <a:r>
              <a:rPr lang="ja-JP" altLang="en-US" sz="2000" b="0" dirty="0" smtClean="0">
                <a:sym typeface="Wingdings" panose="05000000000000000000" pitchFamily="2" charset="2"/>
              </a:rPr>
              <a:t>製剤の</a:t>
            </a:r>
            <a:r>
              <a:rPr lang="ja-JP" altLang="x-none" sz="2000" b="0" dirty="0" smtClean="0">
                <a:sym typeface="Wingdings" panose="05000000000000000000" pitchFamily="2" charset="2"/>
              </a:rPr>
              <a:t>管理戦略</a:t>
            </a:r>
            <a:r>
              <a:rPr lang="ja-JP" altLang="x-none" sz="2000" b="0" dirty="0" smtClean="0"/>
              <a:t>を</a:t>
            </a:r>
            <a:r>
              <a:rPr lang="ja-JP" altLang="en-US" sz="2000" b="0" dirty="0" smtClean="0"/>
              <a:t>設定</a:t>
            </a:r>
            <a:r>
              <a:rPr lang="ja-JP" altLang="x-none" sz="2000" b="0" dirty="0" smtClean="0"/>
              <a:t>する際に考慮すべき追加</a:t>
            </a:r>
            <a:r>
              <a:rPr lang="ja-JP" altLang="en-US" sz="2000" b="0" dirty="0" smtClean="0"/>
              <a:t>の</a:t>
            </a:r>
            <a:r>
              <a:rPr lang="ja-JP" altLang="x-none" sz="2000" b="0" dirty="0" smtClean="0"/>
              <a:t>管理に関する議論</a:t>
            </a:r>
            <a:endParaRPr lang="ja-JP" altLang="en-US" sz="2000" b="0" dirty="0" smtClean="0"/>
          </a:p>
          <a:p>
            <a:pPr rtl="0"/>
            <a:endParaRPr lang="ja-JP" altLang="en-US" dirty="0"/>
          </a:p>
        </p:txBody>
      </p:sp>
    </p:spTree>
    <p:extLst>
      <p:ext uri="{BB962C8B-B14F-4D97-AF65-F5344CB8AC3E}">
        <p14:creationId xmlns:p14="http://schemas.microsoft.com/office/powerpoint/2010/main" val="3022252404"/>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5008" y="1329569"/>
            <a:ext cx="8492272" cy="815863"/>
          </a:xfrm>
        </p:spPr>
        <p:txBody>
          <a:bodyPr rtlCol="0"/>
          <a:lstStyle/>
          <a:p>
            <a:pPr rtl="0"/>
            <a:r>
              <a:rPr lang="ja-JP" altLang="x-none" sz="3200" dirty="0" smtClean="0">
                <a:solidFill>
                  <a:srgbClr val="0070C0"/>
                </a:solidFill>
              </a:rPr>
              <a:t>バイオテクノロジー応用製品で特別に考慮すべきこと</a:t>
            </a:r>
            <a:endParaRPr lang="ja-JP" altLang="en-US" sz="3200" dirty="0">
              <a:solidFill>
                <a:srgbClr val="0070C0"/>
              </a:solidFill>
            </a:endParaRPr>
          </a:p>
        </p:txBody>
      </p:sp>
      <p:sp>
        <p:nvSpPr>
          <p:cNvPr id="3" name="Content Placeholder 2"/>
          <p:cNvSpPr>
            <a:spLocks noGrp="1"/>
          </p:cNvSpPr>
          <p:nvPr>
            <p:ph idx="1"/>
          </p:nvPr>
        </p:nvSpPr>
        <p:spPr>
          <a:xfrm>
            <a:off x="700335" y="2480394"/>
            <a:ext cx="8712969" cy="4273550"/>
          </a:xfrm>
        </p:spPr>
        <p:txBody>
          <a:bodyPr rtlCol="0"/>
          <a:lstStyle/>
          <a:p>
            <a:pPr rtl="0" eaLnBrk="1">
              <a:buClr>
                <a:srgbClr val="13134D"/>
              </a:buClr>
            </a:pPr>
            <a:r>
              <a:rPr lang="ja-JP" altLang="x-none" sz="2400" b="0" dirty="0" smtClean="0">
                <a:solidFill>
                  <a:srgbClr val="13134D"/>
                </a:solidFill>
                <a:latin typeface="+mn-ea"/>
              </a:rPr>
              <a:t>バイオテクノロジー応用製品については、安全性</a:t>
            </a:r>
            <a:r>
              <a:rPr lang="ja-JP" altLang="en-US" sz="2400" b="0" dirty="0" smtClean="0">
                <a:solidFill>
                  <a:srgbClr val="13134D"/>
                </a:solidFill>
                <a:latin typeface="+mn-ea"/>
              </a:rPr>
              <a:t>上の</a:t>
            </a:r>
            <a:r>
              <a:rPr lang="ja-JP" altLang="x-none" sz="2400" b="0" dirty="0" smtClean="0">
                <a:solidFill>
                  <a:srgbClr val="13134D"/>
                </a:solidFill>
                <a:latin typeface="+mn-ea"/>
              </a:rPr>
              <a:t>懸念</a:t>
            </a:r>
            <a:r>
              <a:rPr lang="ja-JP" altLang="en-US" sz="2400" b="0" dirty="0" smtClean="0">
                <a:solidFill>
                  <a:srgbClr val="13134D"/>
                </a:solidFill>
                <a:latin typeface="+mn-ea"/>
              </a:rPr>
              <a:t>が生じるレベルで</a:t>
            </a:r>
            <a:r>
              <a:rPr lang="ja-JP" altLang="x-none" sz="2400" b="0" dirty="0" smtClean="0">
                <a:solidFill>
                  <a:srgbClr val="13134D"/>
                </a:solidFill>
                <a:latin typeface="+mn-ea"/>
              </a:rPr>
              <a:t>元素不純物</a:t>
            </a:r>
            <a:r>
              <a:rPr lang="ja-JP" altLang="en-US" sz="2400" b="0" dirty="0" smtClean="0">
                <a:solidFill>
                  <a:srgbClr val="13134D"/>
                </a:solidFill>
                <a:latin typeface="+mn-ea"/>
              </a:rPr>
              <a:t>が</a:t>
            </a:r>
            <a:r>
              <a:rPr lang="ja-JP" altLang="x-none" sz="2400" b="0" dirty="0" smtClean="0">
                <a:solidFill>
                  <a:srgbClr val="13134D"/>
                </a:solidFill>
                <a:latin typeface="+mn-ea"/>
              </a:rPr>
              <a:t>存在</a:t>
            </a:r>
            <a:r>
              <a:rPr lang="ja-JP" altLang="en-US" sz="2400" b="0" dirty="0" smtClean="0">
                <a:solidFill>
                  <a:srgbClr val="13134D"/>
                </a:solidFill>
                <a:latin typeface="+mn-ea"/>
              </a:rPr>
              <a:t>する</a:t>
            </a:r>
            <a:r>
              <a:rPr lang="ja-JP" altLang="x-none" sz="2400" b="0" dirty="0" smtClean="0">
                <a:solidFill>
                  <a:srgbClr val="13134D"/>
                </a:solidFill>
                <a:latin typeface="+mn-ea"/>
              </a:rPr>
              <a:t>リスクは低いと認識されている</a:t>
            </a:r>
          </a:p>
          <a:p>
            <a:pPr lvl="1" rtl="0" eaLnBrk="1">
              <a:buClr>
                <a:srgbClr val="13134D"/>
              </a:buClr>
            </a:pPr>
            <a:r>
              <a:rPr lang="ja-JP" altLang="x-none" sz="2400" dirty="0" smtClean="0">
                <a:solidFill>
                  <a:srgbClr val="13134D"/>
                </a:solidFill>
                <a:latin typeface="+mn-ea"/>
                <a:ea typeface="+mn-ea"/>
              </a:rPr>
              <a:t>これは一般に、無機触媒や無機試薬が使用されないこと、また、バイオテクノロジー応用製品の製造</a:t>
            </a:r>
            <a:r>
              <a:rPr lang="ja-JP" altLang="en-US" sz="2400" dirty="0" smtClean="0">
                <a:solidFill>
                  <a:srgbClr val="13134D"/>
                </a:solidFill>
                <a:latin typeface="+mn-ea"/>
                <a:ea typeface="+mn-ea"/>
              </a:rPr>
              <a:t>で用いられる</a:t>
            </a:r>
            <a:r>
              <a:rPr lang="ja-JP" altLang="x-none" sz="2400" dirty="0" smtClean="0">
                <a:solidFill>
                  <a:srgbClr val="13134D"/>
                </a:solidFill>
                <a:latin typeface="+mn-ea"/>
                <a:ea typeface="+mn-ea"/>
              </a:rPr>
              <a:t>典型的</a:t>
            </a:r>
            <a:r>
              <a:rPr lang="ja-JP" altLang="en-US" sz="2400" dirty="0" smtClean="0">
                <a:solidFill>
                  <a:srgbClr val="13134D"/>
                </a:solidFill>
                <a:latin typeface="+mn-ea"/>
                <a:ea typeface="+mn-ea"/>
              </a:rPr>
              <a:t>な</a:t>
            </a:r>
            <a:r>
              <a:rPr lang="ja-JP" altLang="x-none" sz="2400" dirty="0" smtClean="0">
                <a:solidFill>
                  <a:srgbClr val="13134D"/>
                </a:solidFill>
                <a:latin typeface="+mn-ea"/>
                <a:ea typeface="+mn-ea"/>
              </a:rPr>
              <a:t>精製工程</a:t>
            </a:r>
            <a:r>
              <a:rPr lang="ja-JP" altLang="en-US" sz="2400" dirty="0" smtClean="0">
                <a:solidFill>
                  <a:srgbClr val="13134D"/>
                </a:solidFill>
                <a:latin typeface="+mn-ea"/>
                <a:ea typeface="+mn-ea"/>
              </a:rPr>
              <a:t>に</a:t>
            </a:r>
            <a:r>
              <a:rPr lang="ja-JP" altLang="x-none" sz="2400" dirty="0" smtClean="0">
                <a:solidFill>
                  <a:srgbClr val="13134D"/>
                </a:solidFill>
                <a:latin typeface="+mn-ea"/>
                <a:ea typeface="+mn-ea"/>
              </a:rPr>
              <a:t>よる</a:t>
            </a:r>
            <a:r>
              <a:rPr lang="ja-JP" altLang="en-US" sz="2400" dirty="0">
                <a:solidFill>
                  <a:srgbClr val="13134D"/>
                </a:solidFill>
                <a:latin typeface="+mn-ea"/>
                <a:ea typeface="+mn-ea"/>
              </a:rPr>
              <a:t>ためである</a:t>
            </a:r>
            <a:endParaRPr lang="ja-JP" altLang="x-none" sz="2400" dirty="0" smtClean="0">
              <a:solidFill>
                <a:srgbClr val="13134D"/>
              </a:solidFill>
              <a:latin typeface="+mn-ea"/>
              <a:ea typeface="+mn-ea"/>
            </a:endParaRPr>
          </a:p>
          <a:p>
            <a:pPr marL="0" indent="0" rtl="0" eaLnBrk="1">
              <a:buNone/>
            </a:pPr>
            <a:endParaRPr lang="ja-JP" altLang="en-US" sz="2400" b="0" dirty="0">
              <a:latin typeface="+mn-ea"/>
            </a:endParaRPr>
          </a:p>
        </p:txBody>
      </p:sp>
    </p:spTree>
    <p:extLst>
      <p:ext uri="{BB962C8B-B14F-4D97-AF65-F5344CB8AC3E}">
        <p14:creationId xmlns:p14="http://schemas.microsoft.com/office/powerpoint/2010/main" val="2154250641"/>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5008" y="1282849"/>
            <a:ext cx="8566150" cy="790575"/>
          </a:xfrm>
        </p:spPr>
        <p:txBody>
          <a:bodyPr rtlCol="0"/>
          <a:lstStyle/>
          <a:p>
            <a:pPr rtl="0"/>
            <a:r>
              <a:rPr lang="ja-JP" altLang="x-none" dirty="0" smtClean="0">
                <a:solidFill>
                  <a:srgbClr val="0070C0"/>
                </a:solidFill>
              </a:rPr>
              <a:t>文書</a:t>
            </a:r>
            <a:endParaRPr lang="ja-JP" altLang="en-US" dirty="0">
              <a:solidFill>
                <a:srgbClr val="0070C0"/>
              </a:solid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058954624"/>
              </p:ext>
            </p:extLst>
          </p:nvPr>
        </p:nvGraphicFramePr>
        <p:xfrm>
          <a:off x="700088" y="2145432"/>
          <a:ext cx="8569326" cy="4516120"/>
        </p:xfrm>
        <a:graphic>
          <a:graphicData uri="http://schemas.openxmlformats.org/drawingml/2006/table">
            <a:tbl>
              <a:tblPr firstRow="1" bandRow="1">
                <a:tableStyleId>{5C22544A-7EE6-4342-B048-85BDC9FD1C3A}</a:tableStyleId>
              </a:tblPr>
              <a:tblGrid>
                <a:gridCol w="4284663">
                  <a:extLst>
                    <a:ext uri="{9D8B030D-6E8A-4147-A177-3AD203B41FA5}">
                      <a16:colId xmlns:a16="http://schemas.microsoft.com/office/drawing/2014/main" val="20000"/>
                    </a:ext>
                  </a:extLst>
                </a:gridCol>
                <a:gridCol w="4284663">
                  <a:extLst>
                    <a:ext uri="{9D8B030D-6E8A-4147-A177-3AD203B41FA5}">
                      <a16:colId xmlns:a16="http://schemas.microsoft.com/office/drawing/2014/main" val="20001"/>
                    </a:ext>
                  </a:extLst>
                </a:gridCol>
              </a:tblGrid>
              <a:tr h="370840">
                <a:tc>
                  <a:txBody>
                    <a:bodyPr/>
                    <a:lstStyle/>
                    <a:p>
                      <a:pPr rtl="0"/>
                      <a:r>
                        <a:rPr lang="ja-JP" altLang="en-US" sz="1600" noProof="0" dirty="0" smtClean="0">
                          <a:latin typeface="+mn-lt"/>
                          <a:ea typeface="+mn-ea"/>
                        </a:rPr>
                        <a:t>社内の医薬</a:t>
                      </a:r>
                      <a:r>
                        <a:rPr lang="ja-JP" altLang="x-none" sz="1600" noProof="0" dirty="0" smtClean="0">
                          <a:latin typeface="+mn-lt"/>
                          <a:ea typeface="+mn-ea"/>
                        </a:rPr>
                        <a:t>品質システムで保管すべき文書</a:t>
                      </a:r>
                      <a:endParaRPr lang="ja-JP" altLang="en-US" sz="1600" noProof="0" dirty="0">
                        <a:latin typeface="+mn-lt"/>
                        <a:ea typeface="+mn-ea"/>
                      </a:endParaRPr>
                    </a:p>
                  </a:txBody>
                  <a:tcPr marL="97536" marR="97536" marT="48768" marB="48768"/>
                </a:tc>
                <a:tc>
                  <a:txBody>
                    <a:bodyPr/>
                    <a:lstStyle/>
                    <a:p>
                      <a:pPr rtl="0"/>
                      <a:r>
                        <a:rPr lang="ja-JP" altLang="en-US" sz="1600" noProof="0" dirty="0" smtClean="0">
                          <a:latin typeface="+mn-lt"/>
                          <a:ea typeface="+mn-ea"/>
                        </a:rPr>
                        <a:t>申請</a:t>
                      </a:r>
                      <a:r>
                        <a:rPr lang="ja-JP" altLang="x-none" sz="1600" noProof="0" dirty="0" smtClean="0">
                          <a:latin typeface="+mn-lt"/>
                          <a:ea typeface="+mn-ea"/>
                        </a:rPr>
                        <a:t>資料（新規又は</a:t>
                      </a:r>
                      <a:r>
                        <a:rPr lang="ja-JP" altLang="en-US" sz="1600" noProof="0" dirty="0" smtClean="0">
                          <a:latin typeface="+mn-lt"/>
                          <a:ea typeface="+mn-ea"/>
                        </a:rPr>
                        <a:t>一変</a:t>
                      </a:r>
                      <a:r>
                        <a:rPr lang="ja-JP" altLang="x-none" sz="1600" noProof="0" dirty="0" smtClean="0">
                          <a:latin typeface="+mn-lt"/>
                          <a:ea typeface="+mn-ea"/>
                        </a:rPr>
                        <a:t>）に含めるべき文書</a:t>
                      </a:r>
                      <a:endParaRPr lang="ja-JP" altLang="en-US" sz="1600" noProof="0" dirty="0">
                        <a:latin typeface="+mn-lt"/>
                        <a:ea typeface="+mn-ea"/>
                      </a:endParaRPr>
                    </a:p>
                  </a:txBody>
                  <a:tcPr marL="97536" marR="97536" marT="48768" marB="48768"/>
                </a:tc>
                <a:extLst>
                  <a:ext uri="{0D108BD9-81ED-4DB2-BD59-A6C34878D82A}">
                    <a16:rowId xmlns:a16="http://schemas.microsoft.com/office/drawing/2014/main" val="10000"/>
                  </a:ext>
                </a:extLst>
              </a:tr>
              <a:tr h="370840">
                <a:tc>
                  <a:txBody>
                    <a:bodyPr/>
                    <a:lstStyle/>
                    <a:p>
                      <a:pPr rtl="0"/>
                      <a:r>
                        <a:rPr lang="ja-JP" altLang="x-none" sz="1600" noProof="0" dirty="0" smtClean="0">
                          <a:solidFill>
                            <a:schemeClr val="tx1"/>
                          </a:solidFill>
                          <a:latin typeface="+mn-lt"/>
                          <a:ea typeface="+mn-ea"/>
                        </a:rPr>
                        <a:t>資料</a:t>
                      </a:r>
                      <a:r>
                        <a:rPr lang="ja-JP" altLang="en-US" sz="1600" noProof="0" dirty="0" smtClean="0">
                          <a:solidFill>
                            <a:schemeClr val="tx1"/>
                          </a:solidFill>
                          <a:latin typeface="+mn-lt"/>
                          <a:ea typeface="+mn-ea"/>
                        </a:rPr>
                        <a:t>要約</a:t>
                      </a:r>
                      <a:r>
                        <a:rPr lang="ja-JP" altLang="x-none" sz="1600" noProof="0" dirty="0" smtClean="0">
                          <a:solidFill>
                            <a:schemeClr val="tx1"/>
                          </a:solidFill>
                          <a:latin typeface="+mn-lt"/>
                          <a:ea typeface="+mn-ea"/>
                        </a:rPr>
                        <a:t>の裏づけに必要な</a:t>
                      </a:r>
                      <a:r>
                        <a:rPr lang="ja-JP" altLang="en-US" sz="1600" noProof="0" dirty="0" smtClean="0">
                          <a:solidFill>
                            <a:schemeClr val="tx1"/>
                          </a:solidFill>
                          <a:latin typeface="+mn-lt"/>
                          <a:ea typeface="+mn-ea"/>
                        </a:rPr>
                        <a:t>、</a:t>
                      </a:r>
                      <a:r>
                        <a:rPr lang="ja-JP" altLang="x-none" sz="1600" noProof="0" dirty="0" smtClean="0">
                          <a:solidFill>
                            <a:schemeClr val="tx1"/>
                          </a:solidFill>
                          <a:latin typeface="+mn-lt"/>
                          <a:ea typeface="+mn-ea"/>
                        </a:rPr>
                        <a:t>工程、使用データ、</a:t>
                      </a:r>
                      <a:r>
                        <a:rPr lang="ja-JP" altLang="en-US" sz="1600" noProof="0" dirty="0" smtClean="0">
                          <a:solidFill>
                            <a:schemeClr val="tx1"/>
                          </a:solidFill>
                          <a:latin typeface="+mn-lt"/>
                          <a:ea typeface="+mn-ea"/>
                        </a:rPr>
                        <a:t>参考</a:t>
                      </a:r>
                      <a:r>
                        <a:rPr lang="ja-JP" altLang="x-none" sz="1600" noProof="0" dirty="0" smtClean="0">
                          <a:solidFill>
                            <a:schemeClr val="tx1"/>
                          </a:solidFill>
                          <a:latin typeface="+mn-lt"/>
                          <a:ea typeface="+mn-ea"/>
                        </a:rPr>
                        <a:t>データ及び情報を記したリスクアセスメント</a:t>
                      </a:r>
                      <a:r>
                        <a:rPr lang="ja-JP" altLang="en-US" sz="1600" noProof="0" dirty="0" smtClean="0">
                          <a:solidFill>
                            <a:schemeClr val="tx1"/>
                          </a:solidFill>
                          <a:latin typeface="+mn-lt"/>
                          <a:ea typeface="+mn-ea"/>
                        </a:rPr>
                        <a:t>の全</a:t>
                      </a:r>
                      <a:r>
                        <a:rPr lang="ja-JP" altLang="x-none" sz="1600" noProof="0" dirty="0" smtClean="0">
                          <a:solidFill>
                            <a:schemeClr val="tx1"/>
                          </a:solidFill>
                          <a:latin typeface="+mn-lt"/>
                          <a:ea typeface="+mn-ea"/>
                        </a:rPr>
                        <a:t>文書</a:t>
                      </a:r>
                      <a:endParaRPr lang="ja-JP" altLang="en-US" sz="1600" noProof="0" dirty="0">
                        <a:solidFill>
                          <a:schemeClr val="tx1"/>
                        </a:solidFill>
                        <a:latin typeface="+mn-lt"/>
                        <a:ea typeface="+mn-ea"/>
                      </a:endParaRPr>
                    </a:p>
                  </a:txBody>
                  <a:tcPr marL="97536" marR="97536" marT="48768" marB="48768"/>
                </a:tc>
                <a:tc>
                  <a:txBody>
                    <a:bodyPr/>
                    <a:lstStyle/>
                    <a:p>
                      <a:pPr rtl="0"/>
                      <a:r>
                        <a:rPr lang="ja-JP" altLang="x-none" sz="1600" noProof="0" dirty="0" smtClean="0">
                          <a:solidFill>
                            <a:schemeClr val="tx1"/>
                          </a:solidFill>
                          <a:latin typeface="+mn-lt"/>
                          <a:ea typeface="+mn-ea"/>
                        </a:rPr>
                        <a:t>製品</a:t>
                      </a:r>
                      <a:r>
                        <a:rPr lang="ja-JP" altLang="en-US" sz="1600" noProof="0" dirty="0" smtClean="0">
                          <a:solidFill>
                            <a:schemeClr val="tx1"/>
                          </a:solidFill>
                          <a:latin typeface="+mn-lt"/>
                          <a:ea typeface="+mn-ea"/>
                        </a:rPr>
                        <a:t>の</a:t>
                      </a:r>
                      <a:r>
                        <a:rPr lang="ja-JP" altLang="x-none" sz="1600" noProof="0" dirty="0" smtClean="0">
                          <a:solidFill>
                            <a:schemeClr val="tx1"/>
                          </a:solidFill>
                          <a:latin typeface="+mn-lt"/>
                          <a:ea typeface="+mn-ea"/>
                        </a:rPr>
                        <a:t>リスクアセスメントプロセスの要約</a:t>
                      </a:r>
                      <a:endParaRPr lang="ja-JP" altLang="en-US" sz="1600" noProof="0" dirty="0">
                        <a:solidFill>
                          <a:schemeClr val="tx1"/>
                        </a:solidFill>
                        <a:latin typeface="+mn-lt"/>
                        <a:ea typeface="+mn-ea"/>
                      </a:endParaRPr>
                    </a:p>
                  </a:txBody>
                  <a:tcPr marL="97536" marR="97536" marT="48768" marB="48768"/>
                </a:tc>
                <a:extLst>
                  <a:ext uri="{0D108BD9-81ED-4DB2-BD59-A6C34878D82A}">
                    <a16:rowId xmlns:a16="http://schemas.microsoft.com/office/drawing/2014/main" val="10001"/>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x-none" sz="1600" noProof="0" dirty="0" smtClean="0">
                          <a:solidFill>
                            <a:schemeClr val="tx1"/>
                          </a:solidFill>
                          <a:latin typeface="+mn-lt"/>
                          <a:ea typeface="+mn-ea"/>
                        </a:rPr>
                        <a:t>元素不純物の混入を制限するための</a:t>
                      </a:r>
                      <a:r>
                        <a:rPr lang="x-none" altLang="ja-JP" sz="1600" noProof="0" dirty="0" smtClean="0">
                          <a:solidFill>
                            <a:schemeClr val="tx1"/>
                          </a:solidFill>
                          <a:latin typeface="+mn-lt"/>
                          <a:ea typeface="+mn-ea"/>
                        </a:rPr>
                        <a:t>GMP</a:t>
                      </a:r>
                      <a:r>
                        <a:rPr lang="ja-JP" altLang="x-none" sz="1600" noProof="0" dirty="0" smtClean="0">
                          <a:solidFill>
                            <a:schemeClr val="tx1"/>
                          </a:solidFill>
                          <a:latin typeface="+mn-lt"/>
                          <a:ea typeface="+mn-ea"/>
                        </a:rPr>
                        <a:t>関連工程</a:t>
                      </a:r>
                      <a:endParaRPr lang="ja-JP" altLang="en-US" sz="1600" noProof="0" dirty="0" smtClean="0">
                        <a:solidFill>
                          <a:schemeClr val="tx1"/>
                        </a:solidFill>
                        <a:latin typeface="+mn-lt"/>
                        <a:ea typeface="+mn-ea"/>
                      </a:endParaRPr>
                    </a:p>
                    <a:p>
                      <a:pPr rtl="0"/>
                      <a:endParaRPr lang="ja-JP" altLang="en-US" sz="1600" noProof="0" dirty="0">
                        <a:solidFill>
                          <a:schemeClr val="tx1"/>
                        </a:solidFill>
                        <a:latin typeface="+mn-lt"/>
                        <a:ea typeface="+mn-ea"/>
                      </a:endParaRPr>
                    </a:p>
                  </a:txBody>
                  <a:tcPr marL="97536" marR="97536" marT="48768" marB="48768"/>
                </a:tc>
                <a:tc>
                  <a:txBody>
                    <a:bodyPr/>
                    <a:lstStyle/>
                    <a:p>
                      <a:pPr rtl="0"/>
                      <a:r>
                        <a:rPr lang="ja-JP" altLang="x-none" sz="1600" noProof="0" dirty="0" smtClean="0">
                          <a:solidFill>
                            <a:schemeClr val="tx1"/>
                          </a:solidFill>
                          <a:latin typeface="+mn-lt"/>
                          <a:ea typeface="+mn-ea"/>
                        </a:rPr>
                        <a:t>特定された元素不純物及び</a:t>
                      </a:r>
                      <a:r>
                        <a:rPr lang="ja-JP" altLang="en-US" sz="1600" noProof="0" dirty="0" smtClean="0">
                          <a:solidFill>
                            <a:schemeClr val="tx1"/>
                          </a:solidFill>
                          <a:latin typeface="+mn-lt"/>
                          <a:ea typeface="+mn-ea"/>
                        </a:rPr>
                        <a:t>、実測</a:t>
                      </a:r>
                      <a:r>
                        <a:rPr lang="ja-JP" altLang="x-none" sz="1600" noProof="0" dirty="0" smtClean="0">
                          <a:solidFill>
                            <a:schemeClr val="tx1"/>
                          </a:solidFill>
                          <a:latin typeface="+mn-lt"/>
                          <a:ea typeface="+mn-ea"/>
                        </a:rPr>
                        <a:t>値又は</a:t>
                      </a:r>
                      <a:r>
                        <a:rPr lang="ja-JP" altLang="en-US" sz="1600" noProof="0" dirty="0" smtClean="0">
                          <a:solidFill>
                            <a:schemeClr val="tx1"/>
                          </a:solidFill>
                          <a:latin typeface="+mn-lt"/>
                          <a:ea typeface="+mn-ea"/>
                        </a:rPr>
                        <a:t>予測</a:t>
                      </a:r>
                      <a:r>
                        <a:rPr lang="ja-JP" altLang="x-none" sz="1600" noProof="0" dirty="0" smtClean="0">
                          <a:solidFill>
                            <a:schemeClr val="tx1"/>
                          </a:solidFill>
                          <a:latin typeface="+mn-lt"/>
                          <a:ea typeface="+mn-ea"/>
                        </a:rPr>
                        <a:t>値の要約</a:t>
                      </a:r>
                      <a:endParaRPr lang="ja-JP" altLang="en-US" sz="1600" noProof="0" dirty="0">
                        <a:solidFill>
                          <a:schemeClr val="tx1"/>
                        </a:solidFill>
                        <a:latin typeface="+mn-lt"/>
                        <a:ea typeface="+mn-ea"/>
                      </a:endParaRPr>
                    </a:p>
                  </a:txBody>
                  <a:tcPr marL="97536" marR="97536" marT="48768" marB="48768"/>
                </a:tc>
                <a:extLst>
                  <a:ext uri="{0D108BD9-81ED-4DB2-BD59-A6C34878D82A}">
                    <a16:rowId xmlns:a16="http://schemas.microsoft.com/office/drawing/2014/main" val="10002"/>
                  </a:ext>
                </a:extLst>
              </a:tr>
              <a:tr h="370840">
                <a:tc>
                  <a:txBody>
                    <a:bodyPr/>
                    <a:lstStyle/>
                    <a:p>
                      <a:pPr rtl="0"/>
                      <a:r>
                        <a:rPr lang="ja-JP" altLang="x-none" sz="1600" noProof="0" dirty="0" smtClean="0">
                          <a:solidFill>
                            <a:schemeClr val="tx1"/>
                          </a:solidFill>
                          <a:latin typeface="+mn-lt"/>
                          <a:ea typeface="+mn-ea"/>
                        </a:rPr>
                        <a:t>変更マネジメント</a:t>
                      </a:r>
                      <a:r>
                        <a:rPr lang="ja-JP" altLang="en-US" sz="1600" noProof="0" dirty="0" smtClean="0">
                          <a:solidFill>
                            <a:schemeClr val="tx1"/>
                          </a:solidFill>
                          <a:latin typeface="+mn-lt"/>
                          <a:ea typeface="+mn-ea"/>
                        </a:rPr>
                        <a:t>の</a:t>
                      </a:r>
                      <a:r>
                        <a:rPr lang="ja-JP" altLang="x-none" sz="1600" noProof="0" dirty="0" smtClean="0">
                          <a:solidFill>
                            <a:schemeClr val="tx1"/>
                          </a:solidFill>
                          <a:latin typeface="+mn-lt"/>
                          <a:ea typeface="+mn-ea"/>
                        </a:rPr>
                        <a:t>プロセス</a:t>
                      </a:r>
                    </a:p>
                    <a:p>
                      <a:pPr rtl="0"/>
                      <a:r>
                        <a:rPr lang="ja-JP" altLang="x-none" sz="1600" noProof="0" dirty="0" smtClean="0">
                          <a:solidFill>
                            <a:schemeClr val="tx1"/>
                          </a:solidFill>
                          <a:latin typeface="+mn-lt"/>
                          <a:ea typeface="+mn-ea"/>
                        </a:rPr>
                        <a:t>（製品</a:t>
                      </a:r>
                      <a:r>
                        <a:rPr lang="ja-JP" altLang="en-US" sz="1600" noProof="0" dirty="0" smtClean="0">
                          <a:solidFill>
                            <a:schemeClr val="tx1"/>
                          </a:solidFill>
                          <a:latin typeface="+mn-lt"/>
                          <a:ea typeface="+mn-ea"/>
                        </a:rPr>
                        <a:t>のアセスメント</a:t>
                      </a:r>
                      <a:r>
                        <a:rPr lang="ja-JP" altLang="x-none" sz="1600" noProof="0" dirty="0" smtClean="0">
                          <a:solidFill>
                            <a:schemeClr val="tx1"/>
                          </a:solidFill>
                          <a:latin typeface="+mn-lt"/>
                          <a:ea typeface="+mn-ea"/>
                        </a:rPr>
                        <a:t>又は管理戦略</a:t>
                      </a:r>
                      <a:r>
                        <a:rPr lang="ja-JP" altLang="en-US" sz="1600" noProof="0" dirty="0" smtClean="0">
                          <a:solidFill>
                            <a:schemeClr val="tx1"/>
                          </a:solidFill>
                          <a:latin typeface="+mn-lt"/>
                          <a:ea typeface="+mn-ea"/>
                        </a:rPr>
                        <a:t>の</a:t>
                      </a:r>
                      <a:r>
                        <a:rPr lang="ja-JP" altLang="x-none" sz="1600" noProof="0" dirty="0" smtClean="0">
                          <a:solidFill>
                            <a:schemeClr val="tx1"/>
                          </a:solidFill>
                          <a:latin typeface="+mn-lt"/>
                          <a:ea typeface="+mn-ea"/>
                        </a:rPr>
                        <a:t>更新</a:t>
                      </a:r>
                      <a:r>
                        <a:rPr lang="ja-JP" altLang="en-US" sz="1600" noProof="0" dirty="0" smtClean="0">
                          <a:solidFill>
                            <a:schemeClr val="tx1"/>
                          </a:solidFill>
                          <a:latin typeface="+mn-lt"/>
                          <a:ea typeface="+mn-ea"/>
                        </a:rPr>
                        <a:t>を促す</a:t>
                      </a:r>
                      <a:r>
                        <a:rPr lang="ja-JP" altLang="x-none" sz="1600" noProof="0" dirty="0" smtClean="0">
                          <a:solidFill>
                            <a:schemeClr val="tx1"/>
                          </a:solidFill>
                          <a:latin typeface="+mn-lt"/>
                          <a:ea typeface="+mn-ea"/>
                        </a:rPr>
                        <a:t>要因を定める）</a:t>
                      </a:r>
                      <a:endParaRPr lang="ja-JP" altLang="en-US" sz="1600" noProof="0" dirty="0" smtClean="0">
                        <a:solidFill>
                          <a:schemeClr val="tx1"/>
                        </a:solidFill>
                        <a:latin typeface="+mn-lt"/>
                        <a:ea typeface="+mn-ea"/>
                      </a:endParaRPr>
                    </a:p>
                    <a:p>
                      <a:pPr rtl="0"/>
                      <a:endParaRPr lang="ja-JP" altLang="en-US" sz="1600" noProof="0" dirty="0">
                        <a:solidFill>
                          <a:schemeClr val="tx1"/>
                        </a:solidFill>
                        <a:latin typeface="+mn-lt"/>
                        <a:ea typeface="+mn-ea"/>
                      </a:endParaRPr>
                    </a:p>
                  </a:txBody>
                  <a:tcPr marL="97536" marR="97536" marT="48768" marB="48768"/>
                </a:tc>
                <a:tc>
                  <a:txBody>
                    <a:bodyPr/>
                    <a:lstStyle/>
                    <a:p>
                      <a:pPr rtl="0"/>
                      <a:r>
                        <a:rPr lang="ja-JP" altLang="x-none" sz="1600" noProof="0" dirty="0" smtClean="0">
                          <a:solidFill>
                            <a:schemeClr val="tx1"/>
                          </a:solidFill>
                          <a:latin typeface="+mn-lt"/>
                          <a:ea typeface="+mn-ea"/>
                        </a:rPr>
                        <a:t>代表的な実生産又はパイロットスケール</a:t>
                      </a:r>
                      <a:r>
                        <a:rPr lang="ja-JP" altLang="en-US" sz="1600" noProof="0" dirty="0" smtClean="0">
                          <a:solidFill>
                            <a:schemeClr val="tx1"/>
                          </a:solidFill>
                          <a:latin typeface="+mn-lt"/>
                          <a:ea typeface="+mn-ea"/>
                        </a:rPr>
                        <a:t>ロット</a:t>
                      </a:r>
                      <a:r>
                        <a:rPr lang="ja-JP" altLang="x-none" sz="1600" noProof="0" dirty="0" smtClean="0">
                          <a:solidFill>
                            <a:schemeClr val="tx1"/>
                          </a:solidFill>
                          <a:latin typeface="+mn-lt"/>
                          <a:ea typeface="+mn-ea"/>
                        </a:rPr>
                        <a:t>のデータ（必要に応じて</a:t>
                      </a:r>
                      <a:r>
                        <a:rPr lang="ja-JP" altLang="en-US" sz="1600" noProof="0" dirty="0" smtClean="0">
                          <a:solidFill>
                            <a:schemeClr val="tx1"/>
                          </a:solidFill>
                          <a:latin typeface="+mn-lt"/>
                          <a:ea typeface="+mn-ea"/>
                        </a:rPr>
                        <a:t>構成</a:t>
                      </a:r>
                      <a:r>
                        <a:rPr lang="ja-JP" altLang="x-none" sz="1600" noProof="0" dirty="0" smtClean="0">
                          <a:solidFill>
                            <a:schemeClr val="tx1"/>
                          </a:solidFill>
                          <a:latin typeface="+mn-lt"/>
                          <a:ea typeface="+mn-ea"/>
                        </a:rPr>
                        <a:t>成分又は製剤）</a:t>
                      </a:r>
                      <a:endParaRPr lang="ja-JP" altLang="en-US" sz="1600" noProof="0" dirty="0">
                        <a:solidFill>
                          <a:schemeClr val="tx1"/>
                        </a:solidFill>
                        <a:latin typeface="+mn-lt"/>
                        <a:ea typeface="+mn-ea"/>
                      </a:endParaRPr>
                    </a:p>
                  </a:txBody>
                  <a:tcPr marL="97536" marR="97536" marT="48768" marB="48768"/>
                </a:tc>
                <a:extLst>
                  <a:ext uri="{0D108BD9-81ED-4DB2-BD59-A6C34878D82A}">
                    <a16:rowId xmlns:a16="http://schemas.microsoft.com/office/drawing/2014/main" val="10003"/>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x-none" sz="1600" noProof="0" smtClean="0">
                          <a:solidFill>
                            <a:schemeClr val="tx1"/>
                          </a:solidFill>
                          <a:latin typeface="+mn-lt"/>
                          <a:ea typeface="+mn-ea"/>
                        </a:rPr>
                        <a:t>定期的照査プロセス </a:t>
                      </a:r>
                      <a:endParaRPr lang="ja-JP" altLang="en-US" sz="1600" noProof="0" smtClean="0">
                        <a:solidFill>
                          <a:schemeClr val="tx1"/>
                        </a:solidFill>
                        <a:latin typeface="+mn-lt"/>
                        <a:ea typeface="+mn-ea"/>
                      </a:endParaRPr>
                    </a:p>
                    <a:p>
                      <a:pPr rtl="0"/>
                      <a:endParaRPr lang="ja-JP" altLang="en-US" sz="1600" noProof="0">
                        <a:solidFill>
                          <a:schemeClr val="tx1"/>
                        </a:solidFill>
                        <a:latin typeface="+mn-lt"/>
                        <a:ea typeface="+mn-ea"/>
                      </a:endParaRPr>
                    </a:p>
                  </a:txBody>
                  <a:tcPr marL="97536" marR="97536" marT="48768" marB="48768"/>
                </a:tc>
                <a:tc>
                  <a:txBody>
                    <a:bodyPr/>
                    <a:lstStyle/>
                    <a:p>
                      <a:pPr rtl="0"/>
                      <a:r>
                        <a:rPr lang="ja-JP" altLang="x-none" sz="1600" noProof="0" dirty="0" smtClean="0">
                          <a:solidFill>
                            <a:schemeClr val="tx1"/>
                          </a:solidFill>
                          <a:latin typeface="+mn-lt"/>
                          <a:ea typeface="+mn-ea"/>
                        </a:rPr>
                        <a:t>製品</a:t>
                      </a:r>
                      <a:r>
                        <a:rPr lang="ja-JP" altLang="en-US" sz="1600" noProof="0" dirty="0" smtClean="0">
                          <a:solidFill>
                            <a:schemeClr val="tx1"/>
                          </a:solidFill>
                          <a:latin typeface="+mn-lt"/>
                          <a:ea typeface="+mn-ea"/>
                        </a:rPr>
                        <a:t>の</a:t>
                      </a:r>
                      <a:r>
                        <a:rPr lang="ja-JP" altLang="x-none" sz="1600" noProof="0" dirty="0" smtClean="0">
                          <a:solidFill>
                            <a:schemeClr val="tx1"/>
                          </a:solidFill>
                          <a:latin typeface="+mn-lt"/>
                          <a:ea typeface="+mn-ea"/>
                        </a:rPr>
                        <a:t>リスクアセスメントの結論</a:t>
                      </a:r>
                      <a:endParaRPr lang="ja-JP" altLang="en-US" sz="1600" noProof="0" dirty="0">
                        <a:solidFill>
                          <a:schemeClr val="tx1"/>
                        </a:solidFill>
                        <a:latin typeface="+mn-lt"/>
                        <a:ea typeface="+mn-ea"/>
                      </a:endParaRPr>
                    </a:p>
                  </a:txBody>
                  <a:tcPr marL="97536" marR="97536" marT="48768" marB="48768"/>
                </a:tc>
                <a:extLst>
                  <a:ext uri="{0D108BD9-81ED-4DB2-BD59-A6C34878D82A}">
                    <a16:rowId xmlns:a16="http://schemas.microsoft.com/office/drawing/2014/main" val="10004"/>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x-none" sz="1600" noProof="0" dirty="0" smtClean="0">
                          <a:solidFill>
                            <a:schemeClr val="tx1"/>
                          </a:solidFill>
                          <a:latin typeface="+mn-lt"/>
                          <a:ea typeface="+mn-ea"/>
                        </a:rPr>
                        <a:t>製品</a:t>
                      </a:r>
                      <a:r>
                        <a:rPr lang="ja-JP" altLang="en-US" sz="1600" noProof="0" dirty="0" smtClean="0">
                          <a:solidFill>
                            <a:schemeClr val="tx1"/>
                          </a:solidFill>
                          <a:latin typeface="+mn-lt"/>
                          <a:ea typeface="+mn-ea"/>
                        </a:rPr>
                        <a:t>の</a:t>
                      </a:r>
                      <a:r>
                        <a:rPr lang="ja-JP" altLang="x-none" sz="1600" noProof="0" dirty="0" smtClean="0">
                          <a:solidFill>
                            <a:schemeClr val="tx1"/>
                          </a:solidFill>
                          <a:latin typeface="+mn-lt"/>
                          <a:ea typeface="+mn-ea"/>
                        </a:rPr>
                        <a:t>リスクアセスメント、品質</a:t>
                      </a:r>
                      <a:r>
                        <a:rPr lang="ja-JP" altLang="en-US" sz="1600" noProof="0" dirty="0" smtClean="0">
                          <a:solidFill>
                            <a:schemeClr val="tx1"/>
                          </a:solidFill>
                          <a:latin typeface="+mn-lt"/>
                          <a:ea typeface="+mn-ea"/>
                        </a:rPr>
                        <a:t>取交し</a:t>
                      </a:r>
                      <a:r>
                        <a:rPr lang="ja-JP" altLang="x-none" sz="1600" noProof="0" dirty="0" smtClean="0">
                          <a:solidFill>
                            <a:schemeClr val="tx1"/>
                          </a:solidFill>
                          <a:latin typeface="+mn-lt"/>
                          <a:ea typeface="+mn-ea"/>
                        </a:rPr>
                        <a:t>、</a:t>
                      </a:r>
                      <a:r>
                        <a:rPr lang="ja-JP" altLang="en-US" sz="1600" noProof="0" dirty="0" smtClean="0">
                          <a:solidFill>
                            <a:schemeClr val="tx1"/>
                          </a:solidFill>
                          <a:latin typeface="+mn-lt"/>
                          <a:ea typeface="+mn-ea"/>
                        </a:rPr>
                        <a:t>供給</a:t>
                      </a:r>
                      <a:r>
                        <a:rPr lang="ja-JP" altLang="x-none" sz="1600" noProof="0" dirty="0" smtClean="0">
                          <a:solidFill>
                            <a:schemeClr val="tx1"/>
                          </a:solidFill>
                          <a:latin typeface="+mn-lt"/>
                          <a:ea typeface="+mn-ea"/>
                        </a:rPr>
                        <a:t>業者</a:t>
                      </a:r>
                      <a:r>
                        <a:rPr lang="ja-JP" altLang="en-US" sz="1600" noProof="0" dirty="0" smtClean="0">
                          <a:solidFill>
                            <a:schemeClr val="tx1"/>
                          </a:solidFill>
                          <a:latin typeface="+mn-lt"/>
                          <a:ea typeface="+mn-ea"/>
                        </a:rPr>
                        <a:t>の適格性評価</a:t>
                      </a:r>
                      <a:r>
                        <a:rPr lang="ja-JP" altLang="x-none" sz="1600" noProof="0" dirty="0" smtClean="0">
                          <a:solidFill>
                            <a:schemeClr val="tx1"/>
                          </a:solidFill>
                          <a:latin typeface="+mn-lt"/>
                          <a:ea typeface="+mn-ea"/>
                        </a:rPr>
                        <a:t>等に用いた元データ</a:t>
                      </a:r>
                      <a:endParaRPr lang="ja-JP" altLang="en-US" sz="1600" noProof="0" dirty="0" smtClean="0">
                        <a:solidFill>
                          <a:schemeClr val="tx1"/>
                        </a:solidFill>
                        <a:latin typeface="+mn-lt"/>
                        <a:ea typeface="+mn-ea"/>
                      </a:endParaRPr>
                    </a:p>
                    <a:p>
                      <a:pPr rtl="0"/>
                      <a:endParaRPr lang="ja-JP" altLang="en-US" sz="1600" noProof="0" dirty="0">
                        <a:solidFill>
                          <a:schemeClr val="tx1"/>
                        </a:solidFill>
                        <a:latin typeface="+mn-lt"/>
                        <a:ea typeface="+mn-ea"/>
                      </a:endParaRPr>
                    </a:p>
                  </a:txBody>
                  <a:tcPr marL="97536" marR="97536" marT="48768" marB="48768"/>
                </a:tc>
                <a:tc>
                  <a:txBody>
                    <a:bodyPr/>
                    <a:lstStyle/>
                    <a:p>
                      <a:pPr rtl="0"/>
                      <a:endParaRPr lang="ja-JP" altLang="en-US" sz="1600" noProof="0" dirty="0">
                        <a:solidFill>
                          <a:schemeClr val="tx1"/>
                        </a:solidFill>
                        <a:latin typeface="+mn-lt"/>
                        <a:ea typeface="+mn-ea"/>
                      </a:endParaRPr>
                    </a:p>
                  </a:txBody>
                  <a:tcPr marL="97536" marR="97536" marT="48768" marB="48768"/>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370953712"/>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5146" y="1857400"/>
            <a:ext cx="8566150" cy="790575"/>
          </a:xfrm>
        </p:spPr>
        <p:txBody>
          <a:bodyPr rtlCol="0"/>
          <a:lstStyle/>
          <a:p>
            <a:pPr rtl="0"/>
            <a:r>
              <a:rPr lang="ja-JP" altLang="x-none" dirty="0" smtClean="0">
                <a:solidFill>
                  <a:srgbClr val="0070C0"/>
                </a:solidFill>
              </a:rPr>
              <a:t>元素不純物</a:t>
            </a:r>
            <a:r>
              <a:rPr lang="ja-JP" altLang="en-US" dirty="0" smtClean="0">
                <a:solidFill>
                  <a:srgbClr val="0070C0"/>
                </a:solidFill>
              </a:rPr>
              <a:t>の</a:t>
            </a:r>
            <a:r>
              <a:rPr lang="ja-JP" altLang="x-none" dirty="0" smtClean="0">
                <a:solidFill>
                  <a:srgbClr val="0070C0"/>
                </a:solidFill>
              </a:rPr>
              <a:t>リスクアセスメント</a:t>
            </a:r>
            <a:r>
              <a:rPr lang="ja-JP" altLang="en-US" dirty="0" smtClean="0">
                <a:solidFill>
                  <a:srgbClr val="0070C0"/>
                </a:solidFill>
              </a:rPr>
              <a:t>・</a:t>
            </a:r>
            <a:r>
              <a:rPr lang="ja-JP" altLang="x-none" dirty="0" smtClean="0">
                <a:solidFill>
                  <a:srgbClr val="0070C0"/>
                </a:solidFill>
              </a:rPr>
              <a:t>プロセス</a:t>
            </a:r>
            <a:r>
              <a:rPr lang="en-US" altLang="ja-JP" dirty="0" smtClean="0">
                <a:solidFill>
                  <a:srgbClr val="0070C0"/>
                </a:solidFill>
              </a:rPr>
              <a:t/>
            </a:r>
            <a:br>
              <a:rPr lang="en-US" altLang="ja-JP" dirty="0" smtClean="0">
                <a:solidFill>
                  <a:srgbClr val="0070C0"/>
                </a:solidFill>
              </a:rPr>
            </a:br>
            <a:r>
              <a:rPr lang="ja-JP" altLang="x-none" dirty="0" smtClean="0">
                <a:solidFill>
                  <a:srgbClr val="0070C0"/>
                </a:solidFill>
              </a:rPr>
              <a:t>－概論</a:t>
            </a:r>
            <a:endParaRPr lang="ja-JP" altLang="en-US" dirty="0">
              <a:solidFill>
                <a:srgbClr val="0070C0"/>
              </a:solidFill>
            </a:endParaRPr>
          </a:p>
        </p:txBody>
      </p:sp>
      <p:sp>
        <p:nvSpPr>
          <p:cNvPr id="3" name="Content Placeholder 2"/>
          <p:cNvSpPr>
            <a:spLocks noGrp="1"/>
          </p:cNvSpPr>
          <p:nvPr>
            <p:ph idx="1"/>
          </p:nvPr>
        </p:nvSpPr>
        <p:spPr/>
        <p:txBody>
          <a:bodyPr rtlCol="0"/>
          <a:lstStyle/>
          <a:p>
            <a:pPr marL="0" indent="0" rtl="0">
              <a:buNone/>
            </a:pPr>
            <a:r>
              <a:rPr lang="ja-JP" altLang="x-none" dirty="0" smtClean="0"/>
              <a:t> </a:t>
            </a:r>
            <a:endParaRPr lang="ja-JP" altLang="en-US" dirty="0"/>
          </a:p>
        </p:txBody>
      </p:sp>
    </p:spTree>
    <p:extLst>
      <p:ext uri="{BB962C8B-B14F-4D97-AF65-F5344CB8AC3E}">
        <p14:creationId xmlns:p14="http://schemas.microsoft.com/office/powerpoint/2010/main" val="695972863"/>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ja-JP" altLang="x-none" sz="3200" dirty="0" smtClean="0">
                <a:solidFill>
                  <a:srgbClr val="0070C0"/>
                </a:solidFill>
              </a:rPr>
              <a:t>製剤</a:t>
            </a:r>
            <a:r>
              <a:rPr lang="ja-JP" altLang="en-US" sz="3200" dirty="0" smtClean="0">
                <a:solidFill>
                  <a:srgbClr val="0070C0"/>
                </a:solidFill>
              </a:rPr>
              <a:t>を</a:t>
            </a:r>
            <a:r>
              <a:rPr lang="ja-JP" altLang="x-none" sz="3200" dirty="0" smtClean="0">
                <a:solidFill>
                  <a:srgbClr val="0070C0"/>
                </a:solidFill>
              </a:rPr>
              <a:t>評価</a:t>
            </a:r>
            <a:r>
              <a:rPr lang="ja-JP" altLang="en-US" sz="3200" dirty="0" smtClean="0">
                <a:solidFill>
                  <a:srgbClr val="0070C0"/>
                </a:solidFill>
              </a:rPr>
              <a:t>する</a:t>
            </a:r>
            <a:r>
              <a:rPr lang="ja-JP" altLang="x-none" sz="3200" dirty="0" smtClean="0">
                <a:solidFill>
                  <a:srgbClr val="0070C0"/>
                </a:solidFill>
              </a:rPr>
              <a:t>アプローチ</a:t>
            </a:r>
            <a:r>
              <a:rPr lang="ja-JP" altLang="en-US" sz="3200" dirty="0" smtClean="0">
                <a:solidFill>
                  <a:srgbClr val="0070C0"/>
                </a:solidFill>
              </a:rPr>
              <a:t>を行う</a:t>
            </a:r>
            <a:r>
              <a:rPr lang="ja-JP" altLang="x-none" sz="3200" dirty="0" smtClean="0">
                <a:solidFill>
                  <a:srgbClr val="0070C0"/>
                </a:solidFill>
              </a:rPr>
              <a:t>際</a:t>
            </a:r>
            <a:r>
              <a:rPr lang="ja-JP" altLang="en-US" sz="3200" dirty="0" smtClean="0">
                <a:solidFill>
                  <a:srgbClr val="0070C0"/>
                </a:solidFill>
              </a:rPr>
              <a:t>に</a:t>
            </a:r>
            <a:r>
              <a:rPr lang="ja-JP" altLang="x-none" sz="3200" dirty="0" smtClean="0">
                <a:solidFill>
                  <a:srgbClr val="0070C0"/>
                </a:solidFill>
              </a:rPr>
              <a:t>考慮すべきこと</a:t>
            </a:r>
            <a:endParaRPr lang="ja-JP" altLang="x-none" sz="3200" dirty="0">
              <a:solidFill>
                <a:srgbClr val="0070C0"/>
              </a:solidFill>
            </a:endParaRPr>
          </a:p>
        </p:txBody>
      </p:sp>
      <p:sp>
        <p:nvSpPr>
          <p:cNvPr id="3" name="Content Placeholder 2"/>
          <p:cNvSpPr>
            <a:spLocks noGrp="1"/>
          </p:cNvSpPr>
          <p:nvPr>
            <p:ph idx="1"/>
          </p:nvPr>
        </p:nvSpPr>
        <p:spPr/>
        <p:txBody>
          <a:bodyPr rtlCol="0"/>
          <a:lstStyle/>
          <a:p>
            <a:pPr marL="0" indent="0" rtl="0">
              <a:buNone/>
            </a:pPr>
            <a:r>
              <a:rPr lang="ja-JP" altLang="x-none" sz="2000" b="0" dirty="0" smtClean="0"/>
              <a:t>リスクアセスメント・アプローチ（</a:t>
            </a:r>
            <a:r>
              <a:rPr lang="ja-JP" altLang="en-US" sz="2000" b="0" dirty="0" smtClean="0"/>
              <a:t>構成</a:t>
            </a:r>
            <a:r>
              <a:rPr lang="ja-JP" altLang="x-none" sz="2000" b="0" dirty="0" smtClean="0"/>
              <a:t>成分又は製剤）の決定は多くの要因に依存する。以下の要因は一例であり、これらに限定されるものではない</a:t>
            </a:r>
            <a:endParaRPr lang="ja-JP" altLang="en-US" sz="2000" b="0" dirty="0" smtClean="0"/>
          </a:p>
          <a:p>
            <a:pPr marL="365508" indent="-365508" rtl="0">
              <a:spcBef>
                <a:spcPts val="640"/>
              </a:spcBef>
              <a:spcAft>
                <a:spcPts val="0"/>
              </a:spcAft>
              <a:buFont typeface="Symbol"/>
              <a:buChar char=""/>
            </a:pPr>
            <a:r>
              <a:rPr lang="ja-JP" altLang="en-US" sz="1600" b="0" dirty="0"/>
              <a:t>構成</a:t>
            </a:r>
            <a:r>
              <a:rPr lang="ja-JP" altLang="x-none" sz="1600" b="0" dirty="0" smtClean="0"/>
              <a:t>成分に含まれる元素不純物量に関する知識</a:t>
            </a:r>
            <a:endParaRPr lang="ja-JP" altLang="en-US" sz="1600" b="0" dirty="0" smtClean="0"/>
          </a:p>
          <a:p>
            <a:pPr marL="365508" indent="-365508" rtl="0">
              <a:spcBef>
                <a:spcPts val="640"/>
              </a:spcBef>
              <a:spcAft>
                <a:spcPts val="0"/>
              </a:spcAft>
              <a:buFont typeface="Symbol"/>
              <a:buChar char=""/>
            </a:pPr>
            <a:r>
              <a:rPr lang="ja-JP" altLang="x-none" sz="1600" b="0" dirty="0" smtClean="0"/>
              <a:t>第三者である製造業者が、異なる社内品質システム及び管理方法によって原薬（又は製剤、あるいは両者）を管理する</a:t>
            </a:r>
            <a:r>
              <a:rPr lang="ja-JP" altLang="en-US" sz="1600" b="0" dirty="0" smtClean="0"/>
              <a:t>場合</a:t>
            </a:r>
          </a:p>
          <a:p>
            <a:pPr marL="365508" indent="-365508" rtl="0">
              <a:spcBef>
                <a:spcPts val="640"/>
              </a:spcBef>
              <a:spcAft>
                <a:spcPts val="0"/>
              </a:spcAft>
              <a:buFont typeface="Symbol"/>
              <a:buChar char=""/>
            </a:pPr>
            <a:r>
              <a:rPr lang="ja-JP" altLang="x-none" sz="1600" b="0" dirty="0" smtClean="0"/>
              <a:t>製剤</a:t>
            </a:r>
            <a:r>
              <a:rPr lang="ja-JP" altLang="en-US" sz="1600" b="0" dirty="0" smtClean="0"/>
              <a:t>中</a:t>
            </a:r>
            <a:r>
              <a:rPr lang="ja-JP" altLang="x-none" sz="1600" b="0" dirty="0" smtClean="0"/>
              <a:t>の</a:t>
            </a:r>
            <a:r>
              <a:rPr lang="x-none" altLang="ja-JP" sz="1600" b="0" dirty="0" smtClean="0"/>
              <a:t>1</a:t>
            </a:r>
            <a:r>
              <a:rPr lang="ja-JP" altLang="x-none" sz="1600" b="0" dirty="0" smtClean="0"/>
              <a:t>つ以上の</a:t>
            </a:r>
            <a:r>
              <a:rPr lang="ja-JP" altLang="en-US" sz="1600" b="0" dirty="0" smtClean="0"/>
              <a:t>構成</a:t>
            </a:r>
            <a:r>
              <a:rPr lang="ja-JP" altLang="x-none" sz="1600" b="0" dirty="0" smtClean="0"/>
              <a:t>成分に含まれる元素不純物量のバラツキが大きい</a:t>
            </a:r>
            <a:endParaRPr lang="ja-JP" altLang="en-US" sz="1600" b="0" dirty="0" smtClean="0"/>
          </a:p>
          <a:p>
            <a:pPr marL="365508" indent="-365508" rtl="0" fontAlgn="auto">
              <a:spcBef>
                <a:spcPts val="640"/>
              </a:spcBef>
              <a:spcAft>
                <a:spcPts val="0"/>
              </a:spcAft>
              <a:buFont typeface="Symbol"/>
              <a:buChar char=""/>
              <a:defRPr/>
            </a:pPr>
            <a:r>
              <a:rPr lang="ja-JP" altLang="x-none" sz="1600" b="0" dirty="0" smtClean="0"/>
              <a:t>付随的</a:t>
            </a:r>
            <a:r>
              <a:rPr lang="ja-JP" altLang="en-US" sz="1600" b="0" dirty="0" smtClean="0"/>
              <a:t>に</a:t>
            </a:r>
            <a:r>
              <a:rPr lang="ja-JP" altLang="x-none" sz="1600" b="0" dirty="0" smtClean="0"/>
              <a:t>元素不純物を含むことが知られている添加剤の配合</a:t>
            </a:r>
            <a:r>
              <a:rPr lang="ja-JP" altLang="en-US" sz="1600" b="0" dirty="0" smtClean="0"/>
              <a:t>割合</a:t>
            </a:r>
            <a:r>
              <a:rPr lang="ja-JP" altLang="x-none" sz="1600" b="0" dirty="0" smtClean="0"/>
              <a:t>が高い</a:t>
            </a:r>
          </a:p>
          <a:p>
            <a:pPr marL="365508" indent="-365508" rtl="0">
              <a:spcBef>
                <a:spcPts val="640"/>
              </a:spcBef>
              <a:spcAft>
                <a:spcPts val="0"/>
              </a:spcAft>
              <a:buFont typeface="Symbol"/>
              <a:buChar char=""/>
            </a:pPr>
            <a:r>
              <a:rPr lang="ja-JP" altLang="en-US" sz="1600" b="0" dirty="0" smtClean="0"/>
              <a:t>限られてはいるが</a:t>
            </a:r>
            <a:r>
              <a:rPr lang="ja-JP" altLang="x-none" sz="1600" b="0" dirty="0" smtClean="0"/>
              <a:t>元素不純物</a:t>
            </a:r>
            <a:r>
              <a:rPr lang="ja-JP" altLang="en-US" sz="1600" b="0" dirty="0" smtClean="0"/>
              <a:t>が混入する</a:t>
            </a:r>
            <a:r>
              <a:rPr lang="ja-JP" altLang="x-none" sz="1600" b="0" dirty="0" smtClean="0"/>
              <a:t>可能性</a:t>
            </a:r>
            <a:r>
              <a:rPr lang="ja-JP" altLang="en-US" sz="1600" b="0" dirty="0" smtClean="0"/>
              <a:t>のある構成</a:t>
            </a:r>
            <a:r>
              <a:rPr lang="ja-JP" altLang="x-none" sz="1600" b="0" dirty="0" smtClean="0"/>
              <a:t>成分又は添加剤</a:t>
            </a:r>
            <a:r>
              <a:rPr lang="ja-JP" altLang="en-US" sz="1600" b="0" dirty="0" smtClean="0"/>
              <a:t>中の</a:t>
            </a:r>
            <a:r>
              <a:rPr lang="ja-JP" altLang="x-none" sz="1600" b="0" dirty="0" smtClean="0"/>
              <a:t>元素不純物量に関する知識</a:t>
            </a:r>
            <a:endParaRPr lang="ja-JP" altLang="en-US" sz="1600" b="0" dirty="0" smtClean="0"/>
          </a:p>
          <a:p>
            <a:pPr marL="365508" indent="-365508" rtl="0">
              <a:spcBef>
                <a:spcPts val="640"/>
              </a:spcBef>
              <a:spcAft>
                <a:spcPts val="0"/>
              </a:spcAft>
              <a:buFont typeface="Symbol"/>
              <a:buChar char=""/>
            </a:pPr>
            <a:r>
              <a:rPr lang="ja-JP" altLang="en-US" sz="1600" b="0" dirty="0" smtClean="0"/>
              <a:t>製剤への</a:t>
            </a:r>
            <a:r>
              <a:rPr lang="ja-JP" altLang="x-none" sz="1600" b="0" dirty="0" smtClean="0"/>
              <a:t>元素不純物</a:t>
            </a:r>
            <a:r>
              <a:rPr lang="ja-JP" altLang="en-US" sz="1600" b="0" dirty="0" smtClean="0"/>
              <a:t>の寄与が最も大きい構成成分が</a:t>
            </a:r>
            <a:r>
              <a:rPr lang="ja-JP" altLang="x-none" sz="1600" b="0" dirty="0" smtClean="0"/>
              <a:t>、限られ</a:t>
            </a:r>
            <a:r>
              <a:rPr lang="ja-JP" altLang="en-US" sz="1600" b="0" dirty="0" smtClean="0"/>
              <a:t>ている</a:t>
            </a:r>
            <a:r>
              <a:rPr lang="ja-JP" altLang="x-none" sz="1600" b="0" dirty="0" smtClean="0"/>
              <a:t> </a:t>
            </a:r>
          </a:p>
          <a:p>
            <a:pPr marL="365508" indent="-365508" fontAlgn="auto">
              <a:spcBef>
                <a:spcPts val="640"/>
              </a:spcBef>
              <a:spcAft>
                <a:spcPts val="0"/>
              </a:spcAft>
              <a:buFont typeface="Symbol"/>
              <a:buChar char=""/>
              <a:defRPr/>
            </a:pPr>
            <a:r>
              <a:rPr lang="ja-JP" altLang="x-none" sz="1600" b="0" dirty="0" smtClean="0"/>
              <a:t>元素不純物</a:t>
            </a:r>
            <a:r>
              <a:rPr lang="ja-JP" altLang="en-US" sz="1600" b="0" dirty="0" smtClean="0"/>
              <a:t>量に</a:t>
            </a:r>
            <a:r>
              <a:rPr lang="ja-JP" altLang="x-none" sz="1600" b="0" dirty="0" smtClean="0"/>
              <a:t>最も大き</a:t>
            </a:r>
            <a:r>
              <a:rPr lang="ja-JP" altLang="en-US" sz="1600" b="0" dirty="0" smtClean="0"/>
              <a:t>い</a:t>
            </a:r>
            <a:r>
              <a:rPr lang="ja-JP" altLang="x-none" sz="1600" b="0" dirty="0" smtClean="0"/>
              <a:t>「負荷」</a:t>
            </a:r>
            <a:r>
              <a:rPr lang="ja-JP" altLang="en-US" sz="1600" b="0" dirty="0" smtClean="0"/>
              <a:t>を</a:t>
            </a:r>
            <a:r>
              <a:rPr lang="ja-JP" altLang="x-none" sz="1600" b="0" dirty="0" smtClean="0"/>
              <a:t>与</a:t>
            </a:r>
            <a:r>
              <a:rPr lang="ja-JP" altLang="en-US" sz="1600" b="0" dirty="0" smtClean="0"/>
              <a:t>える、</a:t>
            </a:r>
            <a:r>
              <a:rPr lang="x-none" altLang="ja-JP" sz="1600" b="0" dirty="0" smtClean="0"/>
              <a:t>1</a:t>
            </a:r>
            <a:r>
              <a:rPr lang="ja-JP" altLang="x-none" sz="1600" b="0" dirty="0" smtClean="0"/>
              <a:t>つ以上の</a:t>
            </a:r>
            <a:r>
              <a:rPr lang="ja-JP" altLang="en-US" sz="1600" b="0" dirty="0" smtClean="0"/>
              <a:t>構成</a:t>
            </a:r>
            <a:r>
              <a:rPr lang="ja-JP" altLang="x-none" sz="1600" b="0" dirty="0" smtClean="0"/>
              <a:t>成分を特定</a:t>
            </a:r>
            <a:r>
              <a:rPr lang="ja-JP" altLang="en-US" sz="1600" b="0" dirty="0" smtClean="0"/>
              <a:t>することで</a:t>
            </a:r>
            <a:r>
              <a:rPr lang="ja-JP" altLang="x-none" sz="1600" b="0" dirty="0" smtClean="0"/>
              <a:t>、管理オプション（原材料管理、定期的</a:t>
            </a:r>
            <a:r>
              <a:rPr lang="ja-JP" altLang="en-US" sz="1600" b="0" dirty="0" smtClean="0"/>
              <a:t>検証</a:t>
            </a:r>
            <a:r>
              <a:rPr lang="ja-JP" altLang="x-none" sz="1600" b="0" dirty="0" smtClean="0"/>
              <a:t>試験など）</a:t>
            </a:r>
            <a:r>
              <a:rPr lang="ja-JP" altLang="en-US" sz="1600" b="0" dirty="0" smtClean="0"/>
              <a:t>の向上につながる</a:t>
            </a:r>
            <a:endParaRPr lang="ja-JP" altLang="x-none" sz="1600" b="0" dirty="0" smtClean="0"/>
          </a:p>
          <a:p>
            <a:pPr marL="0" indent="0" rtl="0" fontAlgn="auto">
              <a:spcBef>
                <a:spcPts val="640"/>
              </a:spcBef>
              <a:spcAft>
                <a:spcPts val="0"/>
              </a:spcAft>
              <a:buNone/>
              <a:defRPr/>
            </a:pPr>
            <a:r>
              <a:rPr lang="ja-JP" altLang="x-none" sz="2000" b="0" dirty="0" smtClean="0"/>
              <a:t>多くの場合、リスクアセスメントは</a:t>
            </a:r>
            <a:r>
              <a:rPr lang="ja-JP" altLang="en-US" sz="2000" b="0" dirty="0" smtClean="0"/>
              <a:t>構成</a:t>
            </a:r>
            <a:r>
              <a:rPr lang="ja-JP" altLang="x-none" sz="2000" b="0" dirty="0" smtClean="0"/>
              <a:t>成分アプローチと製剤アプローチの両方の組み合わせである。潜在的元素不純物を含む</a:t>
            </a:r>
            <a:r>
              <a:rPr lang="ja-JP" altLang="en-US" sz="2000" b="0" dirty="0" smtClean="0"/>
              <a:t>構成</a:t>
            </a:r>
            <a:r>
              <a:rPr lang="ja-JP" altLang="x-none" sz="2000" b="0" dirty="0" smtClean="0"/>
              <a:t>成分に関する知識は、</a:t>
            </a:r>
            <a:r>
              <a:rPr lang="ja-JP" altLang="en-US" sz="2000" b="0" dirty="0" smtClean="0"/>
              <a:t>製剤のアセスメント</a:t>
            </a:r>
            <a:r>
              <a:rPr lang="ja-JP" altLang="x-none" sz="2000" b="0" dirty="0" smtClean="0"/>
              <a:t>アプローチを</a:t>
            </a:r>
            <a:r>
              <a:rPr lang="ja-JP" altLang="en-US" sz="2000" b="0" dirty="0" smtClean="0"/>
              <a:t>向上させる</a:t>
            </a:r>
            <a:r>
              <a:rPr lang="ja-JP" altLang="x-none" sz="2000" b="0" dirty="0" smtClean="0"/>
              <a:t>ための情報を与え</a:t>
            </a:r>
            <a:r>
              <a:rPr lang="ja-JP" altLang="en-US" sz="2000" b="0" dirty="0" smtClean="0"/>
              <a:t>る</a:t>
            </a:r>
          </a:p>
          <a:p>
            <a:pPr rtl="0"/>
            <a:endParaRPr lang="ja-JP" altLang="en-US" sz="2800" b="0" dirty="0"/>
          </a:p>
        </p:txBody>
      </p:sp>
    </p:spTree>
    <p:extLst>
      <p:ext uri="{BB962C8B-B14F-4D97-AF65-F5344CB8AC3E}">
        <p14:creationId xmlns:p14="http://schemas.microsoft.com/office/powerpoint/2010/main" val="3719674083"/>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ja-JP" altLang="x-none" dirty="0" smtClean="0">
                <a:solidFill>
                  <a:srgbClr val="0070C0"/>
                </a:solidFill>
                <a:ea typeface="+mn-ea"/>
              </a:rPr>
              <a:t>法的</a:t>
            </a:r>
            <a:r>
              <a:rPr lang="ja-JP" altLang="en-US" dirty="0" smtClean="0">
                <a:solidFill>
                  <a:srgbClr val="0070C0"/>
                </a:solidFill>
                <a:ea typeface="+mn-ea"/>
              </a:rPr>
              <a:t>な</a:t>
            </a:r>
            <a:r>
              <a:rPr lang="ja-JP" altLang="x-none" dirty="0" smtClean="0">
                <a:solidFill>
                  <a:srgbClr val="0070C0"/>
                </a:solidFill>
                <a:ea typeface="+mn-ea"/>
              </a:rPr>
              <a:t>通知</a:t>
            </a:r>
            <a:endParaRPr lang="ja-JP" altLang="en-GB" dirty="0">
              <a:solidFill>
                <a:srgbClr val="0070C0"/>
              </a:solidFill>
              <a:ea typeface="+mn-ea"/>
            </a:endParaRPr>
          </a:p>
        </p:txBody>
      </p:sp>
      <p:sp>
        <p:nvSpPr>
          <p:cNvPr id="3" name="Content Placeholder 2"/>
          <p:cNvSpPr>
            <a:spLocks noGrp="1"/>
          </p:cNvSpPr>
          <p:nvPr>
            <p:ph idx="1"/>
          </p:nvPr>
        </p:nvSpPr>
        <p:spPr/>
        <p:txBody>
          <a:bodyPr rtlCol="0"/>
          <a:lstStyle/>
          <a:p>
            <a:pPr marL="0" indent="0" eaLnBrk="1">
              <a:lnSpc>
                <a:spcPct val="110000"/>
              </a:lnSpc>
              <a:buNone/>
            </a:pPr>
            <a:r>
              <a:rPr lang="ja-JP" altLang="en-US" sz="1700" b="0" dirty="0"/>
              <a:t>本プレゼンテーションは著作権により保護されており、</a:t>
            </a:r>
            <a:r>
              <a:rPr lang="en-US" altLang="ja-JP" sz="1700" b="0" dirty="0"/>
              <a:t>ICH</a:t>
            </a:r>
            <a:r>
              <a:rPr lang="ja-JP" altLang="en-US" sz="1700" b="0" dirty="0"/>
              <a:t>の著作権が常に認められるなら、公有使用許諾のもとで使用、複製、他の業務への組み込み、翻案、修正、翻訳又は配布することができる。本文書を翻案、修正又は翻訳する場合、原プレゼンテーションの変更が行われたこと、又は変更が原本に基づくことを明確に示す、区分する、もしくは確認するための合理的な段階を踏まなければならない。原文書の翻案、修正又は翻訳が</a:t>
            </a:r>
            <a:r>
              <a:rPr lang="en-US" altLang="ja-JP" sz="1700" b="0" dirty="0"/>
              <a:t>ICH</a:t>
            </a:r>
            <a:r>
              <a:rPr lang="ja-JP" altLang="en-US" sz="1700" b="0" dirty="0"/>
              <a:t>により承認された、又は</a:t>
            </a:r>
            <a:r>
              <a:rPr lang="en-US" altLang="ja-JP" sz="1700" b="0" dirty="0"/>
              <a:t>ICH</a:t>
            </a:r>
            <a:r>
              <a:rPr lang="ja-JP" altLang="en-US" sz="1700" b="0" dirty="0"/>
              <a:t>の後援のもとに行われたという印象は避けなければならない。</a:t>
            </a:r>
          </a:p>
          <a:p>
            <a:pPr marL="0" indent="0" eaLnBrk="1">
              <a:lnSpc>
                <a:spcPct val="110000"/>
              </a:lnSpc>
              <a:buNone/>
            </a:pPr>
            <a:r>
              <a:rPr lang="ja-JP" altLang="en-US" sz="1700" b="0" dirty="0"/>
              <a:t>本文書は「現状のまま」提供され、一切の保証を伴わない。如何なる場合も</a:t>
            </a:r>
            <a:r>
              <a:rPr lang="en-US" altLang="ja-JP" sz="1700" b="0" dirty="0"/>
              <a:t>ICH</a:t>
            </a:r>
            <a:r>
              <a:rPr lang="ja-JP" altLang="en-US" sz="1700" b="0" dirty="0"/>
              <a:t>又は原文書の著者は、本文書の使用によって発生する要求、損害もしくはその他の債務に対して責めを負わない。</a:t>
            </a:r>
          </a:p>
          <a:p>
            <a:pPr marL="0" indent="0" eaLnBrk="1">
              <a:lnSpc>
                <a:spcPct val="110000"/>
              </a:lnSpc>
              <a:buNone/>
            </a:pPr>
            <a:r>
              <a:rPr lang="ja-JP" altLang="en-US" sz="1700" b="0" dirty="0"/>
              <a:t>第三者により供給された内容には、上述した許可を適用しない。したがって、著作権が第三者に帰属する文書の場合、その著作権の保有者から複製の許可を取得すること。</a:t>
            </a:r>
          </a:p>
          <a:p>
            <a:pPr rtl="0" eaLnBrk="1">
              <a:lnSpc>
                <a:spcPct val="110000"/>
              </a:lnSpc>
            </a:pPr>
            <a:endParaRPr lang="ja-JP" altLang="en-GB" dirty="0"/>
          </a:p>
        </p:txBody>
      </p:sp>
    </p:spTree>
    <p:extLst>
      <p:ext uri="{BB962C8B-B14F-4D97-AF65-F5344CB8AC3E}">
        <p14:creationId xmlns:p14="http://schemas.microsoft.com/office/powerpoint/2010/main" val="1730808328"/>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ja-JP" altLang="x-none" dirty="0" smtClean="0"/>
              <a:t> </a:t>
            </a:r>
            <a:endParaRPr lang="ja-JP" altLang="en-US" dirty="0"/>
          </a:p>
        </p:txBody>
      </p:sp>
      <p:sp>
        <p:nvSpPr>
          <p:cNvPr id="3" name="Text Placeholder 2"/>
          <p:cNvSpPr>
            <a:spLocks noGrp="1"/>
          </p:cNvSpPr>
          <p:nvPr>
            <p:ph type="body" idx="1"/>
          </p:nvPr>
        </p:nvSpPr>
        <p:spPr>
          <a:xfrm>
            <a:off x="729139" y="2428675"/>
            <a:ext cx="8290560" cy="1600199"/>
          </a:xfrm>
        </p:spPr>
        <p:txBody>
          <a:bodyPr rtlCol="0"/>
          <a:lstStyle/>
          <a:p>
            <a:pPr rtl="0"/>
            <a:r>
              <a:rPr lang="ja-JP" altLang="x-none" sz="3400" dirty="0" smtClean="0">
                <a:solidFill>
                  <a:srgbClr val="0070C0"/>
                </a:solidFill>
              </a:rPr>
              <a:t>製品</a:t>
            </a:r>
            <a:r>
              <a:rPr lang="ja-JP" altLang="en-US" sz="3400" dirty="0" smtClean="0">
                <a:solidFill>
                  <a:srgbClr val="0070C0"/>
                </a:solidFill>
              </a:rPr>
              <a:t>のアセスメント</a:t>
            </a:r>
            <a:r>
              <a:rPr lang="ja-JP" altLang="x-none" sz="3400" dirty="0" smtClean="0">
                <a:solidFill>
                  <a:srgbClr val="0070C0"/>
                </a:solidFill>
              </a:rPr>
              <a:t>－製剤アプローチ</a:t>
            </a:r>
          </a:p>
          <a:p>
            <a:pPr rtl="0"/>
            <a:endParaRPr lang="ja-JP" altLang="en-US" dirty="0">
              <a:solidFill>
                <a:srgbClr val="0070C0"/>
              </a:solidFill>
            </a:endParaRPr>
          </a:p>
        </p:txBody>
      </p:sp>
    </p:spTree>
    <p:extLst>
      <p:ext uri="{BB962C8B-B14F-4D97-AF65-F5344CB8AC3E}">
        <p14:creationId xmlns:p14="http://schemas.microsoft.com/office/powerpoint/2010/main" val="2541890911"/>
      </p:ext>
    </p:extLst>
  </p:cSld>
  <p:clrMapOvr>
    <a:masterClrMapping/>
  </p:clrMapOvr>
  <p:transition spd="med">
    <p:split orient="ver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6949916" y="3335078"/>
            <a:ext cx="2103347" cy="785405"/>
          </a:xfrm>
          <a:prstGeom prst="rect">
            <a:avLst/>
          </a:prstGeom>
          <a:solidFill>
            <a:schemeClr val="accent3">
              <a:lumMod val="20000"/>
              <a:lumOff val="80000"/>
            </a:schemeClr>
          </a:solidFill>
          <a:ln>
            <a:solidFill>
              <a:schemeClr val="accent2"/>
            </a:solidFill>
          </a:ln>
        </p:spPr>
        <p:txBody>
          <a:bodyPr wrap="square" lIns="97470" tIns="48735" rIns="97470" bIns="48735" rtlCol="0" anchor="ctr">
            <a:spAutoFit/>
          </a:bodyPr>
          <a:lstStyle/>
          <a:p>
            <a:pPr algn="ctr"/>
            <a:r>
              <a:rPr lang="ja-JP" altLang="x-none" sz="2400" b="0" dirty="0" smtClean="0">
                <a:solidFill>
                  <a:srgbClr val="000000"/>
                </a:solidFill>
                <a:latin typeface="ＭＳ Ｐゴシック"/>
              </a:rPr>
              <a:t>製剤中の元素不純物 </a:t>
            </a:r>
            <a:endParaRPr lang="ja-JP" altLang="x-none" sz="2400" b="0" dirty="0">
              <a:solidFill>
                <a:srgbClr val="000000"/>
              </a:solidFill>
              <a:latin typeface="ＭＳ Ｐゴシック"/>
            </a:endParaRPr>
          </a:p>
        </p:txBody>
      </p:sp>
      <p:sp>
        <p:nvSpPr>
          <p:cNvPr id="28" name="TextBox 27"/>
          <p:cNvSpPr txBox="1"/>
          <p:nvPr/>
        </p:nvSpPr>
        <p:spPr>
          <a:xfrm>
            <a:off x="572823" y="4804249"/>
            <a:ext cx="1984222" cy="780288"/>
          </a:xfrm>
          <a:prstGeom prst="rect">
            <a:avLst/>
          </a:prstGeom>
          <a:solidFill>
            <a:schemeClr val="accent1">
              <a:lumMod val="20000"/>
              <a:lumOff val="80000"/>
            </a:schemeClr>
          </a:solidFill>
          <a:ln>
            <a:solidFill>
              <a:schemeClr val="accent2"/>
            </a:solidFill>
          </a:ln>
        </p:spPr>
        <p:txBody>
          <a:bodyPr wrap="square" lIns="97470" tIns="48735" rIns="97470" bIns="48735" rtlCol="0" anchor="ctr">
            <a:noAutofit/>
          </a:bodyPr>
          <a:lstStyle/>
          <a:p>
            <a:endParaRPr lang="en-US" altLang="ja-JP" sz="1800" dirty="0" smtClean="0">
              <a:solidFill>
                <a:srgbClr val="000000"/>
              </a:solidFill>
              <a:latin typeface="ＭＳ Ｐゴシック"/>
            </a:endParaRPr>
          </a:p>
          <a:p>
            <a:r>
              <a:rPr lang="ja-JP" altLang="x-none" sz="1800" dirty="0" smtClean="0">
                <a:solidFill>
                  <a:srgbClr val="000000"/>
                </a:solidFill>
                <a:latin typeface="ＭＳ Ｐゴシック"/>
              </a:rPr>
              <a:t>ユーティリティ*</a:t>
            </a:r>
            <a:r>
              <a:rPr lang="ja-JP" altLang="en-US" sz="1600" dirty="0" smtClean="0">
                <a:solidFill>
                  <a:srgbClr val="000000"/>
                </a:solidFill>
                <a:latin typeface="ＭＳ Ｐゴシック"/>
              </a:rPr>
              <a:t/>
            </a:r>
            <a:br>
              <a:rPr lang="ja-JP" altLang="en-US" sz="1600" dirty="0" smtClean="0">
                <a:solidFill>
                  <a:srgbClr val="000000"/>
                </a:solidFill>
                <a:latin typeface="ＭＳ Ｐゴシック"/>
              </a:rPr>
            </a:br>
            <a:endParaRPr lang="ja-JP" altLang="en-US" sz="1400" i="1" dirty="0">
              <a:solidFill>
                <a:srgbClr val="000000"/>
              </a:solidFill>
              <a:latin typeface="ＭＳ Ｐゴシック"/>
            </a:endParaRPr>
          </a:p>
        </p:txBody>
      </p:sp>
      <p:sp>
        <p:nvSpPr>
          <p:cNvPr id="38" name="TextBox 37"/>
          <p:cNvSpPr txBox="1"/>
          <p:nvPr/>
        </p:nvSpPr>
        <p:spPr>
          <a:xfrm>
            <a:off x="1679221" y="1880540"/>
            <a:ext cx="1755648" cy="780288"/>
          </a:xfrm>
          <a:prstGeom prst="rect">
            <a:avLst/>
          </a:prstGeom>
          <a:solidFill>
            <a:schemeClr val="accent1">
              <a:lumMod val="20000"/>
              <a:lumOff val="80000"/>
            </a:schemeClr>
          </a:solidFill>
          <a:ln>
            <a:solidFill>
              <a:schemeClr val="accent2"/>
            </a:solidFill>
          </a:ln>
        </p:spPr>
        <p:txBody>
          <a:bodyPr wrap="square" lIns="97470" tIns="48735" rIns="97470" bIns="48735" rtlCol="0" anchor="ctr">
            <a:noAutofit/>
          </a:bodyPr>
          <a:lstStyle/>
          <a:p>
            <a:endParaRPr lang="en-US" altLang="ja-JP" sz="1800" dirty="0" smtClean="0">
              <a:solidFill>
                <a:srgbClr val="000000"/>
              </a:solidFill>
              <a:latin typeface="ＭＳ Ｐゴシック"/>
            </a:endParaRPr>
          </a:p>
          <a:p>
            <a:r>
              <a:rPr lang="ja-JP" altLang="x-none" sz="1800" dirty="0" smtClean="0">
                <a:solidFill>
                  <a:srgbClr val="000000"/>
                </a:solidFill>
                <a:latin typeface="ＭＳ Ｐゴシック"/>
              </a:rPr>
              <a:t>添加剤</a:t>
            </a:r>
          </a:p>
          <a:p>
            <a:endParaRPr lang="ja-JP" altLang="en-US" sz="1400" i="1" dirty="0">
              <a:solidFill>
                <a:srgbClr val="000000"/>
              </a:solidFill>
              <a:latin typeface="ＭＳ Ｐゴシック"/>
            </a:endParaRPr>
          </a:p>
        </p:txBody>
      </p:sp>
      <p:cxnSp>
        <p:nvCxnSpPr>
          <p:cNvPr id="4" name="Straight Arrow Connector 3"/>
          <p:cNvCxnSpPr>
            <a:endCxn id="7" idx="1"/>
          </p:cNvCxnSpPr>
          <p:nvPr/>
        </p:nvCxnSpPr>
        <p:spPr>
          <a:xfrm flipV="1">
            <a:off x="572825" y="3727781"/>
            <a:ext cx="6377091" cy="1216"/>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38" idx="2"/>
          </p:cNvCxnSpPr>
          <p:nvPr/>
        </p:nvCxnSpPr>
        <p:spPr>
          <a:xfrm>
            <a:off x="2557047" y="2660839"/>
            <a:ext cx="695444" cy="1068155"/>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28" idx="0"/>
          </p:cNvCxnSpPr>
          <p:nvPr/>
        </p:nvCxnSpPr>
        <p:spPr>
          <a:xfrm flipV="1">
            <a:off x="1564935" y="3728983"/>
            <a:ext cx="572676" cy="1075266"/>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3891701" y="1880540"/>
            <a:ext cx="1755648" cy="780288"/>
          </a:xfrm>
          <a:prstGeom prst="rect">
            <a:avLst/>
          </a:prstGeom>
          <a:solidFill>
            <a:schemeClr val="accent1">
              <a:lumMod val="20000"/>
              <a:lumOff val="80000"/>
            </a:schemeClr>
          </a:solidFill>
          <a:ln>
            <a:solidFill>
              <a:schemeClr val="accent2"/>
            </a:solidFill>
          </a:ln>
        </p:spPr>
        <p:txBody>
          <a:bodyPr wrap="square" lIns="97470" tIns="48735" rIns="97470" bIns="48735" rtlCol="0" anchor="ctr">
            <a:noAutofit/>
          </a:bodyPr>
          <a:lstStyle/>
          <a:p>
            <a:r>
              <a:rPr lang="ja-JP" altLang="x-none" sz="1800" smtClean="0">
                <a:solidFill>
                  <a:srgbClr val="000000"/>
                </a:solidFill>
                <a:latin typeface="ＭＳ Ｐゴシック"/>
              </a:rPr>
              <a:t>原薬</a:t>
            </a:r>
            <a:endParaRPr lang="ja-JP" altLang="x-none" sz="1800">
              <a:solidFill>
                <a:srgbClr val="000000"/>
              </a:solidFill>
              <a:latin typeface="ＭＳ Ｐゴシック"/>
            </a:endParaRPr>
          </a:p>
        </p:txBody>
      </p:sp>
      <p:cxnSp>
        <p:nvCxnSpPr>
          <p:cNvPr id="32" name="Straight Arrow Connector 31"/>
          <p:cNvCxnSpPr>
            <a:stCxn id="31" idx="2"/>
          </p:cNvCxnSpPr>
          <p:nvPr/>
        </p:nvCxnSpPr>
        <p:spPr>
          <a:xfrm>
            <a:off x="4769527" y="2660839"/>
            <a:ext cx="695444" cy="1068155"/>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5113117" y="4812373"/>
            <a:ext cx="1836800" cy="780288"/>
          </a:xfrm>
          <a:prstGeom prst="rect">
            <a:avLst/>
          </a:prstGeom>
          <a:solidFill>
            <a:srgbClr val="92D050"/>
          </a:solidFill>
          <a:ln>
            <a:solidFill>
              <a:schemeClr val="accent2"/>
            </a:solidFill>
          </a:ln>
        </p:spPr>
        <p:txBody>
          <a:bodyPr wrap="square" lIns="97470" tIns="48735" rIns="97470" bIns="48735" rtlCol="0" anchor="ctr">
            <a:noAutofit/>
          </a:bodyPr>
          <a:lstStyle/>
          <a:p>
            <a:r>
              <a:rPr lang="ja-JP" altLang="x-none" sz="1800" smtClean="0">
                <a:solidFill>
                  <a:srgbClr val="000000"/>
                </a:solidFill>
                <a:latin typeface="ＭＳ Ｐゴシック"/>
              </a:rPr>
              <a:t>容器施栓系</a:t>
            </a:r>
          </a:p>
          <a:p>
            <a:endParaRPr lang="ja-JP" altLang="en-US" sz="1400" i="1">
              <a:solidFill>
                <a:srgbClr val="000000"/>
              </a:solidFill>
              <a:latin typeface="ＭＳ Ｐゴシック"/>
            </a:endParaRPr>
          </a:p>
        </p:txBody>
      </p:sp>
      <p:cxnSp>
        <p:nvCxnSpPr>
          <p:cNvPr id="39" name="Straight Arrow Connector 38"/>
          <p:cNvCxnSpPr/>
          <p:nvPr/>
        </p:nvCxnSpPr>
        <p:spPr>
          <a:xfrm flipV="1">
            <a:off x="5866719" y="3720007"/>
            <a:ext cx="686963" cy="1075266"/>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2883546" y="4804249"/>
            <a:ext cx="1755648" cy="780288"/>
          </a:xfrm>
          <a:prstGeom prst="rect">
            <a:avLst/>
          </a:prstGeom>
          <a:solidFill>
            <a:schemeClr val="accent1">
              <a:lumMod val="20000"/>
              <a:lumOff val="80000"/>
            </a:schemeClr>
          </a:solidFill>
          <a:ln>
            <a:solidFill>
              <a:schemeClr val="accent2"/>
            </a:solidFill>
          </a:ln>
        </p:spPr>
        <p:txBody>
          <a:bodyPr wrap="square" lIns="97470" tIns="48735" rIns="97470" bIns="48735" rtlCol="0" anchor="ctr">
            <a:noAutofit/>
          </a:bodyPr>
          <a:lstStyle/>
          <a:p>
            <a:r>
              <a:rPr lang="ja-JP" altLang="x-none" sz="1800" smtClean="0">
                <a:solidFill>
                  <a:srgbClr val="000000"/>
                </a:solidFill>
                <a:latin typeface="ＭＳ Ｐゴシック"/>
              </a:rPr>
              <a:t>製造機器</a:t>
            </a:r>
            <a:r>
              <a:rPr lang="ja-JP" altLang="x-none" sz="1600" smtClean="0">
                <a:solidFill>
                  <a:srgbClr val="000000"/>
                </a:solidFill>
                <a:latin typeface="ＭＳ Ｐゴシック"/>
              </a:rPr>
              <a:t> </a:t>
            </a:r>
            <a:endParaRPr lang="ja-JP" altLang="en-US" sz="1400" i="1">
              <a:solidFill>
                <a:srgbClr val="000000"/>
              </a:solidFill>
              <a:latin typeface="ＭＳ Ｐゴシック"/>
            </a:endParaRPr>
          </a:p>
        </p:txBody>
      </p:sp>
      <p:cxnSp>
        <p:nvCxnSpPr>
          <p:cNvPr id="41" name="Straight Arrow Connector 40"/>
          <p:cNvCxnSpPr>
            <a:stCxn id="40" idx="0"/>
          </p:cNvCxnSpPr>
          <p:nvPr/>
        </p:nvCxnSpPr>
        <p:spPr>
          <a:xfrm flipV="1">
            <a:off x="3761375" y="3728983"/>
            <a:ext cx="686963" cy="1075266"/>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604586" y="6197576"/>
            <a:ext cx="8880726" cy="556368"/>
          </a:xfrm>
          <a:prstGeom prst="rect">
            <a:avLst/>
          </a:prstGeom>
          <a:noFill/>
        </p:spPr>
        <p:txBody>
          <a:bodyPr wrap="square" lIns="97470" tIns="48735" rIns="97470" bIns="48735" rtlCol="0">
            <a:spAutoFit/>
          </a:bodyPr>
          <a:lstStyle/>
          <a:p>
            <a:pPr marL="304591" indent="-304591">
              <a:buFont typeface="Arial" panose="020B0604020202020204" pitchFamily="34" charset="0"/>
              <a:buChar char="•"/>
            </a:pPr>
            <a:r>
              <a:rPr lang="ja-JP" altLang="x-none" sz="1600" b="0" dirty="0" smtClean="0">
                <a:solidFill>
                  <a:schemeClr val="tx1"/>
                </a:solidFill>
                <a:latin typeface="ＭＳ Ｐゴシック"/>
              </a:rPr>
              <a:t>このリスクアセスメントでは、製剤中の潜在的な元素不純物の</a:t>
            </a:r>
            <a:r>
              <a:rPr lang="ja-JP" altLang="en-US" sz="1600" b="0" dirty="0" smtClean="0">
                <a:solidFill>
                  <a:schemeClr val="tx1"/>
                </a:solidFill>
                <a:latin typeface="ＭＳ Ｐゴシック"/>
              </a:rPr>
              <a:t>実測値</a:t>
            </a:r>
            <a:r>
              <a:rPr lang="ja-JP" altLang="x-none" sz="1600" b="0" dirty="0" smtClean="0">
                <a:solidFill>
                  <a:schemeClr val="tx1"/>
                </a:solidFill>
                <a:latin typeface="ＭＳ Ｐゴシック"/>
              </a:rPr>
              <a:t>に焦点を置く</a:t>
            </a:r>
          </a:p>
          <a:p>
            <a:pPr marL="304591" indent="-304591">
              <a:buFont typeface="Arial" panose="020B0604020202020204" pitchFamily="34" charset="0"/>
              <a:buChar char="•"/>
            </a:pPr>
            <a:r>
              <a:rPr lang="ja-JP" altLang="x-none" sz="1600" b="0" dirty="0" smtClean="0">
                <a:solidFill>
                  <a:schemeClr val="tx1"/>
                </a:solidFill>
                <a:latin typeface="ＭＳ Ｐゴシック"/>
              </a:rPr>
              <a:t>容器施栓系が製剤に及ぼす影響と、元素不純物が製剤に</a:t>
            </a:r>
            <a:r>
              <a:rPr lang="ja-JP" altLang="en-US" sz="1600" b="0" dirty="0" smtClean="0">
                <a:solidFill>
                  <a:schemeClr val="tx1"/>
                </a:solidFill>
                <a:latin typeface="ＭＳ Ｐゴシック"/>
              </a:rPr>
              <a:t>混入</a:t>
            </a:r>
            <a:r>
              <a:rPr lang="ja-JP" altLang="x-none" sz="1600" b="0" dirty="0" smtClean="0">
                <a:solidFill>
                  <a:schemeClr val="tx1"/>
                </a:solidFill>
                <a:latin typeface="ＭＳ Ｐゴシック"/>
              </a:rPr>
              <a:t>する可能性を評価する必要がある</a:t>
            </a:r>
            <a:endParaRPr lang="ja-JP" altLang="x-none" sz="1600" b="0" dirty="0">
              <a:solidFill>
                <a:schemeClr val="tx1"/>
              </a:solidFill>
              <a:latin typeface="ＭＳ Ｐゴシック"/>
            </a:endParaRPr>
          </a:p>
        </p:txBody>
      </p:sp>
      <p:sp>
        <p:nvSpPr>
          <p:cNvPr id="2" name="Rectangle 1"/>
          <p:cNvSpPr/>
          <p:nvPr/>
        </p:nvSpPr>
        <p:spPr>
          <a:xfrm>
            <a:off x="6210193" y="1767677"/>
            <a:ext cx="196908" cy="298798"/>
          </a:xfrm>
          <a:prstGeom prst="rect">
            <a:avLst/>
          </a:prstGeom>
        </p:spPr>
        <p:txBody>
          <a:bodyPr wrap="none" lIns="97470" tIns="48735" rIns="97470" bIns="48735" rtlCol="0">
            <a:spAutoFit/>
          </a:bodyPr>
          <a:lstStyle/>
          <a:p>
            <a:endParaRPr lang="ja-JP" altLang="en-US" sz="1400" i="1">
              <a:solidFill>
                <a:srgbClr val="000000"/>
              </a:solidFill>
              <a:latin typeface="ＭＳ Ｐゴシック"/>
            </a:endParaRPr>
          </a:p>
        </p:txBody>
      </p:sp>
      <p:sp>
        <p:nvSpPr>
          <p:cNvPr id="3" name="TextBox 2"/>
          <p:cNvSpPr txBox="1"/>
          <p:nvPr/>
        </p:nvSpPr>
        <p:spPr>
          <a:xfrm>
            <a:off x="3149146" y="1069296"/>
            <a:ext cx="4676653" cy="384654"/>
          </a:xfrm>
          <a:prstGeom prst="rect">
            <a:avLst/>
          </a:prstGeom>
          <a:noFill/>
        </p:spPr>
        <p:txBody>
          <a:bodyPr wrap="square" lIns="97470" tIns="48735" rIns="97470" bIns="48735" rtlCol="0">
            <a:spAutoFit/>
          </a:bodyPr>
          <a:lstStyle/>
          <a:p>
            <a:r>
              <a:rPr lang="ja-JP" altLang="x-none" sz="2000" dirty="0" smtClean="0">
                <a:solidFill>
                  <a:srgbClr val="0070C0"/>
                </a:solidFill>
                <a:latin typeface="ＭＳ Ｐゴシック"/>
              </a:rPr>
              <a:t>元素不純物の潜在的な起源</a:t>
            </a:r>
            <a:endParaRPr lang="ja-JP" altLang="x-none" sz="2000" dirty="0">
              <a:solidFill>
                <a:srgbClr val="0070C0"/>
              </a:solidFill>
              <a:latin typeface="ＭＳ Ｐゴシック"/>
            </a:endParaRPr>
          </a:p>
        </p:txBody>
      </p:sp>
      <p:sp>
        <p:nvSpPr>
          <p:cNvPr id="5" name="TextBox 4"/>
          <p:cNvSpPr txBox="1"/>
          <p:nvPr/>
        </p:nvSpPr>
        <p:spPr>
          <a:xfrm>
            <a:off x="458692" y="1515519"/>
            <a:ext cx="5427011" cy="356056"/>
          </a:xfrm>
          <a:prstGeom prst="rect">
            <a:avLst/>
          </a:prstGeom>
          <a:noFill/>
        </p:spPr>
        <p:txBody>
          <a:bodyPr wrap="square" lIns="97470" tIns="48735" rIns="97470" bIns="48735" rtlCol="0">
            <a:spAutoFit/>
          </a:bodyPr>
          <a:lstStyle/>
          <a:p>
            <a:r>
              <a:rPr lang="ja-JP" altLang="x-none" sz="1800" dirty="0" smtClean="0">
                <a:solidFill>
                  <a:srgbClr val="0070C0"/>
                </a:solidFill>
                <a:latin typeface="ＭＳ Ｐゴシック"/>
              </a:rPr>
              <a:t>製剤に焦点を置く</a:t>
            </a:r>
            <a:r>
              <a:rPr lang="ja-JP" altLang="en-US" sz="1800" dirty="0" smtClean="0">
                <a:solidFill>
                  <a:srgbClr val="0070C0"/>
                </a:solidFill>
                <a:latin typeface="ＭＳ Ｐゴシック"/>
              </a:rPr>
              <a:t>アセスメント</a:t>
            </a:r>
            <a:endParaRPr lang="ja-JP" altLang="en-US" sz="1800" dirty="0">
              <a:solidFill>
                <a:srgbClr val="0070C0"/>
              </a:solidFill>
              <a:latin typeface="ＭＳ Ｐゴシック"/>
            </a:endParaRPr>
          </a:p>
        </p:txBody>
      </p:sp>
      <p:sp>
        <p:nvSpPr>
          <p:cNvPr id="6" name="Rectangle 5"/>
          <p:cNvSpPr/>
          <p:nvPr/>
        </p:nvSpPr>
        <p:spPr>
          <a:xfrm>
            <a:off x="6553674" y="2875113"/>
            <a:ext cx="2854830" cy="176659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lIns="97470" tIns="48735" rIns="97470" bIns="48735" rtlCol="0" anchor="ctr"/>
          <a:lstStyle/>
          <a:p>
            <a:pPr algn="ctr"/>
            <a:endParaRPr lang="ja-JP" altLang="en-US">
              <a:solidFill>
                <a:srgbClr val="FFFFFF"/>
              </a:solidFill>
              <a:latin typeface="ＭＳ Ｐゴシック"/>
            </a:endParaRPr>
          </a:p>
        </p:txBody>
      </p:sp>
      <p:sp>
        <p:nvSpPr>
          <p:cNvPr id="8" name="Rectangle 7"/>
          <p:cNvSpPr/>
          <p:nvPr/>
        </p:nvSpPr>
        <p:spPr>
          <a:xfrm>
            <a:off x="4953613" y="4411284"/>
            <a:ext cx="2227447" cy="154314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lIns="97470" tIns="48735" rIns="97470" bIns="48735" rtlCol="0" anchor="ctr"/>
          <a:lstStyle/>
          <a:p>
            <a:pPr algn="ctr"/>
            <a:endParaRPr lang="ja-JP" altLang="en-US">
              <a:solidFill>
                <a:srgbClr val="FFFFFF"/>
              </a:solidFill>
              <a:latin typeface="ＭＳ Ｐゴシック"/>
            </a:endParaRPr>
          </a:p>
        </p:txBody>
      </p:sp>
      <p:sp>
        <p:nvSpPr>
          <p:cNvPr id="9" name="TextBox 8"/>
          <p:cNvSpPr txBox="1"/>
          <p:nvPr/>
        </p:nvSpPr>
        <p:spPr>
          <a:xfrm>
            <a:off x="7565106" y="5025758"/>
            <a:ext cx="1843405" cy="670886"/>
          </a:xfrm>
          <a:prstGeom prst="rect">
            <a:avLst/>
          </a:prstGeom>
          <a:noFill/>
          <a:ln>
            <a:solidFill>
              <a:schemeClr val="accent1">
                <a:shade val="50000"/>
              </a:schemeClr>
            </a:solidFill>
          </a:ln>
        </p:spPr>
        <p:txBody>
          <a:bodyPr wrap="square" lIns="97470" tIns="48735" rIns="97470" bIns="48735" rtlCol="0">
            <a:spAutoFit/>
          </a:bodyPr>
          <a:lstStyle/>
          <a:p>
            <a:r>
              <a:rPr lang="ja-JP" altLang="en-US" sz="2000" dirty="0" smtClean="0">
                <a:solidFill>
                  <a:srgbClr val="C00000"/>
                </a:solidFill>
                <a:latin typeface="ＭＳ Ｐゴシック"/>
              </a:rPr>
              <a:t>アセスメント</a:t>
            </a:r>
            <a:r>
              <a:rPr lang="ja-JP" altLang="x-none" sz="2000" dirty="0" smtClean="0">
                <a:solidFill>
                  <a:srgbClr val="C00000"/>
                </a:solidFill>
                <a:latin typeface="ＭＳ Ｐゴシック"/>
              </a:rPr>
              <a:t>の焦点</a:t>
            </a:r>
            <a:endParaRPr lang="ja-JP" altLang="en-US" sz="2000" dirty="0">
              <a:solidFill>
                <a:srgbClr val="C00000"/>
              </a:solidFill>
              <a:latin typeface="ＭＳ Ｐゴシック"/>
            </a:endParaRPr>
          </a:p>
        </p:txBody>
      </p:sp>
      <p:cxnSp>
        <p:nvCxnSpPr>
          <p:cNvPr id="11" name="Straight Arrow Connector 10"/>
          <p:cNvCxnSpPr>
            <a:stCxn id="9" idx="1"/>
            <a:endCxn id="8" idx="3"/>
          </p:cNvCxnSpPr>
          <p:nvPr/>
        </p:nvCxnSpPr>
        <p:spPr>
          <a:xfrm flipH="1" flipV="1">
            <a:off x="7181060" y="5182855"/>
            <a:ext cx="384046" cy="17834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9" idx="0"/>
          </p:cNvCxnSpPr>
          <p:nvPr/>
        </p:nvCxnSpPr>
        <p:spPr>
          <a:xfrm flipH="1" flipV="1">
            <a:off x="8256383" y="4641724"/>
            <a:ext cx="230426" cy="38403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bwMode="auto">
          <a:xfrm>
            <a:off x="233023" y="5695224"/>
            <a:ext cx="4785582" cy="338640"/>
          </a:xfrm>
          <a:prstGeom prst="rect">
            <a:avLst/>
          </a:prstGeom>
          <a:noFill/>
          <a:ln w="9525">
            <a:noFill/>
            <a:round/>
            <a:headEnd/>
            <a:tailEnd/>
          </a:ln>
        </p:spPr>
        <p:txBody>
          <a:bodyPr wrap="none" lIns="90000" tIns="92880" rIns="90000" bIns="45000" rtlCol="0">
            <a:spAutoFit/>
          </a:bodyPr>
          <a:lstStyle/>
          <a:p>
            <a:pPr>
              <a:lnSpc>
                <a:spcPct val="81000"/>
              </a:lnSpc>
              <a:tabLst>
                <a:tab pos="723900" algn="l"/>
                <a:tab pos="1447800" algn="l"/>
                <a:tab pos="2171700" algn="l"/>
                <a:tab pos="2895600" algn="l"/>
                <a:tab pos="3619500" algn="l"/>
                <a:tab pos="4343400" algn="l"/>
                <a:tab pos="5067300" algn="l"/>
                <a:tab pos="5791200" algn="l"/>
              </a:tabLst>
            </a:pPr>
            <a:r>
              <a:rPr lang="ja-JP" altLang="x-none" sz="1600" dirty="0" smtClean="0">
                <a:solidFill>
                  <a:srgbClr val="FF0000"/>
                </a:solidFill>
                <a:latin typeface="ＭＳ Ｐゴシック"/>
              </a:rPr>
              <a:t>*水は潜在的な懸案となる主要</a:t>
            </a:r>
            <a:r>
              <a:rPr lang="ja-JP" altLang="en-US" sz="1600" dirty="0" smtClean="0">
                <a:solidFill>
                  <a:srgbClr val="FF0000"/>
                </a:solidFill>
                <a:latin typeface="ＭＳ Ｐゴシック"/>
              </a:rPr>
              <a:t>な</a:t>
            </a:r>
            <a:r>
              <a:rPr lang="ja-JP" altLang="x-none" sz="1600" dirty="0" smtClean="0">
                <a:solidFill>
                  <a:srgbClr val="FF0000"/>
                </a:solidFill>
                <a:latin typeface="ＭＳ Ｐゴシック"/>
              </a:rPr>
              <a:t>ユーティリティである</a:t>
            </a:r>
            <a:endParaRPr lang="ja-JP" altLang="en-US" sz="1600" dirty="0">
              <a:solidFill>
                <a:srgbClr val="FF0000"/>
              </a:solidFill>
              <a:latin typeface="ＭＳ Ｐゴシック"/>
            </a:endParaRPr>
          </a:p>
        </p:txBody>
      </p:sp>
    </p:spTree>
    <p:extLst>
      <p:ext uri="{BB962C8B-B14F-4D97-AF65-F5344CB8AC3E}">
        <p14:creationId xmlns:p14="http://schemas.microsoft.com/office/powerpoint/2010/main" val="2183071556"/>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ja-JP" altLang="x-none" sz="3200" dirty="0" smtClean="0">
                <a:solidFill>
                  <a:srgbClr val="0070C0"/>
                </a:solidFill>
              </a:rPr>
              <a:t>製剤</a:t>
            </a:r>
            <a:r>
              <a:rPr lang="ja-JP" altLang="en-US" sz="3200" dirty="0" smtClean="0">
                <a:solidFill>
                  <a:srgbClr val="0070C0"/>
                </a:solidFill>
              </a:rPr>
              <a:t>アセスメント・</a:t>
            </a:r>
            <a:r>
              <a:rPr lang="ja-JP" altLang="x-none" sz="3200" dirty="0" smtClean="0">
                <a:solidFill>
                  <a:srgbClr val="0070C0"/>
                </a:solidFill>
              </a:rPr>
              <a:t>アプローチ</a:t>
            </a:r>
            <a:endParaRPr lang="ja-JP" altLang="x-none" sz="3200" dirty="0">
              <a:solidFill>
                <a:srgbClr val="0070C0"/>
              </a:solidFill>
            </a:endParaRPr>
          </a:p>
        </p:txBody>
      </p:sp>
      <p:sp>
        <p:nvSpPr>
          <p:cNvPr id="3" name="Content Placeholder 2"/>
          <p:cNvSpPr>
            <a:spLocks noGrp="1"/>
          </p:cNvSpPr>
          <p:nvPr>
            <p:ph idx="1"/>
          </p:nvPr>
        </p:nvSpPr>
        <p:spPr>
          <a:xfrm>
            <a:off x="628328" y="2217440"/>
            <a:ext cx="8712968" cy="4248472"/>
          </a:xfrm>
        </p:spPr>
        <p:txBody>
          <a:bodyPr rtlCol="0"/>
          <a:lstStyle/>
          <a:p>
            <a:pPr rtl="0"/>
            <a:r>
              <a:rPr lang="ja-JP" altLang="x-none" sz="2000" dirty="0" smtClean="0"/>
              <a:t>製剤リスクアセスメント・アプローチ</a:t>
            </a:r>
            <a:r>
              <a:rPr lang="ja-JP" altLang="en-US" sz="2000" dirty="0" smtClean="0"/>
              <a:t>では</a:t>
            </a:r>
            <a:r>
              <a:rPr lang="ja-JP" altLang="x-none" sz="2000" dirty="0" smtClean="0"/>
              <a:t>、製剤中の元素不純物量に関するデータ</a:t>
            </a:r>
            <a:r>
              <a:rPr lang="ja-JP" altLang="en-US" sz="2000" dirty="0" smtClean="0"/>
              <a:t>を</a:t>
            </a:r>
            <a:r>
              <a:rPr lang="ja-JP" altLang="x-none" sz="2000" dirty="0" smtClean="0"/>
              <a:t>利用</a:t>
            </a:r>
            <a:r>
              <a:rPr lang="ja-JP" altLang="en-US" sz="2000" dirty="0" smtClean="0"/>
              <a:t>できることが前提である</a:t>
            </a:r>
            <a:endParaRPr lang="ja-JP" altLang="x-none" sz="2000" dirty="0" smtClean="0"/>
          </a:p>
          <a:p>
            <a:pPr rtl="0"/>
            <a:r>
              <a:rPr lang="ja-JP" altLang="en-US" sz="2000" dirty="0" smtClean="0"/>
              <a:t>アセスメント</a:t>
            </a:r>
            <a:r>
              <a:rPr lang="ja-JP" altLang="x-none" sz="2000" dirty="0" smtClean="0"/>
              <a:t>に含まれる元素不純物の妥当性の説明</a:t>
            </a:r>
          </a:p>
          <a:p>
            <a:pPr lvl="1" rtl="0"/>
            <a:r>
              <a:rPr lang="ja-JP" altLang="x-none" sz="1800" dirty="0" smtClean="0">
                <a:ea typeface="+mn-ea"/>
              </a:rPr>
              <a:t>予備的な多元素スクリーニング法により、</a:t>
            </a:r>
            <a:r>
              <a:rPr lang="ja-JP" altLang="en-US" sz="1800" dirty="0" smtClean="0">
                <a:ea typeface="+mn-ea"/>
              </a:rPr>
              <a:t>評価すべき</a:t>
            </a:r>
            <a:r>
              <a:rPr lang="ja-JP" altLang="x-none" sz="1800" dirty="0" smtClean="0">
                <a:ea typeface="+mn-ea"/>
              </a:rPr>
              <a:t>元素不純物（もしあれば）を</a:t>
            </a:r>
            <a:r>
              <a:rPr lang="ja-JP" altLang="en-US" sz="1800" dirty="0" smtClean="0">
                <a:ea typeface="+mn-ea"/>
              </a:rPr>
              <a:t>特定</a:t>
            </a:r>
            <a:r>
              <a:rPr lang="ja-JP" altLang="x-none" sz="1800" dirty="0" smtClean="0">
                <a:ea typeface="+mn-ea"/>
              </a:rPr>
              <a:t>できる</a:t>
            </a:r>
          </a:p>
          <a:p>
            <a:pPr lvl="1" rtl="0"/>
            <a:r>
              <a:rPr lang="ja-JP" altLang="x-none" sz="1800" dirty="0" smtClean="0">
                <a:ea typeface="+mn-ea"/>
              </a:rPr>
              <a:t>ガイドラインの表</a:t>
            </a:r>
            <a:r>
              <a:rPr lang="x-none" altLang="ja-JP" sz="1800" dirty="0" smtClean="0">
                <a:ea typeface="+mn-ea"/>
              </a:rPr>
              <a:t>5.1</a:t>
            </a:r>
            <a:r>
              <a:rPr lang="ja-JP" altLang="x-none" sz="1800" dirty="0" smtClean="0">
                <a:ea typeface="+mn-ea"/>
              </a:rPr>
              <a:t>は、</a:t>
            </a:r>
            <a:r>
              <a:rPr lang="ja-JP" altLang="en-US" sz="1800" dirty="0" smtClean="0">
                <a:ea typeface="+mn-ea"/>
              </a:rPr>
              <a:t>アセスメント</a:t>
            </a:r>
            <a:r>
              <a:rPr lang="ja-JP" altLang="x-none" sz="1800" dirty="0" smtClean="0">
                <a:ea typeface="+mn-ea"/>
              </a:rPr>
              <a:t>に際してどの元素を</a:t>
            </a:r>
            <a:r>
              <a:rPr lang="ja-JP" altLang="en-US" sz="1800" dirty="0" smtClean="0">
                <a:ea typeface="+mn-ea"/>
              </a:rPr>
              <a:t>検討</a:t>
            </a:r>
            <a:r>
              <a:rPr lang="ja-JP" altLang="x-none" sz="1800" dirty="0" smtClean="0">
                <a:ea typeface="+mn-ea"/>
              </a:rPr>
              <a:t>すべきかについて</a:t>
            </a:r>
            <a:r>
              <a:rPr lang="ja-JP" altLang="en-US" sz="1800" dirty="0" smtClean="0">
                <a:ea typeface="+mn-ea"/>
              </a:rPr>
              <a:t>指針</a:t>
            </a:r>
            <a:r>
              <a:rPr lang="ja-JP" altLang="x-none" sz="1800" dirty="0" smtClean="0">
                <a:ea typeface="+mn-ea"/>
              </a:rPr>
              <a:t>を示す</a:t>
            </a:r>
            <a:endParaRPr lang="ja-JP" altLang="en-US" sz="1800" dirty="0" smtClean="0">
              <a:ea typeface="+mn-ea"/>
            </a:endParaRPr>
          </a:p>
          <a:p>
            <a:pPr rtl="0"/>
            <a:r>
              <a:rPr lang="ja-JP" altLang="x-none" sz="2000" dirty="0" smtClean="0"/>
              <a:t>ほかに妥当性を示す方法がない場合には、</a:t>
            </a:r>
            <a:r>
              <a:rPr lang="ja-JP" altLang="en-US" sz="2000" dirty="0" smtClean="0"/>
              <a:t>構成</a:t>
            </a:r>
            <a:r>
              <a:rPr lang="ja-JP" altLang="x-none" sz="2000" dirty="0" smtClean="0"/>
              <a:t>成分又は製剤の実生産スケールの代表的な</a:t>
            </a:r>
            <a:r>
              <a:rPr lang="x-none" altLang="ja-JP" sz="2000" dirty="0" smtClean="0"/>
              <a:t>3 </a:t>
            </a:r>
            <a:r>
              <a:rPr lang="ja-JP" altLang="x-none" sz="2000" dirty="0" smtClean="0"/>
              <a:t>ロット又はパイロットスケールの代表的な</a:t>
            </a:r>
            <a:r>
              <a:rPr lang="x-none" altLang="ja-JP" sz="2000" dirty="0" smtClean="0"/>
              <a:t>6 </a:t>
            </a:r>
            <a:r>
              <a:rPr lang="ja-JP" altLang="x-none" sz="2000" dirty="0" smtClean="0"/>
              <a:t>ロットから得られたデータをもって元素不純物</a:t>
            </a:r>
            <a:r>
              <a:rPr lang="ja-JP" altLang="en-US" sz="2000" dirty="0" smtClean="0"/>
              <a:t>の</a:t>
            </a:r>
            <a:r>
              <a:rPr lang="ja-JP" altLang="x-none" sz="2000" dirty="0" smtClean="0"/>
              <a:t>量</a:t>
            </a:r>
            <a:r>
              <a:rPr lang="ja-JP" altLang="en-US" sz="2000" dirty="0" smtClean="0"/>
              <a:t>や</a:t>
            </a:r>
            <a:r>
              <a:rPr lang="ja-JP" altLang="x-none" sz="2000" dirty="0" smtClean="0"/>
              <a:t>バラツキ</a:t>
            </a:r>
            <a:r>
              <a:rPr lang="ja-JP" altLang="en-US" sz="2000" dirty="0" smtClean="0"/>
              <a:t>を立証することが</a:t>
            </a:r>
            <a:r>
              <a:rPr lang="ja-JP" altLang="x-none" sz="2000" dirty="0" smtClean="0"/>
              <a:t>できる </a:t>
            </a:r>
            <a:endParaRPr lang="ja-JP" altLang="en-US" sz="2000" dirty="0" smtClean="0"/>
          </a:p>
          <a:p>
            <a:pPr lvl="1" rtl="0"/>
            <a:r>
              <a:rPr lang="ja-JP" altLang="x-none" sz="2000" b="0" dirty="0" smtClean="0">
                <a:ea typeface="+mn-ea"/>
              </a:rPr>
              <a:t>固有のバラツキがある</a:t>
            </a:r>
            <a:r>
              <a:rPr lang="ja-JP" altLang="en-US" sz="2000" b="0" dirty="0" smtClean="0">
                <a:ea typeface="+mn-ea"/>
              </a:rPr>
              <a:t>構成</a:t>
            </a:r>
            <a:r>
              <a:rPr lang="ja-JP" altLang="x-none" sz="2000" b="0" dirty="0" smtClean="0">
                <a:ea typeface="+mn-ea"/>
              </a:rPr>
              <a:t>成分（鉱物由来の添加剤など）に関しては、さらなるデータが必要とされることがある</a:t>
            </a:r>
            <a:endParaRPr lang="ja-JP" altLang="en-US" sz="2400" dirty="0">
              <a:ea typeface="+mn-ea"/>
            </a:endParaRPr>
          </a:p>
        </p:txBody>
      </p:sp>
    </p:spTree>
    <p:extLst>
      <p:ext uri="{BB962C8B-B14F-4D97-AF65-F5344CB8AC3E}">
        <p14:creationId xmlns:p14="http://schemas.microsoft.com/office/powerpoint/2010/main" val="4059374692"/>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5008" y="1209328"/>
            <a:ext cx="8566150" cy="790575"/>
          </a:xfrm>
        </p:spPr>
        <p:txBody>
          <a:bodyPr rtlCol="0"/>
          <a:lstStyle/>
          <a:p>
            <a:pPr rtl="0"/>
            <a:r>
              <a:rPr lang="ja-JP" altLang="x-none" sz="3200" dirty="0" smtClean="0">
                <a:solidFill>
                  <a:srgbClr val="0070C0"/>
                </a:solidFill>
              </a:rPr>
              <a:t>製剤</a:t>
            </a:r>
            <a:r>
              <a:rPr lang="ja-JP" altLang="en-US" sz="3200" dirty="0" smtClean="0">
                <a:solidFill>
                  <a:srgbClr val="0070C0"/>
                </a:solidFill>
              </a:rPr>
              <a:t>アセスメント・</a:t>
            </a:r>
            <a:r>
              <a:rPr lang="ja-JP" altLang="x-none" sz="3200" dirty="0" smtClean="0">
                <a:solidFill>
                  <a:srgbClr val="0070C0"/>
                </a:solidFill>
              </a:rPr>
              <a:t>アプローチ－容器施栓系</a:t>
            </a:r>
            <a:endParaRPr lang="ja-JP" altLang="x-none" sz="3200" dirty="0">
              <a:solidFill>
                <a:srgbClr val="0070C0"/>
              </a:solidFill>
            </a:endParaRPr>
          </a:p>
        </p:txBody>
      </p:sp>
      <p:sp>
        <p:nvSpPr>
          <p:cNvPr id="3" name="Content Placeholder 2"/>
          <p:cNvSpPr>
            <a:spLocks noGrp="1"/>
          </p:cNvSpPr>
          <p:nvPr>
            <p:ph idx="1"/>
          </p:nvPr>
        </p:nvSpPr>
        <p:spPr>
          <a:xfrm>
            <a:off x="700383" y="2001416"/>
            <a:ext cx="8712921" cy="4680520"/>
          </a:xfrm>
        </p:spPr>
        <p:txBody>
          <a:bodyPr rtlCol="0"/>
          <a:lstStyle/>
          <a:p>
            <a:pPr rtl="0"/>
            <a:r>
              <a:rPr lang="ja-JP" altLang="x-none" sz="2000" dirty="0" smtClean="0"/>
              <a:t>製剤の種類に応じて、潜在的な元素不純物の製剤への混入についてさらなる評価が必要になることがある</a:t>
            </a:r>
          </a:p>
          <a:p>
            <a:pPr lvl="1" rtl="0"/>
            <a:r>
              <a:rPr lang="ja-JP" altLang="x-none" sz="1800" dirty="0" smtClean="0">
                <a:ea typeface="+mn-ea"/>
              </a:rPr>
              <a:t>経口固形製剤</a:t>
            </a:r>
          </a:p>
          <a:p>
            <a:pPr lvl="2" rtl="0"/>
            <a:r>
              <a:rPr lang="ja-JP" altLang="x-none" sz="1800" dirty="0" smtClean="0">
                <a:ea typeface="+mn-ea"/>
              </a:rPr>
              <a:t>経口固形製剤と</a:t>
            </a:r>
            <a:r>
              <a:rPr lang="ja-JP" altLang="en-US" sz="1800" dirty="0" smtClean="0">
                <a:ea typeface="+mn-ea"/>
              </a:rPr>
              <a:t>包材成分</a:t>
            </a:r>
            <a:r>
              <a:rPr lang="ja-JP" altLang="x-none" sz="1800" dirty="0" smtClean="0">
                <a:ea typeface="+mn-ea"/>
              </a:rPr>
              <a:t>との相互作用に</a:t>
            </a:r>
            <a:r>
              <a:rPr lang="ja-JP" altLang="en-US" sz="1800" dirty="0">
                <a:ea typeface="+mn-ea"/>
              </a:rPr>
              <a:t>ついて</a:t>
            </a:r>
            <a:r>
              <a:rPr lang="ja-JP" altLang="x-none" sz="1800" dirty="0" smtClean="0">
                <a:ea typeface="+mn-ea"/>
              </a:rPr>
              <a:t>は、元素不純物が容器施栓系（包装</a:t>
            </a:r>
            <a:r>
              <a:rPr lang="ja-JP" altLang="en-US" sz="1800" dirty="0" smtClean="0">
                <a:ea typeface="+mn-ea"/>
              </a:rPr>
              <a:t>資材</a:t>
            </a:r>
            <a:r>
              <a:rPr lang="ja-JP" altLang="x-none" sz="1800" dirty="0" smtClean="0">
                <a:ea typeface="+mn-ea"/>
              </a:rPr>
              <a:t>）から製剤</a:t>
            </a:r>
            <a:r>
              <a:rPr lang="ja-JP" altLang="en-US" sz="1800" dirty="0" smtClean="0">
                <a:ea typeface="+mn-ea"/>
              </a:rPr>
              <a:t>に</a:t>
            </a:r>
            <a:r>
              <a:rPr lang="ja-JP" altLang="x-none" sz="1800" dirty="0" smtClean="0">
                <a:ea typeface="+mn-ea"/>
              </a:rPr>
              <a:t>移行する</a:t>
            </a:r>
            <a:r>
              <a:rPr lang="ja-JP" altLang="en-US" sz="1800" dirty="0" smtClean="0">
                <a:ea typeface="+mn-ea"/>
              </a:rPr>
              <a:t>リスクは</a:t>
            </a:r>
            <a:r>
              <a:rPr lang="ja-JP" altLang="x-none" sz="1800" dirty="0" smtClean="0">
                <a:ea typeface="+mn-ea"/>
              </a:rPr>
              <a:t>本質的に無視できる程度</a:t>
            </a:r>
            <a:r>
              <a:rPr lang="ja-JP" altLang="en-US" sz="1800" dirty="0" smtClean="0">
                <a:ea typeface="+mn-ea"/>
              </a:rPr>
              <a:t>である</a:t>
            </a:r>
            <a:endParaRPr lang="ja-JP" altLang="x-none" sz="1800" dirty="0" smtClean="0">
              <a:ea typeface="+mn-ea"/>
            </a:endParaRPr>
          </a:p>
          <a:p>
            <a:pPr lvl="2" rtl="0"/>
            <a:r>
              <a:rPr lang="ja-JP" altLang="x-none" sz="1800" dirty="0" smtClean="0">
                <a:ea typeface="+mn-ea"/>
              </a:rPr>
              <a:t>さらなる評価は必要ない </a:t>
            </a:r>
          </a:p>
          <a:p>
            <a:pPr lvl="1" rtl="0"/>
            <a:r>
              <a:rPr lang="ja-JP" altLang="x-none" sz="1800" dirty="0" smtClean="0">
                <a:ea typeface="+mn-ea"/>
              </a:rPr>
              <a:t>液剤、懸濁剤及び半固形製剤</a:t>
            </a:r>
          </a:p>
          <a:p>
            <a:pPr lvl="2" rtl="0"/>
            <a:r>
              <a:rPr lang="ja-JP" altLang="x-none" sz="1800" dirty="0" smtClean="0">
                <a:ea typeface="+mn-ea"/>
              </a:rPr>
              <a:t>包装</a:t>
            </a:r>
            <a:r>
              <a:rPr lang="ja-JP" altLang="en-US" sz="1800" dirty="0" smtClean="0">
                <a:ea typeface="+mn-ea"/>
              </a:rPr>
              <a:t>資材</a:t>
            </a:r>
            <a:r>
              <a:rPr lang="ja-JP" altLang="x-none" sz="1800" dirty="0" smtClean="0">
                <a:ea typeface="+mn-ea"/>
              </a:rPr>
              <a:t>及び処方成分によっては、包材成分から元素不純物が</a:t>
            </a:r>
            <a:r>
              <a:rPr lang="ja-JP" altLang="en-US" sz="1800" dirty="0" smtClean="0">
                <a:ea typeface="+mn-ea"/>
              </a:rPr>
              <a:t>溶出</a:t>
            </a:r>
            <a:r>
              <a:rPr lang="ja-JP" altLang="x-none" sz="1800" dirty="0" smtClean="0">
                <a:ea typeface="+mn-ea"/>
              </a:rPr>
              <a:t>する可能性があ</a:t>
            </a:r>
            <a:r>
              <a:rPr lang="ja-JP" altLang="en-US" sz="1800" dirty="0" smtClean="0">
                <a:ea typeface="+mn-ea"/>
              </a:rPr>
              <a:t>りうる</a:t>
            </a:r>
            <a:endParaRPr lang="ja-JP" altLang="x-none" sz="1800" dirty="0" smtClean="0">
              <a:ea typeface="+mn-ea"/>
            </a:endParaRPr>
          </a:p>
          <a:p>
            <a:pPr lvl="2" rtl="0"/>
            <a:r>
              <a:rPr lang="ja-JP" altLang="en-US" sz="1800" smtClean="0">
                <a:ea typeface="+mn-ea"/>
              </a:rPr>
              <a:t>溶出物</a:t>
            </a:r>
            <a:r>
              <a:rPr lang="ja-JP" altLang="x-none" sz="1800" smtClean="0">
                <a:ea typeface="+mn-ea"/>
              </a:rPr>
              <a:t>試験</a:t>
            </a:r>
            <a:r>
              <a:rPr lang="ja-JP" altLang="x-none" sz="1800" dirty="0" smtClean="0">
                <a:ea typeface="+mn-ea"/>
              </a:rPr>
              <a:t>でデータを得ることができる（適切な方法を用いて元素不純物</a:t>
            </a:r>
            <a:r>
              <a:rPr lang="ja-JP" altLang="en-US" sz="1800" dirty="0" smtClean="0">
                <a:ea typeface="+mn-ea"/>
              </a:rPr>
              <a:t>の</a:t>
            </a:r>
            <a:r>
              <a:rPr lang="ja-JP" altLang="x-none" sz="1800" dirty="0" smtClean="0">
                <a:ea typeface="+mn-ea"/>
              </a:rPr>
              <a:t>混入の可能性を評価する）</a:t>
            </a:r>
          </a:p>
          <a:p>
            <a:pPr lvl="2" rtl="0"/>
            <a:r>
              <a:rPr lang="ja-JP" altLang="x-none" sz="1800" dirty="0" smtClean="0">
                <a:ea typeface="+mn-ea"/>
              </a:rPr>
              <a:t>種々の製剤及び容器施栓系に関連したリスクレベルの追加情報を表</a:t>
            </a:r>
            <a:r>
              <a:rPr lang="x-none" altLang="ja-JP" sz="1800" dirty="0" smtClean="0">
                <a:ea typeface="+mn-ea"/>
              </a:rPr>
              <a:t>1</a:t>
            </a:r>
            <a:r>
              <a:rPr lang="ja-JP" altLang="x-none" sz="1800" dirty="0" smtClean="0">
                <a:ea typeface="+mn-ea"/>
              </a:rPr>
              <a:t>に示す</a:t>
            </a:r>
          </a:p>
          <a:p>
            <a:pPr rtl="0"/>
            <a:r>
              <a:rPr lang="ja-JP" altLang="x-none" sz="2000" dirty="0" smtClean="0"/>
              <a:t>検討</a:t>
            </a:r>
            <a:r>
              <a:rPr lang="ja-JP" altLang="en-US" sz="2000" dirty="0" smtClean="0"/>
              <a:t>課題</a:t>
            </a:r>
            <a:endParaRPr lang="ja-JP" altLang="x-none" sz="2000" dirty="0" smtClean="0"/>
          </a:p>
          <a:p>
            <a:pPr lvl="1" rtl="0"/>
            <a:r>
              <a:rPr lang="ja-JP" altLang="en-US" sz="1800" dirty="0" smtClean="0">
                <a:ea typeface="+mn-ea"/>
              </a:rPr>
              <a:t>溶出</a:t>
            </a:r>
            <a:r>
              <a:rPr lang="ja-JP" altLang="x-none" sz="1800" dirty="0" smtClean="0">
                <a:ea typeface="+mn-ea"/>
              </a:rPr>
              <a:t>しうる大量の金属が包装</a:t>
            </a:r>
            <a:r>
              <a:rPr lang="ja-JP" altLang="en-US" sz="1800" dirty="0" smtClean="0">
                <a:ea typeface="+mn-ea"/>
              </a:rPr>
              <a:t>資材中に</a:t>
            </a:r>
            <a:r>
              <a:rPr lang="ja-JP" altLang="x-none" sz="1800" dirty="0" smtClean="0">
                <a:ea typeface="+mn-ea"/>
              </a:rPr>
              <a:t>含まれているか？</a:t>
            </a:r>
            <a:endParaRPr lang="ja-JP" altLang="en-US" sz="1800" dirty="0" smtClean="0">
              <a:ea typeface="+mn-ea"/>
            </a:endParaRPr>
          </a:p>
          <a:p>
            <a:pPr lvl="1" rtl="0"/>
            <a:r>
              <a:rPr lang="ja-JP" altLang="x-none" sz="1800" dirty="0" smtClean="0">
                <a:ea typeface="+mn-ea"/>
              </a:rPr>
              <a:t>有効期間にわたり、</a:t>
            </a:r>
            <a:r>
              <a:rPr lang="ja-JP" altLang="en-US" sz="1800" dirty="0" smtClean="0">
                <a:ea typeface="+mn-ea"/>
              </a:rPr>
              <a:t>包装資材から</a:t>
            </a:r>
            <a:r>
              <a:rPr lang="ja-JP" altLang="x-none" sz="1800" dirty="0" smtClean="0">
                <a:ea typeface="+mn-ea"/>
              </a:rPr>
              <a:t>金属が</a:t>
            </a:r>
            <a:r>
              <a:rPr lang="ja-JP" altLang="en-US" sz="1800" dirty="0" smtClean="0">
                <a:ea typeface="+mn-ea"/>
              </a:rPr>
              <a:t>製剤に溶出</a:t>
            </a:r>
            <a:r>
              <a:rPr lang="ja-JP" altLang="x-none" sz="1800" dirty="0" smtClean="0">
                <a:ea typeface="+mn-ea"/>
              </a:rPr>
              <a:t>する可能性があるか？</a:t>
            </a:r>
            <a:endParaRPr lang="ja-JP" altLang="en-US" sz="1800" dirty="0" smtClean="0">
              <a:ea typeface="+mn-ea"/>
            </a:endParaRPr>
          </a:p>
          <a:p>
            <a:pPr rtl="0"/>
            <a:endParaRPr lang="ja-JP" altLang="en-US" sz="2800" dirty="0"/>
          </a:p>
        </p:txBody>
      </p:sp>
    </p:spTree>
    <p:extLst>
      <p:ext uri="{BB962C8B-B14F-4D97-AF65-F5344CB8AC3E}">
        <p14:creationId xmlns:p14="http://schemas.microsoft.com/office/powerpoint/2010/main" val="3532732401"/>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7114" y="1137320"/>
            <a:ext cx="8782174" cy="790575"/>
          </a:xfrm>
        </p:spPr>
        <p:txBody>
          <a:bodyPr rtlCol="0"/>
          <a:lstStyle/>
          <a:p>
            <a:pPr rtl="0"/>
            <a:r>
              <a:rPr lang="ja-JP" altLang="en-US" sz="2800" dirty="0" smtClean="0">
                <a:solidFill>
                  <a:srgbClr val="0070C0"/>
                </a:solidFill>
              </a:rPr>
              <a:t>表</a:t>
            </a:r>
            <a:r>
              <a:rPr lang="en-US" altLang="ja-JP" sz="2800" dirty="0" smtClean="0">
                <a:solidFill>
                  <a:srgbClr val="0070C0"/>
                </a:solidFill>
              </a:rPr>
              <a:t>1</a:t>
            </a:r>
            <a:r>
              <a:rPr lang="ja-JP" altLang="en-US" sz="2800" dirty="0" smtClean="0">
                <a:solidFill>
                  <a:srgbClr val="0070C0"/>
                </a:solidFill>
              </a:rPr>
              <a:t>　容器施栓系</a:t>
            </a:r>
            <a:r>
              <a:rPr lang="ja-JP" altLang="x-none" sz="2800" dirty="0" smtClean="0">
                <a:solidFill>
                  <a:srgbClr val="0070C0"/>
                </a:solidFill>
              </a:rPr>
              <a:t>と</a:t>
            </a:r>
            <a:r>
              <a:rPr lang="ja-JP" altLang="en-US" sz="2800" dirty="0" smtClean="0">
                <a:solidFill>
                  <a:srgbClr val="0070C0"/>
                </a:solidFill>
              </a:rPr>
              <a:t>剤形</a:t>
            </a:r>
            <a:r>
              <a:rPr lang="ja-JP" altLang="x-none" sz="2800" dirty="0" smtClean="0">
                <a:solidFill>
                  <a:srgbClr val="0070C0"/>
                </a:solidFill>
              </a:rPr>
              <a:t>との相互作用の相対的可能性</a:t>
            </a:r>
            <a:endParaRPr lang="ja-JP" altLang="x-none" sz="2800" dirty="0">
              <a:solidFill>
                <a:srgbClr val="0070C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499694075"/>
              </p:ext>
            </p:extLst>
          </p:nvPr>
        </p:nvGraphicFramePr>
        <p:xfrm>
          <a:off x="412304" y="1929409"/>
          <a:ext cx="9001000" cy="4949943"/>
        </p:xfrm>
        <a:graphic>
          <a:graphicData uri="http://schemas.openxmlformats.org/drawingml/2006/table">
            <a:tbl>
              <a:tblPr firstRow="1" bandRow="1">
                <a:tableStyleId>{5C22544A-7EE6-4342-B048-85BDC9FD1C3A}</a:tableStyleId>
              </a:tblPr>
              <a:tblGrid>
                <a:gridCol w="2928013">
                  <a:extLst>
                    <a:ext uri="{9D8B030D-6E8A-4147-A177-3AD203B41FA5}">
                      <a16:colId xmlns:a16="http://schemas.microsoft.com/office/drawing/2014/main" val="20000"/>
                    </a:ext>
                  </a:extLst>
                </a:gridCol>
                <a:gridCol w="2928013">
                  <a:extLst>
                    <a:ext uri="{9D8B030D-6E8A-4147-A177-3AD203B41FA5}">
                      <a16:colId xmlns:a16="http://schemas.microsoft.com/office/drawing/2014/main" val="20001"/>
                    </a:ext>
                  </a:extLst>
                </a:gridCol>
                <a:gridCol w="3144974">
                  <a:extLst>
                    <a:ext uri="{9D8B030D-6E8A-4147-A177-3AD203B41FA5}">
                      <a16:colId xmlns:a16="http://schemas.microsoft.com/office/drawing/2014/main" val="20002"/>
                    </a:ext>
                  </a:extLst>
                </a:gridCol>
              </a:tblGrid>
              <a:tr h="576063">
                <a:tc>
                  <a:txBody>
                    <a:bodyPr/>
                    <a:lstStyle/>
                    <a:p>
                      <a:pPr marL="0" marR="0" rtl="0">
                        <a:lnSpc>
                          <a:spcPct val="115000"/>
                        </a:lnSpc>
                        <a:spcBef>
                          <a:spcPts val="0"/>
                        </a:spcBef>
                        <a:spcAft>
                          <a:spcPts val="1000"/>
                        </a:spcAft>
                      </a:pPr>
                      <a:r>
                        <a:rPr lang="ja-JP" altLang="x-none" sz="1400" b="1" noProof="0" dirty="0" smtClean="0">
                          <a:solidFill>
                            <a:schemeClr val="bg1"/>
                          </a:solidFill>
                          <a:effectLst/>
                          <a:latin typeface="+mn-lt"/>
                          <a:ea typeface="+mn-ea"/>
                        </a:rPr>
                        <a:t>容器施栓系から製剤に元素不純物</a:t>
                      </a:r>
                      <a:r>
                        <a:rPr lang="ja-JP" altLang="en-US" sz="1400" b="1" noProof="0" dirty="0" smtClean="0">
                          <a:solidFill>
                            <a:schemeClr val="bg1"/>
                          </a:solidFill>
                          <a:effectLst/>
                          <a:latin typeface="+mn-lt"/>
                          <a:ea typeface="+mn-ea"/>
                        </a:rPr>
                        <a:t>が</a:t>
                      </a:r>
                      <a:r>
                        <a:rPr lang="ja-JP" altLang="x-none" sz="1400" b="1" noProof="0" dirty="0" smtClean="0">
                          <a:solidFill>
                            <a:schemeClr val="bg1"/>
                          </a:solidFill>
                          <a:effectLst/>
                          <a:latin typeface="+mn-lt"/>
                          <a:ea typeface="+mn-ea"/>
                        </a:rPr>
                        <a:t>混入する可能性</a:t>
                      </a:r>
                      <a:endParaRPr lang="ja-JP" altLang="en-US" sz="1400" noProof="0" dirty="0">
                        <a:solidFill>
                          <a:schemeClr val="bg1"/>
                        </a:solidFill>
                        <a:effectLst/>
                        <a:latin typeface="+mn-lt"/>
                        <a:ea typeface="+mn-ea"/>
                      </a:endParaRPr>
                    </a:p>
                  </a:txBody>
                  <a:tcPr marL="41429" marR="41429" marT="0" marB="0"/>
                </a:tc>
                <a:tc>
                  <a:txBody>
                    <a:bodyPr/>
                    <a:lstStyle/>
                    <a:p>
                      <a:pPr marL="0" marR="0" rtl="0">
                        <a:spcBef>
                          <a:spcPts val="0"/>
                        </a:spcBef>
                        <a:spcAft>
                          <a:spcPts val="0"/>
                        </a:spcAft>
                      </a:pPr>
                      <a:r>
                        <a:rPr lang="ja-JP" altLang="x-none" sz="1400" b="1" noProof="0" dirty="0" smtClean="0">
                          <a:solidFill>
                            <a:schemeClr val="bg1"/>
                          </a:solidFill>
                          <a:effectLst/>
                          <a:latin typeface="+mn-lt"/>
                          <a:ea typeface="+mn-ea"/>
                        </a:rPr>
                        <a:t>特定の</a:t>
                      </a:r>
                      <a:r>
                        <a:rPr lang="ja-JP" altLang="en-US" sz="1400" b="1" noProof="0" dirty="0" smtClean="0">
                          <a:solidFill>
                            <a:schemeClr val="bg1"/>
                          </a:solidFill>
                          <a:effectLst/>
                          <a:latin typeface="+mn-lt"/>
                          <a:ea typeface="+mn-ea"/>
                        </a:rPr>
                        <a:t>剤形</a:t>
                      </a:r>
                      <a:endParaRPr lang="ja-JP" altLang="en-US" sz="1400" noProof="0" dirty="0">
                        <a:solidFill>
                          <a:schemeClr val="bg1"/>
                        </a:solidFill>
                        <a:effectLst/>
                        <a:latin typeface="+mn-lt"/>
                        <a:ea typeface="+mn-ea"/>
                      </a:endParaRPr>
                    </a:p>
                  </a:txBody>
                  <a:tcPr marL="41429" marR="41429" marT="0" marB="0"/>
                </a:tc>
                <a:tc>
                  <a:txBody>
                    <a:bodyPr/>
                    <a:lstStyle/>
                    <a:p>
                      <a:pPr marL="0" marR="0" rtl="0">
                        <a:spcBef>
                          <a:spcPts val="0"/>
                        </a:spcBef>
                        <a:spcAft>
                          <a:spcPts val="0"/>
                        </a:spcAft>
                      </a:pPr>
                      <a:r>
                        <a:rPr lang="ja-JP" altLang="x-none" sz="1400" b="1" noProof="0" dirty="0" smtClean="0">
                          <a:solidFill>
                            <a:schemeClr val="bg1"/>
                          </a:solidFill>
                          <a:effectLst/>
                          <a:latin typeface="+mn-lt"/>
                          <a:ea typeface="+mn-ea"/>
                        </a:rPr>
                        <a:t>検討例／懸念される潜在的</a:t>
                      </a:r>
                      <a:r>
                        <a:rPr lang="ja-JP" altLang="en-US" sz="1400" b="1" noProof="0" dirty="0" smtClean="0">
                          <a:solidFill>
                            <a:schemeClr val="bg1"/>
                          </a:solidFill>
                          <a:effectLst/>
                          <a:latin typeface="+mn-lt"/>
                          <a:ea typeface="+mn-ea"/>
                        </a:rPr>
                        <a:t>な</a:t>
                      </a:r>
                      <a:r>
                        <a:rPr lang="ja-JP" altLang="x-none" sz="1400" b="1" noProof="0" dirty="0" smtClean="0">
                          <a:solidFill>
                            <a:schemeClr val="bg1"/>
                          </a:solidFill>
                          <a:effectLst/>
                          <a:latin typeface="+mn-lt"/>
                          <a:ea typeface="+mn-ea"/>
                        </a:rPr>
                        <a:t>包材成分</a:t>
                      </a:r>
                      <a:endParaRPr lang="ja-JP" altLang="en-US" sz="1400" noProof="0" dirty="0">
                        <a:solidFill>
                          <a:schemeClr val="bg1"/>
                        </a:solidFill>
                        <a:effectLst/>
                        <a:latin typeface="+mn-lt"/>
                        <a:ea typeface="+mn-ea"/>
                      </a:endParaRPr>
                    </a:p>
                  </a:txBody>
                  <a:tcPr marL="41429" marR="41429" marT="0" marB="0"/>
                </a:tc>
                <a:extLst>
                  <a:ext uri="{0D108BD9-81ED-4DB2-BD59-A6C34878D82A}">
                    <a16:rowId xmlns:a16="http://schemas.microsoft.com/office/drawing/2014/main" val="10000"/>
                  </a:ext>
                </a:extLst>
              </a:tr>
              <a:tr h="172042">
                <a:tc rowSpan="17">
                  <a:txBody>
                    <a:bodyPr/>
                    <a:lstStyle/>
                    <a:p>
                      <a:pPr marL="0" marR="0" rtl="0">
                        <a:lnSpc>
                          <a:spcPct val="115000"/>
                        </a:lnSpc>
                        <a:spcBef>
                          <a:spcPts val="0"/>
                        </a:spcBef>
                        <a:spcAft>
                          <a:spcPts val="1000"/>
                        </a:spcAft>
                      </a:pPr>
                      <a:endParaRPr lang="ja-JP" altLang="en-US" sz="1300" noProof="0" dirty="0">
                        <a:solidFill>
                          <a:schemeClr val="tx1"/>
                        </a:solidFill>
                        <a:effectLst/>
                        <a:latin typeface="+mn-lt"/>
                        <a:ea typeface="+mn-ea"/>
                      </a:endParaRPr>
                    </a:p>
                  </a:txBody>
                  <a:tcPr marL="41429" marR="41429" marT="0" marB="0">
                    <a:solidFill>
                      <a:schemeClr val="bg1"/>
                    </a:solidFill>
                  </a:tcPr>
                </a:tc>
                <a:tc>
                  <a:txBody>
                    <a:bodyPr/>
                    <a:lstStyle/>
                    <a:p>
                      <a:pPr marL="0" marR="0" rtl="0">
                        <a:spcBef>
                          <a:spcPts val="0"/>
                        </a:spcBef>
                        <a:spcAft>
                          <a:spcPts val="0"/>
                        </a:spcAft>
                      </a:pPr>
                      <a:r>
                        <a:rPr lang="ja-JP" altLang="x-none" sz="1400" noProof="0" dirty="0" smtClean="0">
                          <a:solidFill>
                            <a:schemeClr val="tx1"/>
                          </a:solidFill>
                          <a:effectLst/>
                          <a:latin typeface="+mn-lt"/>
                          <a:ea typeface="+mn-ea"/>
                        </a:rPr>
                        <a:t>注射剤及び注射用懸濁液</a:t>
                      </a:r>
                      <a:endParaRPr lang="ja-JP" altLang="en-US" sz="1400" noProof="0" dirty="0">
                        <a:solidFill>
                          <a:schemeClr val="tx1"/>
                        </a:solidFill>
                        <a:effectLst/>
                        <a:latin typeface="+mn-lt"/>
                        <a:ea typeface="+mn-ea"/>
                      </a:endParaRPr>
                    </a:p>
                  </a:txBody>
                  <a:tcPr marL="41429" marR="41429" marT="0" marB="0"/>
                </a:tc>
                <a:tc rowSpan="3">
                  <a:txBody>
                    <a:bodyPr/>
                    <a:lstStyle/>
                    <a:p>
                      <a:pPr marL="0" marR="0" rtl="0">
                        <a:lnSpc>
                          <a:spcPct val="115000"/>
                        </a:lnSpc>
                        <a:spcBef>
                          <a:spcPts val="0"/>
                        </a:spcBef>
                        <a:spcAft>
                          <a:spcPts val="1000"/>
                        </a:spcAft>
                      </a:pPr>
                      <a:r>
                        <a:rPr lang="ja-JP" altLang="x-none" sz="1400" noProof="0" dirty="0" smtClean="0">
                          <a:solidFill>
                            <a:schemeClr val="tx1"/>
                          </a:solidFill>
                          <a:effectLst/>
                          <a:latin typeface="+mn-lt"/>
                          <a:ea typeface="+mn-ea"/>
                        </a:rPr>
                        <a:t> ガラス容器－</a:t>
                      </a:r>
                      <a:r>
                        <a:rPr lang="x-none" altLang="ja-JP" sz="1400" noProof="0" dirty="0" smtClean="0">
                          <a:solidFill>
                            <a:schemeClr val="tx1"/>
                          </a:solidFill>
                          <a:effectLst/>
                          <a:latin typeface="+mn-lt"/>
                          <a:ea typeface="+mn-ea"/>
                        </a:rPr>
                        <a:t>As</a:t>
                      </a:r>
                      <a:r>
                        <a:rPr lang="ja-JP" altLang="en-US" sz="1400" noProof="0" dirty="0" err="1" smtClean="0">
                          <a:solidFill>
                            <a:schemeClr val="tx1"/>
                          </a:solidFill>
                          <a:effectLst/>
                          <a:latin typeface="+mn-lt"/>
                          <a:ea typeface="+mn-ea"/>
                        </a:rPr>
                        <a:t>が溶</a:t>
                      </a:r>
                      <a:r>
                        <a:rPr lang="ja-JP" altLang="en-US" sz="1400" noProof="0" dirty="0" smtClean="0">
                          <a:solidFill>
                            <a:schemeClr val="tx1"/>
                          </a:solidFill>
                          <a:effectLst/>
                          <a:latin typeface="+mn-lt"/>
                          <a:ea typeface="+mn-ea"/>
                        </a:rPr>
                        <a:t>出</a:t>
                      </a:r>
                      <a:r>
                        <a:rPr lang="ja-JP" altLang="x-none" sz="1400" noProof="0" dirty="0" smtClean="0">
                          <a:solidFill>
                            <a:schemeClr val="tx1"/>
                          </a:solidFill>
                          <a:effectLst/>
                          <a:latin typeface="+mn-lt"/>
                          <a:ea typeface="+mn-ea"/>
                        </a:rPr>
                        <a:t>する可能性</a:t>
                      </a:r>
                      <a:r>
                        <a:rPr lang="ja-JP" altLang="en-US" sz="1400" noProof="0" dirty="0" smtClean="0">
                          <a:solidFill>
                            <a:schemeClr val="tx1"/>
                          </a:solidFill>
                          <a:effectLst/>
                          <a:latin typeface="+mn-lt"/>
                          <a:ea typeface="+mn-ea"/>
                        </a:rPr>
                        <a:t>がある</a:t>
                      </a:r>
                      <a:r>
                        <a:rPr lang="ja-JP" altLang="x-none" sz="1400" noProof="0" dirty="0" smtClean="0">
                          <a:solidFill>
                            <a:schemeClr val="tx1"/>
                          </a:solidFill>
                          <a:effectLst/>
                          <a:latin typeface="+mn-lt"/>
                          <a:ea typeface="+mn-ea"/>
                        </a:rPr>
                        <a:t> </a:t>
                      </a:r>
                      <a:endParaRPr lang="ja-JP" altLang="en-US" sz="1400" noProof="0" dirty="0">
                        <a:solidFill>
                          <a:schemeClr val="tx1"/>
                        </a:solidFill>
                        <a:effectLst/>
                        <a:latin typeface="+mn-lt"/>
                        <a:ea typeface="+mn-ea"/>
                      </a:endParaRPr>
                    </a:p>
                  </a:txBody>
                  <a:tcPr marL="41429" marR="41429" marT="0" marB="0"/>
                </a:tc>
                <a:extLst>
                  <a:ext uri="{0D108BD9-81ED-4DB2-BD59-A6C34878D82A}">
                    <a16:rowId xmlns:a16="http://schemas.microsoft.com/office/drawing/2014/main" val="10001"/>
                  </a:ext>
                </a:extLst>
              </a:tr>
              <a:tr h="186213">
                <a:tc vMerge="1">
                  <a:txBody>
                    <a:bodyPr/>
                    <a:lstStyle/>
                    <a:p>
                      <a:pPr rtl="0"/>
                      <a:endParaRPr lang="en-US"/>
                    </a:p>
                  </a:txBody>
                  <a:tcPr/>
                </a:tc>
                <a:tc>
                  <a:txBody>
                    <a:bodyPr/>
                    <a:lstStyle/>
                    <a:p>
                      <a:pPr marL="0" marR="0" rtl="0">
                        <a:lnSpc>
                          <a:spcPct val="115000"/>
                        </a:lnSpc>
                        <a:spcBef>
                          <a:spcPts val="0"/>
                        </a:spcBef>
                        <a:spcAft>
                          <a:spcPts val="1000"/>
                        </a:spcAft>
                      </a:pPr>
                      <a:r>
                        <a:rPr lang="ja-JP" altLang="x-none" sz="1400" noProof="0" dirty="0" smtClean="0">
                          <a:solidFill>
                            <a:schemeClr val="tx1"/>
                          </a:solidFill>
                          <a:effectLst/>
                          <a:latin typeface="+mn-lt"/>
                          <a:ea typeface="+mn-ea"/>
                        </a:rPr>
                        <a:t>吸入用エアゾール剤及び液剤</a:t>
                      </a:r>
                      <a:endParaRPr lang="ja-JP" altLang="en-US" sz="1400" noProof="0" dirty="0">
                        <a:solidFill>
                          <a:schemeClr val="tx1"/>
                        </a:solidFill>
                        <a:effectLst/>
                        <a:latin typeface="+mn-lt"/>
                        <a:ea typeface="+mn-ea"/>
                      </a:endParaRPr>
                    </a:p>
                  </a:txBody>
                  <a:tcPr marL="41429" marR="41429" marT="0" marB="0"/>
                </a:tc>
                <a:tc vMerge="1">
                  <a:txBody>
                    <a:bodyPr/>
                    <a:lstStyle/>
                    <a:p>
                      <a:pPr rtl="0"/>
                      <a:endParaRPr lang="en-US"/>
                    </a:p>
                  </a:txBody>
                  <a:tcPr/>
                </a:tc>
                <a:extLst>
                  <a:ext uri="{0D108BD9-81ED-4DB2-BD59-A6C34878D82A}">
                    <a16:rowId xmlns:a16="http://schemas.microsoft.com/office/drawing/2014/main" val="10002"/>
                  </a:ext>
                </a:extLst>
              </a:tr>
              <a:tr h="172042">
                <a:tc vMerge="1">
                  <a:txBody>
                    <a:bodyPr/>
                    <a:lstStyle/>
                    <a:p>
                      <a:pPr rtl="0"/>
                      <a:endParaRPr lang="en-US"/>
                    </a:p>
                  </a:txBody>
                  <a:tcPr/>
                </a:tc>
                <a:tc>
                  <a:txBody>
                    <a:bodyPr/>
                    <a:lstStyle/>
                    <a:p>
                      <a:pPr marL="0" marR="0" rtl="0">
                        <a:spcBef>
                          <a:spcPts val="0"/>
                        </a:spcBef>
                        <a:spcAft>
                          <a:spcPts val="0"/>
                        </a:spcAft>
                      </a:pPr>
                      <a:r>
                        <a:rPr lang="ja-JP" altLang="en-US" sz="1400" noProof="0" dirty="0" smtClean="0">
                          <a:solidFill>
                            <a:schemeClr val="tx1"/>
                          </a:solidFill>
                          <a:effectLst/>
                          <a:latin typeface="+mn-lt"/>
                          <a:ea typeface="+mn-ea"/>
                        </a:rPr>
                        <a:t>非経口</a:t>
                      </a:r>
                      <a:r>
                        <a:rPr lang="ja-JP" altLang="x-none" sz="1400" noProof="0" dirty="0" smtClean="0">
                          <a:solidFill>
                            <a:schemeClr val="tx1"/>
                          </a:solidFill>
                          <a:effectLst/>
                          <a:latin typeface="+mn-lt"/>
                          <a:ea typeface="+mn-ea"/>
                        </a:rPr>
                        <a:t>液剤</a:t>
                      </a:r>
                      <a:endParaRPr lang="ja-JP" altLang="en-US" sz="1400" noProof="0" dirty="0">
                        <a:solidFill>
                          <a:schemeClr val="tx1"/>
                        </a:solidFill>
                        <a:effectLst/>
                        <a:latin typeface="+mn-lt"/>
                        <a:ea typeface="+mn-ea"/>
                      </a:endParaRPr>
                    </a:p>
                  </a:txBody>
                  <a:tcPr marL="41429" marR="41429" marT="0" marB="0"/>
                </a:tc>
                <a:tc vMerge="1">
                  <a:txBody>
                    <a:bodyPr/>
                    <a:lstStyle/>
                    <a:p>
                      <a:pPr rtl="0"/>
                      <a:endParaRPr lang="en-US"/>
                    </a:p>
                  </a:txBody>
                  <a:tcPr/>
                </a:tc>
                <a:extLst>
                  <a:ext uri="{0D108BD9-81ED-4DB2-BD59-A6C34878D82A}">
                    <a16:rowId xmlns:a16="http://schemas.microsoft.com/office/drawing/2014/main" val="10003"/>
                  </a:ext>
                </a:extLst>
              </a:tr>
              <a:tr h="384061">
                <a:tc vMerge="1">
                  <a:txBody>
                    <a:bodyPr/>
                    <a:lstStyle/>
                    <a:p>
                      <a:pPr marL="0" marR="0" rtl="0">
                        <a:lnSpc>
                          <a:spcPct val="115000"/>
                        </a:lnSpc>
                        <a:spcBef>
                          <a:spcPts val="0"/>
                        </a:spcBef>
                        <a:spcAft>
                          <a:spcPts val="1000"/>
                        </a:spcAft>
                      </a:pPr>
                      <a:endParaRPr lang="en-US" sz="1300" dirty="0">
                        <a:solidFill>
                          <a:schemeClr val="tx1"/>
                        </a:solidFill>
                        <a:effectLst/>
                        <a:latin typeface="+mj-lt"/>
                        <a:ea typeface="PMingLiU"/>
                      </a:endParaRPr>
                    </a:p>
                  </a:txBody>
                  <a:tcPr marL="41429" marR="41429" marT="0" marB="0"/>
                </a:tc>
                <a:tc>
                  <a:txBody>
                    <a:bodyPr/>
                    <a:lstStyle/>
                    <a:p>
                      <a:pPr marL="0" marR="0" rtl="0">
                        <a:lnSpc>
                          <a:spcPct val="115000"/>
                        </a:lnSpc>
                        <a:spcBef>
                          <a:spcPts val="0"/>
                        </a:spcBef>
                        <a:spcAft>
                          <a:spcPts val="1000"/>
                        </a:spcAft>
                      </a:pPr>
                      <a:r>
                        <a:rPr lang="ja-JP" altLang="x-none" sz="1400" noProof="0" dirty="0" smtClean="0">
                          <a:solidFill>
                            <a:schemeClr val="tx1"/>
                          </a:solidFill>
                          <a:effectLst/>
                          <a:latin typeface="+mn-lt"/>
                          <a:ea typeface="+mn-ea"/>
                        </a:rPr>
                        <a:t>点眼用液剤及び懸濁液</a:t>
                      </a:r>
                      <a:endParaRPr lang="ja-JP" altLang="en-US" sz="1400" noProof="0" dirty="0">
                        <a:solidFill>
                          <a:schemeClr val="tx1"/>
                        </a:solidFill>
                        <a:effectLst/>
                        <a:latin typeface="+mn-lt"/>
                        <a:ea typeface="+mn-ea"/>
                      </a:endParaRPr>
                    </a:p>
                  </a:txBody>
                  <a:tcPr marL="41429" marR="41429" marT="0" marB="0"/>
                </a:tc>
                <a:tc rowSpan="4">
                  <a:txBody>
                    <a:bodyPr/>
                    <a:lstStyle/>
                    <a:p>
                      <a:pPr marL="0" marR="0" rtl="0">
                        <a:lnSpc>
                          <a:spcPct val="115000"/>
                        </a:lnSpc>
                        <a:spcBef>
                          <a:spcPts val="0"/>
                        </a:spcBef>
                        <a:spcAft>
                          <a:spcPts val="1000"/>
                        </a:spcAft>
                      </a:pPr>
                      <a:r>
                        <a:rPr lang="ja-JP" altLang="x-none" sz="1400" noProof="0" dirty="0" smtClean="0">
                          <a:solidFill>
                            <a:schemeClr val="tx1"/>
                          </a:solidFill>
                          <a:effectLst/>
                          <a:latin typeface="+mn-lt"/>
                          <a:ea typeface="+mn-ea"/>
                        </a:rPr>
                        <a:t> ガラス容器－</a:t>
                      </a:r>
                      <a:r>
                        <a:rPr lang="x-none" altLang="ja-JP" sz="1400" noProof="0" dirty="0" smtClean="0">
                          <a:solidFill>
                            <a:schemeClr val="tx1"/>
                          </a:solidFill>
                          <a:effectLst/>
                          <a:latin typeface="+mn-lt"/>
                          <a:ea typeface="+mn-ea"/>
                        </a:rPr>
                        <a:t>As</a:t>
                      </a:r>
                      <a:r>
                        <a:rPr lang="ja-JP" altLang="en-US" sz="1400" noProof="0" dirty="0" err="1" smtClean="0">
                          <a:solidFill>
                            <a:schemeClr val="tx1"/>
                          </a:solidFill>
                          <a:effectLst/>
                          <a:latin typeface="+mn-lt"/>
                          <a:ea typeface="+mn-ea"/>
                        </a:rPr>
                        <a:t>が溶</a:t>
                      </a:r>
                      <a:r>
                        <a:rPr lang="ja-JP" altLang="en-US" sz="1400" noProof="0" dirty="0" smtClean="0">
                          <a:solidFill>
                            <a:schemeClr val="tx1"/>
                          </a:solidFill>
                          <a:effectLst/>
                          <a:latin typeface="+mn-lt"/>
                          <a:ea typeface="+mn-ea"/>
                        </a:rPr>
                        <a:t>出</a:t>
                      </a:r>
                      <a:r>
                        <a:rPr lang="ja-JP" altLang="x-none" sz="1400" noProof="0" dirty="0" smtClean="0">
                          <a:solidFill>
                            <a:schemeClr val="tx1"/>
                          </a:solidFill>
                          <a:effectLst/>
                          <a:latin typeface="+mn-lt"/>
                          <a:ea typeface="+mn-ea"/>
                        </a:rPr>
                        <a:t>する可能性</a:t>
                      </a:r>
                      <a:r>
                        <a:rPr lang="ja-JP" altLang="en-US" sz="1400" noProof="0" dirty="0" smtClean="0">
                          <a:solidFill>
                            <a:schemeClr val="tx1"/>
                          </a:solidFill>
                          <a:effectLst/>
                          <a:latin typeface="+mn-lt"/>
                          <a:ea typeface="+mn-ea"/>
                        </a:rPr>
                        <a:t>がある</a:t>
                      </a:r>
                      <a:r>
                        <a:rPr lang="en-US" altLang="ja-JP" sz="1400" noProof="0" dirty="0" smtClean="0">
                          <a:solidFill>
                            <a:schemeClr val="tx1"/>
                          </a:solidFill>
                          <a:effectLst/>
                          <a:latin typeface="+mn-lt"/>
                          <a:ea typeface="+mn-ea"/>
                        </a:rPr>
                        <a:t/>
                      </a:r>
                      <a:br>
                        <a:rPr lang="en-US" altLang="ja-JP" sz="1400" noProof="0" dirty="0" smtClean="0">
                          <a:solidFill>
                            <a:schemeClr val="tx1"/>
                          </a:solidFill>
                          <a:effectLst/>
                          <a:latin typeface="+mn-lt"/>
                          <a:ea typeface="+mn-ea"/>
                        </a:rPr>
                      </a:br>
                      <a:r>
                        <a:rPr lang="en-US" altLang="ja-JP" sz="1400" noProof="0" dirty="0" smtClean="0">
                          <a:solidFill>
                            <a:schemeClr val="tx1"/>
                          </a:solidFill>
                          <a:effectLst/>
                          <a:latin typeface="+mn-lt"/>
                          <a:ea typeface="+mn-ea"/>
                        </a:rPr>
                        <a:t/>
                      </a:r>
                      <a:br>
                        <a:rPr lang="en-US" altLang="ja-JP" sz="1400" noProof="0" dirty="0" smtClean="0">
                          <a:solidFill>
                            <a:schemeClr val="tx1"/>
                          </a:solidFill>
                          <a:effectLst/>
                          <a:latin typeface="+mn-lt"/>
                          <a:ea typeface="+mn-ea"/>
                        </a:rPr>
                      </a:br>
                      <a:r>
                        <a:rPr lang="ja-JP" altLang="x-none" sz="1400" noProof="0" dirty="0" smtClean="0">
                          <a:solidFill>
                            <a:schemeClr val="tx1"/>
                          </a:solidFill>
                          <a:effectLst/>
                          <a:latin typeface="+mn-lt"/>
                          <a:ea typeface="+mn-ea"/>
                        </a:rPr>
                        <a:t>金属容器－元素不純物</a:t>
                      </a:r>
                      <a:r>
                        <a:rPr lang="ja-JP" altLang="en-US" sz="1400" noProof="0" dirty="0" smtClean="0">
                          <a:solidFill>
                            <a:schemeClr val="tx1"/>
                          </a:solidFill>
                          <a:effectLst/>
                          <a:latin typeface="+mn-lt"/>
                          <a:ea typeface="+mn-ea"/>
                        </a:rPr>
                        <a:t>が溶出</a:t>
                      </a:r>
                      <a:r>
                        <a:rPr lang="ja-JP" altLang="x-none" sz="1400" noProof="0" dirty="0" smtClean="0">
                          <a:solidFill>
                            <a:schemeClr val="tx1"/>
                          </a:solidFill>
                          <a:effectLst/>
                          <a:latin typeface="+mn-lt"/>
                          <a:ea typeface="+mn-ea"/>
                        </a:rPr>
                        <a:t>する可能性（</a:t>
                      </a:r>
                      <a:r>
                        <a:rPr lang="ja-JP" altLang="en-US" sz="1400" noProof="0" dirty="0" smtClean="0">
                          <a:solidFill>
                            <a:schemeClr val="tx1"/>
                          </a:solidFill>
                          <a:effectLst/>
                          <a:latin typeface="+mn-lt"/>
                          <a:ea typeface="+mn-ea"/>
                        </a:rPr>
                        <a:t>容器施栓系</a:t>
                      </a:r>
                      <a:r>
                        <a:rPr lang="ja-JP" altLang="x-none" sz="1400" noProof="0" dirty="0" smtClean="0">
                          <a:solidFill>
                            <a:schemeClr val="tx1"/>
                          </a:solidFill>
                          <a:effectLst/>
                          <a:latin typeface="+mn-lt"/>
                          <a:ea typeface="+mn-ea"/>
                        </a:rPr>
                        <a:t>の</a:t>
                      </a:r>
                      <a:r>
                        <a:rPr lang="ja-JP" altLang="en-US" sz="1400" noProof="0" dirty="0" smtClean="0">
                          <a:solidFill>
                            <a:schemeClr val="tx1"/>
                          </a:solidFill>
                          <a:effectLst/>
                          <a:latin typeface="+mn-lt"/>
                          <a:ea typeface="+mn-ea"/>
                        </a:rPr>
                        <a:t>成分</a:t>
                      </a:r>
                      <a:r>
                        <a:rPr lang="ja-JP" altLang="x-none" sz="1400" noProof="0" dirty="0" smtClean="0">
                          <a:solidFill>
                            <a:schemeClr val="tx1"/>
                          </a:solidFill>
                          <a:effectLst/>
                          <a:latin typeface="+mn-lt"/>
                          <a:ea typeface="+mn-ea"/>
                        </a:rPr>
                        <a:t>及び</a:t>
                      </a:r>
                      <a:r>
                        <a:rPr lang="ja-JP" altLang="en-US" sz="1400" noProof="0" dirty="0" smtClean="0">
                          <a:solidFill>
                            <a:schemeClr val="tx1"/>
                          </a:solidFill>
                          <a:effectLst/>
                          <a:latin typeface="+mn-lt"/>
                          <a:ea typeface="+mn-ea"/>
                        </a:rPr>
                        <a:t>製剤の</a:t>
                      </a:r>
                      <a:r>
                        <a:rPr lang="ja-JP" altLang="x-none" sz="1400" noProof="0" dirty="0" smtClean="0">
                          <a:solidFill>
                            <a:schemeClr val="tx1"/>
                          </a:solidFill>
                          <a:effectLst/>
                          <a:latin typeface="+mn-lt"/>
                          <a:ea typeface="+mn-ea"/>
                        </a:rPr>
                        <a:t>処方</a:t>
                      </a:r>
                      <a:r>
                        <a:rPr lang="ja-JP" altLang="en-US" sz="1400" noProof="0" dirty="0" smtClean="0">
                          <a:solidFill>
                            <a:schemeClr val="tx1"/>
                          </a:solidFill>
                          <a:effectLst/>
                          <a:latin typeface="+mn-lt"/>
                          <a:ea typeface="+mn-ea"/>
                        </a:rPr>
                        <a:t>成分</a:t>
                      </a:r>
                      <a:r>
                        <a:rPr lang="ja-JP" altLang="x-none" sz="1400" noProof="0" dirty="0" smtClean="0">
                          <a:solidFill>
                            <a:schemeClr val="tx1"/>
                          </a:solidFill>
                          <a:effectLst/>
                          <a:latin typeface="+mn-lt"/>
                          <a:ea typeface="+mn-ea"/>
                        </a:rPr>
                        <a:t>・</a:t>
                      </a:r>
                      <a:r>
                        <a:rPr lang="x-none" altLang="ja-JP" sz="1400" noProof="0" dirty="0" smtClean="0">
                          <a:solidFill>
                            <a:schemeClr val="tx1"/>
                          </a:solidFill>
                          <a:effectLst/>
                          <a:latin typeface="+mn-lt"/>
                          <a:ea typeface="+mn-ea"/>
                        </a:rPr>
                        <a:t>pH</a:t>
                      </a:r>
                      <a:r>
                        <a:rPr lang="ja-JP" altLang="x-none" sz="1400" noProof="0" dirty="0" smtClean="0">
                          <a:solidFill>
                            <a:schemeClr val="tx1"/>
                          </a:solidFill>
                          <a:effectLst/>
                          <a:latin typeface="+mn-lt"/>
                          <a:ea typeface="+mn-ea"/>
                        </a:rPr>
                        <a:t>に</a:t>
                      </a:r>
                      <a:r>
                        <a:rPr lang="ja-JP" altLang="en-US" sz="1400" noProof="0" dirty="0" smtClean="0">
                          <a:solidFill>
                            <a:schemeClr val="tx1"/>
                          </a:solidFill>
                          <a:effectLst/>
                          <a:latin typeface="+mn-lt"/>
                          <a:ea typeface="+mn-ea"/>
                        </a:rPr>
                        <a:t>よる</a:t>
                      </a:r>
                      <a:r>
                        <a:rPr lang="ja-JP" altLang="x-none" sz="1400" noProof="0" dirty="0" smtClean="0">
                          <a:solidFill>
                            <a:schemeClr val="tx1"/>
                          </a:solidFill>
                          <a:effectLst/>
                          <a:latin typeface="+mn-lt"/>
                          <a:ea typeface="+mn-ea"/>
                        </a:rPr>
                        <a:t>）</a:t>
                      </a:r>
                      <a:endParaRPr lang="ja-JP" altLang="en-US" sz="1400" noProof="0" dirty="0">
                        <a:solidFill>
                          <a:schemeClr val="tx1"/>
                        </a:solidFill>
                        <a:effectLst/>
                        <a:latin typeface="+mn-lt"/>
                        <a:ea typeface="+mn-ea"/>
                      </a:endParaRPr>
                    </a:p>
                  </a:txBody>
                  <a:tcPr marL="41429" marR="41429" marT="0" marB="0"/>
                </a:tc>
                <a:extLst>
                  <a:ext uri="{0D108BD9-81ED-4DB2-BD59-A6C34878D82A}">
                    <a16:rowId xmlns:a16="http://schemas.microsoft.com/office/drawing/2014/main" val="10004"/>
                  </a:ext>
                </a:extLst>
              </a:tr>
              <a:tr h="186213">
                <a:tc vMerge="1">
                  <a:txBody>
                    <a:bodyPr/>
                    <a:lstStyle/>
                    <a:p>
                      <a:pPr rtl="0"/>
                      <a:endParaRPr lang="en-US"/>
                    </a:p>
                  </a:txBody>
                  <a:tcPr/>
                </a:tc>
                <a:tc>
                  <a:txBody>
                    <a:bodyPr/>
                    <a:lstStyle/>
                    <a:p>
                      <a:pPr marL="0" marR="0" rtl="0">
                        <a:lnSpc>
                          <a:spcPct val="115000"/>
                        </a:lnSpc>
                        <a:spcBef>
                          <a:spcPts val="0"/>
                        </a:spcBef>
                        <a:spcAft>
                          <a:spcPts val="1000"/>
                        </a:spcAft>
                      </a:pPr>
                      <a:r>
                        <a:rPr lang="ja-JP" altLang="x-none" sz="1400" noProof="0" dirty="0" smtClean="0">
                          <a:solidFill>
                            <a:schemeClr val="tx1"/>
                          </a:solidFill>
                          <a:effectLst/>
                          <a:latin typeface="+mn-lt"/>
                          <a:ea typeface="+mn-ea"/>
                        </a:rPr>
                        <a:t>経皮</a:t>
                      </a:r>
                      <a:r>
                        <a:rPr lang="ja-JP" altLang="en-US" sz="1400" noProof="0" dirty="0" smtClean="0">
                          <a:solidFill>
                            <a:schemeClr val="tx1"/>
                          </a:solidFill>
                          <a:effectLst/>
                          <a:latin typeface="+mn-lt"/>
                          <a:ea typeface="+mn-ea"/>
                        </a:rPr>
                        <a:t>用</a:t>
                      </a:r>
                      <a:r>
                        <a:rPr lang="ja-JP" altLang="x-none" sz="1400" noProof="0" dirty="0" smtClean="0">
                          <a:solidFill>
                            <a:schemeClr val="tx1"/>
                          </a:solidFill>
                          <a:effectLst/>
                          <a:latin typeface="+mn-lt"/>
                          <a:ea typeface="+mn-ea"/>
                        </a:rPr>
                        <a:t>貼付剤</a:t>
                      </a:r>
                      <a:endParaRPr lang="ja-JP" altLang="en-US" sz="1400" noProof="0" dirty="0">
                        <a:solidFill>
                          <a:schemeClr val="tx1"/>
                        </a:solidFill>
                        <a:effectLst/>
                        <a:latin typeface="+mn-lt"/>
                        <a:ea typeface="+mn-ea"/>
                      </a:endParaRPr>
                    </a:p>
                  </a:txBody>
                  <a:tcPr marL="41429" marR="41429" marT="0" marB="0"/>
                </a:tc>
                <a:tc vMerge="1">
                  <a:txBody>
                    <a:bodyPr/>
                    <a:lstStyle/>
                    <a:p>
                      <a:pPr rtl="0"/>
                      <a:endParaRPr lang="en-US"/>
                    </a:p>
                  </a:txBody>
                  <a:tcPr/>
                </a:tc>
                <a:extLst>
                  <a:ext uri="{0D108BD9-81ED-4DB2-BD59-A6C34878D82A}">
                    <a16:rowId xmlns:a16="http://schemas.microsoft.com/office/drawing/2014/main" val="10005"/>
                  </a:ext>
                </a:extLst>
              </a:tr>
              <a:tr h="186213">
                <a:tc vMerge="1">
                  <a:txBody>
                    <a:bodyPr/>
                    <a:lstStyle/>
                    <a:p>
                      <a:pPr rtl="0"/>
                      <a:endParaRPr lang="en-US"/>
                    </a:p>
                  </a:txBody>
                  <a:tcPr/>
                </a:tc>
                <a:tc>
                  <a:txBody>
                    <a:bodyPr/>
                    <a:lstStyle/>
                    <a:p>
                      <a:pPr marL="0" marR="0" rtl="0">
                        <a:lnSpc>
                          <a:spcPct val="115000"/>
                        </a:lnSpc>
                        <a:spcBef>
                          <a:spcPts val="0"/>
                        </a:spcBef>
                        <a:spcAft>
                          <a:spcPts val="1000"/>
                        </a:spcAft>
                      </a:pPr>
                      <a:r>
                        <a:rPr lang="ja-JP" altLang="x-none" sz="1400" noProof="0" dirty="0" smtClean="0">
                          <a:solidFill>
                            <a:schemeClr val="tx1"/>
                          </a:solidFill>
                          <a:effectLst/>
                          <a:latin typeface="+mn-lt"/>
                          <a:ea typeface="+mn-ea"/>
                        </a:rPr>
                        <a:t>軟膏</a:t>
                      </a:r>
                      <a:r>
                        <a:rPr lang="ja-JP" altLang="en-US" sz="1400" noProof="0" dirty="0" smtClean="0">
                          <a:solidFill>
                            <a:schemeClr val="tx1"/>
                          </a:solidFill>
                          <a:effectLst/>
                          <a:latin typeface="+mn-lt"/>
                          <a:ea typeface="+mn-ea"/>
                        </a:rPr>
                        <a:t>剤</a:t>
                      </a:r>
                      <a:r>
                        <a:rPr lang="ja-JP" altLang="x-none" sz="1400" noProof="0" dirty="0" smtClean="0">
                          <a:solidFill>
                            <a:schemeClr val="tx1"/>
                          </a:solidFill>
                          <a:effectLst/>
                          <a:latin typeface="+mn-lt"/>
                          <a:ea typeface="+mn-ea"/>
                        </a:rPr>
                        <a:t>及びクリーム</a:t>
                      </a:r>
                      <a:r>
                        <a:rPr lang="ja-JP" altLang="en-US" sz="1400" noProof="0" dirty="0" smtClean="0">
                          <a:solidFill>
                            <a:schemeClr val="tx1"/>
                          </a:solidFill>
                          <a:effectLst/>
                          <a:latin typeface="+mn-lt"/>
                          <a:ea typeface="+mn-ea"/>
                        </a:rPr>
                        <a:t>剤</a:t>
                      </a:r>
                      <a:endParaRPr lang="ja-JP" altLang="en-US" sz="1400" noProof="0" dirty="0">
                        <a:solidFill>
                          <a:schemeClr val="tx1"/>
                        </a:solidFill>
                        <a:effectLst/>
                        <a:latin typeface="+mn-lt"/>
                        <a:ea typeface="+mn-ea"/>
                      </a:endParaRPr>
                    </a:p>
                  </a:txBody>
                  <a:tcPr marL="41429" marR="41429" marT="0" marB="0"/>
                </a:tc>
                <a:tc vMerge="1">
                  <a:txBody>
                    <a:bodyPr/>
                    <a:lstStyle/>
                    <a:p>
                      <a:pPr rtl="0"/>
                      <a:endParaRPr lang="en-US"/>
                    </a:p>
                  </a:txBody>
                  <a:tcPr/>
                </a:tc>
                <a:extLst>
                  <a:ext uri="{0D108BD9-81ED-4DB2-BD59-A6C34878D82A}">
                    <a16:rowId xmlns:a16="http://schemas.microsoft.com/office/drawing/2014/main" val="10006"/>
                  </a:ext>
                </a:extLst>
              </a:tr>
              <a:tr h="350184">
                <a:tc vMerge="1">
                  <a:txBody>
                    <a:bodyPr/>
                    <a:lstStyle/>
                    <a:p>
                      <a:pPr rtl="0"/>
                      <a:endParaRPr lang="en-US"/>
                    </a:p>
                  </a:txBody>
                  <a:tcPr/>
                </a:tc>
                <a:tc>
                  <a:txBody>
                    <a:bodyPr/>
                    <a:lstStyle/>
                    <a:p>
                      <a:pPr marL="0" marR="0" rtl="0">
                        <a:lnSpc>
                          <a:spcPct val="115000"/>
                        </a:lnSpc>
                        <a:spcBef>
                          <a:spcPts val="0"/>
                        </a:spcBef>
                        <a:spcAft>
                          <a:spcPts val="1000"/>
                        </a:spcAft>
                      </a:pPr>
                      <a:r>
                        <a:rPr lang="ja-JP" altLang="x-none" sz="1400" noProof="0" dirty="0" smtClean="0">
                          <a:solidFill>
                            <a:schemeClr val="tx1"/>
                          </a:solidFill>
                          <a:effectLst/>
                          <a:latin typeface="+mn-lt"/>
                          <a:ea typeface="+mn-ea"/>
                        </a:rPr>
                        <a:t>点鼻</a:t>
                      </a:r>
                      <a:r>
                        <a:rPr lang="ja-JP" altLang="en-US" sz="1400" noProof="0" dirty="0" smtClean="0">
                          <a:solidFill>
                            <a:schemeClr val="tx1"/>
                          </a:solidFill>
                          <a:effectLst/>
                          <a:latin typeface="+mn-lt"/>
                          <a:ea typeface="+mn-ea"/>
                        </a:rPr>
                        <a:t>用</a:t>
                      </a:r>
                      <a:r>
                        <a:rPr lang="ja-JP" altLang="x-none" sz="1400" noProof="0" dirty="0" smtClean="0">
                          <a:solidFill>
                            <a:schemeClr val="tx1"/>
                          </a:solidFill>
                          <a:effectLst/>
                          <a:latin typeface="+mn-lt"/>
                          <a:ea typeface="+mn-ea"/>
                        </a:rPr>
                        <a:t>エアゾール</a:t>
                      </a:r>
                      <a:r>
                        <a:rPr lang="ja-JP" altLang="en-US" sz="1400" noProof="0" dirty="0" smtClean="0">
                          <a:solidFill>
                            <a:schemeClr val="tx1"/>
                          </a:solidFill>
                          <a:effectLst/>
                          <a:latin typeface="+mn-lt"/>
                          <a:ea typeface="+mn-ea"/>
                        </a:rPr>
                        <a:t>剤</a:t>
                      </a:r>
                      <a:r>
                        <a:rPr lang="ja-JP" altLang="x-none" sz="1400" noProof="0" dirty="0" smtClean="0">
                          <a:solidFill>
                            <a:schemeClr val="tx1"/>
                          </a:solidFill>
                          <a:effectLst/>
                          <a:latin typeface="+mn-lt"/>
                          <a:ea typeface="+mn-ea"/>
                        </a:rPr>
                        <a:t>及びスプレー</a:t>
                      </a:r>
                      <a:r>
                        <a:rPr lang="ja-JP" altLang="en-US" sz="1400" noProof="0" dirty="0" smtClean="0">
                          <a:solidFill>
                            <a:schemeClr val="tx1"/>
                          </a:solidFill>
                          <a:effectLst/>
                          <a:latin typeface="+mn-lt"/>
                          <a:ea typeface="+mn-ea"/>
                        </a:rPr>
                        <a:t>剤</a:t>
                      </a:r>
                      <a:endParaRPr lang="ja-JP" altLang="en-US" sz="1400" noProof="0" dirty="0">
                        <a:solidFill>
                          <a:schemeClr val="tx1"/>
                        </a:solidFill>
                        <a:effectLst/>
                        <a:latin typeface="+mn-lt"/>
                        <a:ea typeface="+mn-ea"/>
                      </a:endParaRPr>
                    </a:p>
                  </a:txBody>
                  <a:tcPr marL="41429" marR="41429" marT="0" marB="0"/>
                </a:tc>
                <a:tc vMerge="1">
                  <a:txBody>
                    <a:bodyPr/>
                    <a:lstStyle/>
                    <a:p>
                      <a:pPr rtl="0"/>
                      <a:endParaRPr lang="en-US"/>
                    </a:p>
                  </a:txBody>
                  <a:tcPr/>
                </a:tc>
                <a:extLst>
                  <a:ext uri="{0D108BD9-81ED-4DB2-BD59-A6C34878D82A}">
                    <a16:rowId xmlns:a16="http://schemas.microsoft.com/office/drawing/2014/main" val="10007"/>
                  </a:ext>
                </a:extLst>
              </a:tr>
              <a:tr h="186213">
                <a:tc vMerge="1">
                  <a:txBody>
                    <a:bodyPr/>
                    <a:lstStyle/>
                    <a:p>
                      <a:pPr rtl="0"/>
                      <a:endParaRPr lang="en-US"/>
                    </a:p>
                  </a:txBody>
                  <a:tcPr/>
                </a:tc>
                <a:tc>
                  <a:txBody>
                    <a:bodyPr/>
                    <a:lstStyle/>
                    <a:p>
                      <a:pPr marL="0" marR="0" rtl="0">
                        <a:lnSpc>
                          <a:spcPct val="115000"/>
                        </a:lnSpc>
                        <a:spcBef>
                          <a:spcPts val="0"/>
                        </a:spcBef>
                        <a:spcAft>
                          <a:spcPts val="1000"/>
                        </a:spcAft>
                      </a:pPr>
                      <a:r>
                        <a:rPr lang="ja-JP" altLang="x-none" sz="1400" noProof="0" dirty="0" smtClean="0">
                          <a:solidFill>
                            <a:schemeClr val="tx1"/>
                          </a:solidFill>
                          <a:effectLst/>
                          <a:latin typeface="+mn-lt"/>
                          <a:ea typeface="+mn-ea"/>
                        </a:rPr>
                        <a:t>局所用液剤及び懸濁液</a:t>
                      </a:r>
                      <a:endParaRPr lang="ja-JP" altLang="en-US" sz="1400" noProof="0" dirty="0">
                        <a:solidFill>
                          <a:schemeClr val="tx1"/>
                        </a:solidFill>
                        <a:effectLst/>
                        <a:latin typeface="+mn-lt"/>
                        <a:ea typeface="+mn-ea"/>
                      </a:endParaRPr>
                    </a:p>
                  </a:txBody>
                  <a:tcPr marL="41429" marR="41429" marT="0" marB="0"/>
                </a:tc>
                <a:tc rowSpan="3">
                  <a:txBody>
                    <a:bodyPr/>
                    <a:lstStyle/>
                    <a:p>
                      <a:pPr rtl="0"/>
                      <a:r>
                        <a:rPr lang="ja-JP" altLang="x-none" sz="1400" noProof="0" dirty="0" smtClean="0">
                          <a:solidFill>
                            <a:schemeClr val="tx1"/>
                          </a:solidFill>
                          <a:effectLst/>
                          <a:latin typeface="+mn-lt"/>
                          <a:ea typeface="+mn-ea"/>
                        </a:rPr>
                        <a:t>プラスチック容器－高分子材料から元素不純物が</a:t>
                      </a:r>
                      <a:r>
                        <a:rPr lang="ja-JP" altLang="en-US" sz="1400" noProof="0" dirty="0" smtClean="0">
                          <a:solidFill>
                            <a:schemeClr val="tx1"/>
                          </a:solidFill>
                          <a:effectLst/>
                          <a:latin typeface="+mn-lt"/>
                          <a:ea typeface="+mn-ea"/>
                        </a:rPr>
                        <a:t>溶出</a:t>
                      </a:r>
                      <a:r>
                        <a:rPr lang="ja-JP" altLang="x-none" sz="1400" noProof="0" dirty="0" smtClean="0">
                          <a:solidFill>
                            <a:schemeClr val="tx1"/>
                          </a:solidFill>
                          <a:effectLst/>
                          <a:latin typeface="+mn-lt"/>
                          <a:ea typeface="+mn-ea"/>
                        </a:rPr>
                        <a:t>する可能性は低い</a:t>
                      </a:r>
                      <a:endParaRPr lang="ja-JP" altLang="en-US" sz="1400" noProof="0" dirty="0">
                        <a:solidFill>
                          <a:schemeClr val="tx1"/>
                        </a:solidFill>
                        <a:effectLst/>
                        <a:latin typeface="+mn-lt"/>
                        <a:ea typeface="+mn-ea"/>
                      </a:endParaRPr>
                    </a:p>
                  </a:txBody>
                  <a:tcPr marL="41429" marR="41429" marT="0" marB="0"/>
                </a:tc>
                <a:extLst>
                  <a:ext uri="{0D108BD9-81ED-4DB2-BD59-A6C34878D82A}">
                    <a16:rowId xmlns:a16="http://schemas.microsoft.com/office/drawing/2014/main" val="10008"/>
                  </a:ext>
                </a:extLst>
              </a:tr>
              <a:tr h="172042">
                <a:tc vMerge="1">
                  <a:txBody>
                    <a:bodyPr/>
                    <a:lstStyle/>
                    <a:p>
                      <a:pPr rtl="0"/>
                      <a:endParaRPr lang="en-US"/>
                    </a:p>
                  </a:txBody>
                  <a:tcPr/>
                </a:tc>
                <a:tc>
                  <a:txBody>
                    <a:bodyPr/>
                    <a:lstStyle/>
                    <a:p>
                      <a:pPr marL="0" marR="0" rtl="0">
                        <a:spcBef>
                          <a:spcPts val="0"/>
                        </a:spcBef>
                        <a:spcAft>
                          <a:spcPts val="0"/>
                        </a:spcAft>
                      </a:pPr>
                      <a:r>
                        <a:rPr lang="ja-JP" altLang="x-none" sz="1400" noProof="0" dirty="0" smtClean="0">
                          <a:solidFill>
                            <a:schemeClr val="tx1"/>
                          </a:solidFill>
                          <a:effectLst/>
                          <a:latin typeface="+mn-lt"/>
                          <a:ea typeface="+mn-ea"/>
                        </a:rPr>
                        <a:t>局</a:t>
                      </a:r>
                      <a:r>
                        <a:rPr lang="ja-JP" altLang="en-US" sz="1400" noProof="0" dirty="0" smtClean="0">
                          <a:solidFill>
                            <a:schemeClr val="tx1"/>
                          </a:solidFill>
                          <a:effectLst/>
                          <a:latin typeface="+mn-lt"/>
                          <a:ea typeface="+mn-ea"/>
                        </a:rPr>
                        <a:t>所用</a:t>
                      </a:r>
                      <a:r>
                        <a:rPr lang="ja-JP" altLang="x-none" sz="1400" noProof="0" dirty="0" smtClean="0">
                          <a:solidFill>
                            <a:schemeClr val="tx1"/>
                          </a:solidFill>
                          <a:effectLst/>
                          <a:latin typeface="+mn-lt"/>
                          <a:ea typeface="+mn-ea"/>
                        </a:rPr>
                        <a:t>及び舌</a:t>
                      </a:r>
                      <a:r>
                        <a:rPr lang="ja-JP" altLang="en-US" sz="1400" noProof="0" dirty="0" smtClean="0">
                          <a:solidFill>
                            <a:schemeClr val="tx1"/>
                          </a:solidFill>
                          <a:effectLst/>
                          <a:latin typeface="+mn-lt"/>
                          <a:ea typeface="+mn-ea"/>
                        </a:rPr>
                        <a:t>用</a:t>
                      </a:r>
                      <a:r>
                        <a:rPr lang="ja-JP" altLang="x-none" sz="1400" noProof="0" dirty="0" smtClean="0">
                          <a:solidFill>
                            <a:schemeClr val="tx1"/>
                          </a:solidFill>
                          <a:effectLst/>
                          <a:latin typeface="+mn-lt"/>
                          <a:ea typeface="+mn-ea"/>
                        </a:rPr>
                        <a:t>エアゾール</a:t>
                      </a:r>
                      <a:r>
                        <a:rPr lang="ja-JP" altLang="en-US" sz="1400" noProof="0" dirty="0" smtClean="0">
                          <a:solidFill>
                            <a:schemeClr val="tx1"/>
                          </a:solidFill>
                          <a:effectLst/>
                          <a:latin typeface="+mn-lt"/>
                          <a:ea typeface="+mn-ea"/>
                        </a:rPr>
                        <a:t>剤</a:t>
                      </a:r>
                      <a:endParaRPr lang="ja-JP" altLang="en-US" sz="1400" noProof="0" dirty="0">
                        <a:solidFill>
                          <a:schemeClr val="tx1"/>
                        </a:solidFill>
                        <a:effectLst/>
                        <a:latin typeface="+mn-lt"/>
                        <a:ea typeface="+mn-ea"/>
                      </a:endParaRPr>
                    </a:p>
                  </a:txBody>
                  <a:tcPr marL="41429" marR="41429" marT="0" marB="0"/>
                </a:tc>
                <a:tc vMerge="1">
                  <a:txBody>
                    <a:bodyPr/>
                    <a:lstStyle/>
                    <a:p>
                      <a:pPr rtl="0"/>
                      <a:endParaRPr lang="en-US"/>
                    </a:p>
                  </a:txBody>
                  <a:tcPr/>
                </a:tc>
                <a:extLst>
                  <a:ext uri="{0D108BD9-81ED-4DB2-BD59-A6C34878D82A}">
                    <a16:rowId xmlns:a16="http://schemas.microsoft.com/office/drawing/2014/main" val="10009"/>
                  </a:ext>
                </a:extLst>
              </a:tr>
              <a:tr h="172042">
                <a:tc vMerge="1">
                  <a:txBody>
                    <a:bodyPr/>
                    <a:lstStyle/>
                    <a:p>
                      <a:pPr rtl="0"/>
                      <a:endParaRPr lang="en-US"/>
                    </a:p>
                  </a:txBody>
                  <a:tcPr/>
                </a:tc>
                <a:tc>
                  <a:txBody>
                    <a:bodyPr/>
                    <a:lstStyle/>
                    <a:p>
                      <a:pPr marL="0" marR="0" rtl="0">
                        <a:spcBef>
                          <a:spcPts val="0"/>
                        </a:spcBef>
                        <a:spcAft>
                          <a:spcPts val="0"/>
                        </a:spcAft>
                      </a:pPr>
                      <a:r>
                        <a:rPr lang="ja-JP" altLang="x-none" sz="1400" noProof="0" dirty="0" smtClean="0">
                          <a:solidFill>
                            <a:schemeClr val="tx1"/>
                          </a:solidFill>
                          <a:effectLst/>
                          <a:latin typeface="+mn-lt"/>
                          <a:ea typeface="+mn-ea"/>
                        </a:rPr>
                        <a:t>経口液剤及び懸濁液</a:t>
                      </a:r>
                      <a:endParaRPr lang="ja-JP" altLang="en-US" sz="1400" noProof="0" dirty="0">
                        <a:solidFill>
                          <a:schemeClr val="tx1"/>
                        </a:solidFill>
                        <a:effectLst/>
                        <a:latin typeface="+mn-lt"/>
                        <a:ea typeface="+mn-ea"/>
                      </a:endParaRPr>
                    </a:p>
                  </a:txBody>
                  <a:tcPr marL="41429" marR="41429" marT="0" marB="0"/>
                </a:tc>
                <a:tc vMerge="1">
                  <a:txBody>
                    <a:bodyPr/>
                    <a:lstStyle/>
                    <a:p>
                      <a:pPr rtl="0"/>
                      <a:endParaRPr lang="en-US"/>
                    </a:p>
                  </a:txBody>
                  <a:tcPr/>
                </a:tc>
                <a:extLst>
                  <a:ext uri="{0D108BD9-81ED-4DB2-BD59-A6C34878D82A}">
                    <a16:rowId xmlns:a16="http://schemas.microsoft.com/office/drawing/2014/main" val="10010"/>
                  </a:ext>
                </a:extLst>
              </a:tr>
              <a:tr h="172042">
                <a:tc vMerge="1">
                  <a:txBody>
                    <a:bodyPr/>
                    <a:lstStyle/>
                    <a:p>
                      <a:pPr marL="0" marR="0" rtl="0">
                        <a:spcBef>
                          <a:spcPts val="0"/>
                        </a:spcBef>
                        <a:spcAft>
                          <a:spcPts val="0"/>
                        </a:spcAft>
                      </a:pPr>
                      <a:endParaRPr lang="en-US" sz="1300" dirty="0">
                        <a:solidFill>
                          <a:schemeClr val="tx1"/>
                        </a:solidFill>
                        <a:effectLst/>
                        <a:latin typeface="+mj-lt"/>
                        <a:ea typeface="PMingLiU"/>
                      </a:endParaRPr>
                    </a:p>
                  </a:txBody>
                  <a:tcPr marL="41429" marR="41429" marT="0" marB="0"/>
                </a:tc>
                <a:tc>
                  <a:txBody>
                    <a:bodyPr/>
                    <a:lstStyle/>
                    <a:p>
                      <a:pPr marL="0" marR="0" rtl="0">
                        <a:spcBef>
                          <a:spcPts val="0"/>
                        </a:spcBef>
                        <a:spcAft>
                          <a:spcPts val="0"/>
                        </a:spcAft>
                      </a:pPr>
                      <a:r>
                        <a:rPr lang="ja-JP" altLang="x-none" sz="1400" noProof="0" smtClean="0">
                          <a:solidFill>
                            <a:schemeClr val="tx1"/>
                          </a:solidFill>
                          <a:effectLst/>
                          <a:latin typeface="+mn-lt"/>
                          <a:ea typeface="+mn-ea"/>
                        </a:rPr>
                        <a:t>経口錠剤 </a:t>
                      </a:r>
                      <a:endParaRPr lang="ja-JP" altLang="en-US" sz="1400" noProof="0">
                        <a:solidFill>
                          <a:schemeClr val="tx1"/>
                        </a:solidFill>
                        <a:effectLst/>
                        <a:latin typeface="+mn-lt"/>
                        <a:ea typeface="+mn-ea"/>
                      </a:endParaRPr>
                    </a:p>
                  </a:txBody>
                  <a:tcPr marL="41429" marR="41429" marT="0" marB="0"/>
                </a:tc>
                <a:tc rowSpan="7">
                  <a:txBody>
                    <a:bodyPr/>
                    <a:lstStyle/>
                    <a:p>
                      <a:pPr marL="0" marR="0" rtl="0">
                        <a:spcBef>
                          <a:spcPts val="0"/>
                        </a:spcBef>
                        <a:spcAft>
                          <a:spcPts val="0"/>
                        </a:spcAft>
                      </a:pPr>
                      <a:r>
                        <a:rPr lang="ja-JP" altLang="x-none" sz="1400" noProof="0" dirty="0" smtClean="0">
                          <a:solidFill>
                            <a:schemeClr val="tx1"/>
                          </a:solidFill>
                          <a:effectLst/>
                          <a:latin typeface="+mn-lt"/>
                          <a:ea typeface="+mn-ea"/>
                        </a:rPr>
                        <a:t>固体－固体相互作用において、</a:t>
                      </a:r>
                      <a:r>
                        <a:rPr lang="ja-JP" altLang="en-US" sz="1400" noProof="0" dirty="0" smtClean="0">
                          <a:solidFill>
                            <a:schemeClr val="tx1"/>
                          </a:solidFill>
                          <a:effectLst/>
                          <a:latin typeface="+mn-lt"/>
                          <a:ea typeface="+mn-ea"/>
                        </a:rPr>
                        <a:t>容器施栓系</a:t>
                      </a:r>
                      <a:r>
                        <a:rPr lang="ja-JP" altLang="x-none" sz="1400" noProof="0" dirty="0" smtClean="0">
                          <a:solidFill>
                            <a:schemeClr val="tx1"/>
                          </a:solidFill>
                          <a:effectLst/>
                          <a:latin typeface="+mn-lt"/>
                          <a:ea typeface="+mn-ea"/>
                        </a:rPr>
                        <a:t>から製剤</a:t>
                      </a:r>
                      <a:r>
                        <a:rPr lang="ja-JP" altLang="en-US" sz="1400" noProof="0" dirty="0" smtClean="0">
                          <a:solidFill>
                            <a:schemeClr val="tx1"/>
                          </a:solidFill>
                          <a:effectLst/>
                          <a:latin typeface="+mn-lt"/>
                          <a:ea typeface="+mn-ea"/>
                        </a:rPr>
                        <a:t>に</a:t>
                      </a:r>
                      <a:r>
                        <a:rPr lang="ja-JP" altLang="x-none" sz="1400" noProof="0" dirty="0" smtClean="0">
                          <a:solidFill>
                            <a:schemeClr val="tx1"/>
                          </a:solidFill>
                          <a:effectLst/>
                          <a:latin typeface="+mn-lt"/>
                          <a:ea typeface="+mn-ea"/>
                        </a:rPr>
                        <a:t>元素不純物が移行する機会はほとんどないか、まったくない</a:t>
                      </a:r>
                      <a:endParaRPr lang="ja-JP" altLang="en-US" sz="1400" noProof="0" dirty="0">
                        <a:solidFill>
                          <a:schemeClr val="tx1"/>
                        </a:solidFill>
                        <a:effectLst/>
                        <a:latin typeface="+mn-lt"/>
                        <a:ea typeface="+mn-ea"/>
                      </a:endParaRPr>
                    </a:p>
                  </a:txBody>
                  <a:tcPr marL="41429" marR="41429" marT="0" marB="0"/>
                </a:tc>
                <a:extLst>
                  <a:ext uri="{0D108BD9-81ED-4DB2-BD59-A6C34878D82A}">
                    <a16:rowId xmlns:a16="http://schemas.microsoft.com/office/drawing/2014/main" val="10011"/>
                  </a:ext>
                </a:extLst>
              </a:tr>
              <a:tr h="186213">
                <a:tc vMerge="1">
                  <a:txBody>
                    <a:bodyPr/>
                    <a:lstStyle/>
                    <a:p>
                      <a:pPr rtl="0"/>
                      <a:endParaRPr lang="en-US"/>
                    </a:p>
                  </a:txBody>
                  <a:tcPr/>
                </a:tc>
                <a:tc>
                  <a:txBody>
                    <a:bodyPr/>
                    <a:lstStyle/>
                    <a:p>
                      <a:pPr marL="0" marR="0" rtl="0">
                        <a:lnSpc>
                          <a:spcPct val="115000"/>
                        </a:lnSpc>
                        <a:spcBef>
                          <a:spcPts val="0"/>
                        </a:spcBef>
                        <a:spcAft>
                          <a:spcPts val="1000"/>
                        </a:spcAft>
                      </a:pPr>
                      <a:r>
                        <a:rPr lang="ja-JP" altLang="x-none" sz="1400" noProof="0" dirty="0" smtClean="0">
                          <a:solidFill>
                            <a:schemeClr val="tx1"/>
                          </a:solidFill>
                          <a:effectLst/>
                          <a:latin typeface="+mn-lt"/>
                          <a:ea typeface="+mn-ea"/>
                        </a:rPr>
                        <a:t>経口（硬質及び軟質）カプセル剤</a:t>
                      </a:r>
                      <a:endParaRPr lang="ja-JP" altLang="en-US" sz="1400" noProof="0" dirty="0">
                        <a:solidFill>
                          <a:schemeClr val="tx1"/>
                        </a:solidFill>
                        <a:effectLst/>
                        <a:latin typeface="+mn-lt"/>
                        <a:ea typeface="+mn-ea"/>
                      </a:endParaRPr>
                    </a:p>
                  </a:txBody>
                  <a:tcPr marL="41429" marR="41429" marT="0" marB="0"/>
                </a:tc>
                <a:tc vMerge="1">
                  <a:txBody>
                    <a:bodyPr/>
                    <a:lstStyle/>
                    <a:p>
                      <a:pPr rtl="0"/>
                      <a:endParaRPr lang="en-US"/>
                    </a:p>
                  </a:txBody>
                  <a:tcPr/>
                </a:tc>
                <a:extLst>
                  <a:ext uri="{0D108BD9-81ED-4DB2-BD59-A6C34878D82A}">
                    <a16:rowId xmlns:a16="http://schemas.microsoft.com/office/drawing/2014/main" val="10012"/>
                  </a:ext>
                </a:extLst>
              </a:tr>
              <a:tr h="172042">
                <a:tc vMerge="1">
                  <a:txBody>
                    <a:bodyPr/>
                    <a:lstStyle/>
                    <a:p>
                      <a:pPr rtl="0"/>
                      <a:endParaRPr lang="en-US"/>
                    </a:p>
                  </a:txBody>
                  <a:tcPr/>
                </a:tc>
                <a:tc>
                  <a:txBody>
                    <a:bodyPr/>
                    <a:lstStyle/>
                    <a:p>
                      <a:pPr marL="0" marR="0" rtl="0">
                        <a:spcBef>
                          <a:spcPts val="0"/>
                        </a:spcBef>
                        <a:spcAft>
                          <a:spcPts val="0"/>
                        </a:spcAft>
                      </a:pPr>
                      <a:r>
                        <a:rPr lang="ja-JP" altLang="x-none" sz="1400" noProof="0" dirty="0" smtClean="0">
                          <a:solidFill>
                            <a:schemeClr val="tx1"/>
                          </a:solidFill>
                          <a:effectLst/>
                          <a:latin typeface="+mn-lt"/>
                          <a:ea typeface="+mn-ea"/>
                        </a:rPr>
                        <a:t>経口散剤 </a:t>
                      </a:r>
                      <a:endParaRPr lang="ja-JP" altLang="en-US" sz="1400" noProof="0" dirty="0">
                        <a:solidFill>
                          <a:schemeClr val="tx1"/>
                        </a:solidFill>
                        <a:effectLst/>
                        <a:latin typeface="+mn-lt"/>
                        <a:ea typeface="+mn-ea"/>
                      </a:endParaRPr>
                    </a:p>
                  </a:txBody>
                  <a:tcPr marL="41429" marR="41429" marT="0" marB="0"/>
                </a:tc>
                <a:tc vMerge="1">
                  <a:txBody>
                    <a:bodyPr/>
                    <a:lstStyle/>
                    <a:p>
                      <a:pPr rtl="0"/>
                      <a:endParaRPr lang="en-US"/>
                    </a:p>
                  </a:txBody>
                  <a:tcPr/>
                </a:tc>
                <a:extLst>
                  <a:ext uri="{0D108BD9-81ED-4DB2-BD59-A6C34878D82A}">
                    <a16:rowId xmlns:a16="http://schemas.microsoft.com/office/drawing/2014/main" val="10013"/>
                  </a:ext>
                </a:extLst>
              </a:tr>
              <a:tr h="172042">
                <a:tc vMerge="1">
                  <a:txBody>
                    <a:bodyPr/>
                    <a:lstStyle/>
                    <a:p>
                      <a:pPr rtl="0"/>
                      <a:endParaRPr lang="en-US"/>
                    </a:p>
                  </a:txBody>
                  <a:tcPr/>
                </a:tc>
                <a:tc>
                  <a:txBody>
                    <a:bodyPr/>
                    <a:lstStyle/>
                    <a:p>
                      <a:pPr marL="0" marR="0" rtl="0">
                        <a:spcBef>
                          <a:spcPts val="0"/>
                        </a:spcBef>
                        <a:spcAft>
                          <a:spcPts val="0"/>
                        </a:spcAft>
                      </a:pPr>
                      <a:r>
                        <a:rPr lang="ja-JP" altLang="x-none" sz="1400" noProof="0" dirty="0" smtClean="0">
                          <a:solidFill>
                            <a:schemeClr val="tx1"/>
                          </a:solidFill>
                          <a:effectLst/>
                          <a:latin typeface="+mn-lt"/>
                          <a:ea typeface="+mn-ea"/>
                        </a:rPr>
                        <a:t>無菌</a:t>
                      </a:r>
                      <a:r>
                        <a:rPr lang="ja-JP" altLang="en-US" sz="1400" noProof="0" dirty="0" smtClean="0">
                          <a:solidFill>
                            <a:schemeClr val="tx1"/>
                          </a:solidFill>
                          <a:effectLst/>
                          <a:latin typeface="+mn-lt"/>
                          <a:ea typeface="+mn-ea"/>
                        </a:rPr>
                        <a:t>散剤</a:t>
                      </a:r>
                      <a:endParaRPr lang="ja-JP" altLang="en-US" sz="1400" noProof="0" dirty="0">
                        <a:solidFill>
                          <a:schemeClr val="tx1"/>
                        </a:solidFill>
                        <a:effectLst/>
                        <a:latin typeface="+mn-lt"/>
                        <a:ea typeface="+mn-ea"/>
                      </a:endParaRPr>
                    </a:p>
                  </a:txBody>
                  <a:tcPr marL="41429" marR="41429" marT="0" marB="0"/>
                </a:tc>
                <a:tc vMerge="1">
                  <a:txBody>
                    <a:bodyPr/>
                    <a:lstStyle/>
                    <a:p>
                      <a:pPr rtl="0"/>
                      <a:endParaRPr lang="en-US"/>
                    </a:p>
                  </a:txBody>
                  <a:tcPr/>
                </a:tc>
                <a:extLst>
                  <a:ext uri="{0D108BD9-81ED-4DB2-BD59-A6C34878D82A}">
                    <a16:rowId xmlns:a16="http://schemas.microsoft.com/office/drawing/2014/main" val="10014"/>
                  </a:ext>
                </a:extLst>
              </a:tr>
              <a:tr h="172042">
                <a:tc vMerge="1">
                  <a:txBody>
                    <a:bodyPr/>
                    <a:lstStyle/>
                    <a:p>
                      <a:pPr rtl="0"/>
                      <a:endParaRPr lang="en-US"/>
                    </a:p>
                  </a:txBody>
                  <a:tcPr/>
                </a:tc>
                <a:tc>
                  <a:txBody>
                    <a:bodyPr/>
                    <a:lstStyle/>
                    <a:p>
                      <a:pPr marL="0" marR="0" rtl="0">
                        <a:spcBef>
                          <a:spcPts val="0"/>
                        </a:spcBef>
                        <a:spcAft>
                          <a:spcPts val="0"/>
                        </a:spcAft>
                      </a:pPr>
                      <a:r>
                        <a:rPr lang="ja-JP" altLang="x-none" sz="1400" noProof="0" dirty="0" smtClean="0">
                          <a:solidFill>
                            <a:schemeClr val="tx1"/>
                          </a:solidFill>
                          <a:effectLst/>
                          <a:latin typeface="+mn-lt"/>
                          <a:ea typeface="+mn-ea"/>
                        </a:rPr>
                        <a:t>吸入用</a:t>
                      </a:r>
                      <a:r>
                        <a:rPr lang="ja-JP" altLang="en-US" sz="1400" noProof="0" dirty="0" smtClean="0">
                          <a:solidFill>
                            <a:schemeClr val="tx1"/>
                          </a:solidFill>
                          <a:effectLst/>
                          <a:latin typeface="+mn-lt"/>
                          <a:ea typeface="+mn-ea"/>
                        </a:rPr>
                        <a:t>散剤</a:t>
                      </a:r>
                      <a:endParaRPr lang="ja-JP" altLang="en-US" sz="1400" noProof="0" dirty="0">
                        <a:solidFill>
                          <a:schemeClr val="tx1"/>
                        </a:solidFill>
                        <a:effectLst/>
                        <a:latin typeface="+mn-lt"/>
                        <a:ea typeface="+mn-ea"/>
                      </a:endParaRPr>
                    </a:p>
                  </a:txBody>
                  <a:tcPr marL="41429" marR="41429" marT="0" marB="0"/>
                </a:tc>
                <a:tc vMerge="1">
                  <a:txBody>
                    <a:bodyPr/>
                    <a:lstStyle/>
                    <a:p>
                      <a:pPr rtl="0"/>
                      <a:endParaRPr lang="en-US"/>
                    </a:p>
                  </a:txBody>
                  <a:tcPr/>
                </a:tc>
                <a:extLst>
                  <a:ext uri="{0D108BD9-81ED-4DB2-BD59-A6C34878D82A}">
                    <a16:rowId xmlns:a16="http://schemas.microsoft.com/office/drawing/2014/main" val="10015"/>
                  </a:ext>
                </a:extLst>
              </a:tr>
              <a:tr h="186213">
                <a:tc vMerge="1">
                  <a:txBody>
                    <a:bodyPr/>
                    <a:lstStyle/>
                    <a:p>
                      <a:pPr rtl="0"/>
                      <a:endParaRPr lang="en-US"/>
                    </a:p>
                  </a:txBody>
                  <a:tcPr/>
                </a:tc>
                <a:tc>
                  <a:txBody>
                    <a:bodyPr/>
                    <a:lstStyle/>
                    <a:p>
                      <a:pPr marL="0" marR="0" rtl="0">
                        <a:lnSpc>
                          <a:spcPct val="115000"/>
                        </a:lnSpc>
                        <a:spcBef>
                          <a:spcPts val="0"/>
                        </a:spcBef>
                        <a:spcAft>
                          <a:spcPts val="1000"/>
                        </a:spcAft>
                      </a:pPr>
                      <a:r>
                        <a:rPr lang="ja-JP" altLang="x-none" sz="1400" noProof="0" dirty="0" smtClean="0">
                          <a:solidFill>
                            <a:schemeClr val="tx1"/>
                          </a:solidFill>
                          <a:effectLst/>
                          <a:latin typeface="+mn-lt"/>
                          <a:ea typeface="+mn-ea"/>
                        </a:rPr>
                        <a:t>注射用</a:t>
                      </a:r>
                      <a:r>
                        <a:rPr lang="ja-JP" altLang="en-US" sz="1400" noProof="0" dirty="0" smtClean="0">
                          <a:solidFill>
                            <a:schemeClr val="tx1"/>
                          </a:solidFill>
                          <a:effectLst/>
                          <a:latin typeface="+mn-lt"/>
                          <a:ea typeface="+mn-ea"/>
                        </a:rPr>
                        <a:t>散剤</a:t>
                      </a:r>
                      <a:endParaRPr lang="ja-JP" altLang="en-US" sz="1400" noProof="0" dirty="0">
                        <a:solidFill>
                          <a:schemeClr val="tx1"/>
                        </a:solidFill>
                        <a:effectLst/>
                        <a:latin typeface="+mn-lt"/>
                        <a:ea typeface="+mn-ea"/>
                      </a:endParaRPr>
                    </a:p>
                  </a:txBody>
                  <a:tcPr marL="41429" marR="41429" marT="0" marB="0"/>
                </a:tc>
                <a:tc vMerge="1">
                  <a:txBody>
                    <a:bodyPr/>
                    <a:lstStyle/>
                    <a:p>
                      <a:pPr rtl="0"/>
                      <a:endParaRPr lang="en-US"/>
                    </a:p>
                  </a:txBody>
                  <a:tcPr/>
                </a:tc>
                <a:extLst>
                  <a:ext uri="{0D108BD9-81ED-4DB2-BD59-A6C34878D82A}">
                    <a16:rowId xmlns:a16="http://schemas.microsoft.com/office/drawing/2014/main" val="10016"/>
                  </a:ext>
                </a:extLst>
              </a:tr>
              <a:tr h="172042">
                <a:tc vMerge="1">
                  <a:txBody>
                    <a:bodyPr/>
                    <a:lstStyle/>
                    <a:p>
                      <a:pPr rtl="0"/>
                      <a:endParaRPr lang="en-US"/>
                    </a:p>
                  </a:txBody>
                  <a:tcPr/>
                </a:tc>
                <a:tc>
                  <a:txBody>
                    <a:bodyPr/>
                    <a:lstStyle/>
                    <a:p>
                      <a:pPr marL="0" marR="0" rtl="0">
                        <a:spcBef>
                          <a:spcPts val="0"/>
                        </a:spcBef>
                        <a:spcAft>
                          <a:spcPts val="0"/>
                        </a:spcAft>
                      </a:pPr>
                      <a:r>
                        <a:rPr lang="ja-JP" altLang="x-none" sz="1400" noProof="0" dirty="0" smtClean="0">
                          <a:solidFill>
                            <a:schemeClr val="tx1"/>
                          </a:solidFill>
                          <a:effectLst/>
                          <a:latin typeface="+mn-lt"/>
                          <a:ea typeface="+mn-ea"/>
                        </a:rPr>
                        <a:t>局所用</a:t>
                      </a:r>
                      <a:r>
                        <a:rPr lang="ja-JP" altLang="en-US" sz="1400" noProof="0" dirty="0" smtClean="0">
                          <a:solidFill>
                            <a:schemeClr val="tx1"/>
                          </a:solidFill>
                          <a:effectLst/>
                          <a:latin typeface="+mn-lt"/>
                          <a:ea typeface="+mn-ea"/>
                        </a:rPr>
                        <a:t>散剤</a:t>
                      </a:r>
                      <a:endParaRPr lang="ja-JP" altLang="en-US" sz="1400" noProof="0" dirty="0">
                        <a:solidFill>
                          <a:schemeClr val="tx1"/>
                        </a:solidFill>
                        <a:effectLst/>
                        <a:latin typeface="+mn-lt"/>
                        <a:ea typeface="+mn-ea"/>
                      </a:endParaRPr>
                    </a:p>
                  </a:txBody>
                  <a:tcPr marL="41429" marR="41429" marT="0" marB="0"/>
                </a:tc>
                <a:tc vMerge="1">
                  <a:txBody>
                    <a:bodyPr/>
                    <a:lstStyle/>
                    <a:p>
                      <a:pPr rtl="0"/>
                      <a:endParaRPr lang="en-US"/>
                    </a:p>
                  </a:txBody>
                  <a:tcPr/>
                </a:tc>
                <a:extLst>
                  <a:ext uri="{0D108BD9-81ED-4DB2-BD59-A6C34878D82A}">
                    <a16:rowId xmlns:a16="http://schemas.microsoft.com/office/drawing/2014/main" val="10017"/>
                  </a:ext>
                </a:extLst>
              </a:tr>
            </a:tbl>
          </a:graphicData>
        </a:graphic>
      </p:graphicFrame>
      <p:sp>
        <p:nvSpPr>
          <p:cNvPr id="3" name="Down Arrow 2"/>
          <p:cNvSpPr/>
          <p:nvPr/>
        </p:nvSpPr>
        <p:spPr bwMode="auto">
          <a:xfrm rot="10800000">
            <a:off x="1509562" y="2772577"/>
            <a:ext cx="576064" cy="3096344"/>
          </a:xfrm>
          <a:prstGeom prst="downArrow">
            <a:avLst/>
          </a:prstGeom>
          <a:gradFill flip="none" rotWithShape="1">
            <a:gsLst>
              <a:gs pos="20000">
                <a:schemeClr val="accent1">
                  <a:tint val="66000"/>
                  <a:satMod val="160000"/>
                  <a:lumMod val="65000"/>
                  <a:alpha val="73000"/>
                </a:schemeClr>
              </a:gs>
              <a:gs pos="49000">
                <a:schemeClr val="accent1">
                  <a:lumMod val="60000"/>
                  <a:lumOff val="40000"/>
                </a:schemeClr>
              </a:gs>
              <a:gs pos="100000">
                <a:schemeClr val="accent1">
                  <a:tint val="23500"/>
                  <a:satMod val="160000"/>
                </a:schemeClr>
              </a:gs>
            </a:gsLst>
            <a:lin ang="16200000" scaled="1"/>
            <a:tileRect/>
          </a:gra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449263"/>
            <a:endParaRPr lang="ja-JP" altLang="en-US" smtClean="0">
              <a:solidFill>
                <a:srgbClr val="FFFFFF"/>
              </a:solidFill>
            </a:endParaRPr>
          </a:p>
        </p:txBody>
      </p:sp>
      <p:sp>
        <p:nvSpPr>
          <p:cNvPr id="5" name="TextBox 4"/>
          <p:cNvSpPr txBox="1"/>
          <p:nvPr/>
        </p:nvSpPr>
        <p:spPr bwMode="auto">
          <a:xfrm rot="16200000">
            <a:off x="-38812" y="4252732"/>
            <a:ext cx="2304256" cy="393912"/>
          </a:xfrm>
          <a:prstGeom prst="rect">
            <a:avLst/>
          </a:prstGeom>
          <a:noFill/>
          <a:ln w="9525">
            <a:noFill/>
            <a:round/>
            <a:headEnd/>
            <a:tailEnd/>
          </a:ln>
        </p:spPr>
        <p:txBody>
          <a:bodyPr wrap="square" lIns="90000" tIns="92880" rIns="90000" bIns="45000" rtlCol="0">
            <a:spAutoFit/>
          </a:bodyPr>
          <a:lstStyle/>
          <a:p>
            <a:pPr algn="ctr">
              <a:lnSpc>
                <a:spcPct val="81000"/>
              </a:lnSpc>
              <a:tabLst>
                <a:tab pos="723900" algn="l"/>
                <a:tab pos="1447800" algn="l"/>
                <a:tab pos="2171700" algn="l"/>
                <a:tab pos="2895600" algn="l"/>
                <a:tab pos="3619500" algn="l"/>
                <a:tab pos="4343400" algn="l"/>
                <a:tab pos="5067300" algn="l"/>
                <a:tab pos="5791200" algn="l"/>
              </a:tabLst>
            </a:pPr>
            <a:r>
              <a:rPr lang="ja-JP" altLang="x-none" sz="2000" dirty="0" smtClean="0">
                <a:solidFill>
                  <a:srgbClr val="4C4C4C"/>
                </a:solidFill>
                <a:latin typeface="Candara" pitchFamily="32" charset="0"/>
              </a:rPr>
              <a:t>相対的可能性</a:t>
            </a:r>
            <a:endParaRPr lang="ja-JP" altLang="en-US" sz="2000" dirty="0">
              <a:solidFill>
                <a:srgbClr val="4C4C4C"/>
              </a:solidFill>
              <a:latin typeface="Candara" pitchFamily="32" charset="0"/>
            </a:endParaRPr>
          </a:p>
        </p:txBody>
      </p:sp>
      <p:sp>
        <p:nvSpPr>
          <p:cNvPr id="6" name="TextBox 5"/>
          <p:cNvSpPr txBox="1"/>
          <p:nvPr/>
        </p:nvSpPr>
        <p:spPr bwMode="auto">
          <a:xfrm>
            <a:off x="1645786" y="6043514"/>
            <a:ext cx="439841" cy="388526"/>
          </a:xfrm>
          <a:prstGeom prst="rect">
            <a:avLst/>
          </a:prstGeom>
          <a:noFill/>
          <a:ln w="9525">
            <a:noFill/>
            <a:round/>
            <a:headEnd/>
            <a:tailEnd/>
          </a:ln>
        </p:spPr>
        <p:txBody>
          <a:bodyPr wrap="none" lIns="90000" tIns="92880" rIns="90000" bIns="45000" rtlCol="0">
            <a:spAutoFit/>
          </a:bodyPr>
          <a:lstStyle/>
          <a:p>
            <a:pPr algn="ctr">
              <a:lnSpc>
                <a:spcPct val="81000"/>
              </a:lnSpc>
              <a:tabLst>
                <a:tab pos="723900" algn="l"/>
                <a:tab pos="1447800" algn="l"/>
                <a:tab pos="2171700" algn="l"/>
                <a:tab pos="2895600" algn="l"/>
                <a:tab pos="3619500" algn="l"/>
                <a:tab pos="4343400" algn="l"/>
                <a:tab pos="5067300" algn="l"/>
                <a:tab pos="5791200" algn="l"/>
              </a:tabLst>
            </a:pPr>
            <a:r>
              <a:rPr lang="ja-JP" altLang="x-none" sz="2000" dirty="0" smtClean="0">
                <a:solidFill>
                  <a:srgbClr val="4C4C4C"/>
                </a:solidFill>
                <a:latin typeface="Candara" pitchFamily="32" charset="0"/>
              </a:rPr>
              <a:t>低</a:t>
            </a:r>
            <a:endParaRPr lang="ja-JP" altLang="en-US" sz="2000" dirty="0">
              <a:solidFill>
                <a:srgbClr val="4C4C4C"/>
              </a:solidFill>
              <a:latin typeface="Candara" pitchFamily="32" charset="0"/>
            </a:endParaRPr>
          </a:p>
        </p:txBody>
      </p:sp>
    </p:spTree>
    <p:extLst>
      <p:ext uri="{BB962C8B-B14F-4D97-AF65-F5344CB8AC3E}">
        <p14:creationId xmlns:p14="http://schemas.microsoft.com/office/powerpoint/2010/main" val="172438182"/>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ja-JP" altLang="x-none" dirty="0" smtClean="0">
                <a:solidFill>
                  <a:srgbClr val="0070C0"/>
                </a:solidFill>
              </a:rPr>
              <a:t>評価</a:t>
            </a:r>
            <a:endParaRPr lang="ja-JP" altLang="x-none" dirty="0">
              <a:solidFill>
                <a:srgbClr val="0070C0"/>
              </a:solidFill>
            </a:endParaRPr>
          </a:p>
        </p:txBody>
      </p:sp>
      <p:sp>
        <p:nvSpPr>
          <p:cNvPr id="3" name="Content Placeholder 2"/>
          <p:cNvSpPr>
            <a:spLocks noGrp="1"/>
          </p:cNvSpPr>
          <p:nvPr>
            <p:ph idx="1"/>
          </p:nvPr>
        </p:nvSpPr>
        <p:spPr>
          <a:xfrm>
            <a:off x="628328" y="2217440"/>
            <a:ext cx="8568952" cy="4464496"/>
          </a:xfrm>
        </p:spPr>
        <p:txBody>
          <a:bodyPr rtlCol="0"/>
          <a:lstStyle/>
          <a:p>
            <a:pPr rtl="0"/>
            <a:r>
              <a:rPr lang="ja-JP" altLang="x-none" sz="2000" b="0" dirty="0" smtClean="0"/>
              <a:t>実生産スケール</a:t>
            </a:r>
            <a:r>
              <a:rPr lang="x-none" altLang="ja-JP" sz="2000" b="0" dirty="0" smtClean="0"/>
              <a:t>3</a:t>
            </a:r>
            <a:r>
              <a:rPr lang="ja-JP" altLang="en-US" sz="2000" b="0" dirty="0" smtClean="0"/>
              <a:t>ロット</a:t>
            </a:r>
            <a:r>
              <a:rPr lang="ja-JP" altLang="x-none" sz="2000" b="0" dirty="0" smtClean="0"/>
              <a:t>又はパイロットスケール</a:t>
            </a:r>
            <a:r>
              <a:rPr lang="x-none" altLang="ja-JP" sz="2000" b="0" dirty="0" smtClean="0"/>
              <a:t>6</a:t>
            </a:r>
            <a:r>
              <a:rPr lang="ja-JP" altLang="en-US" sz="2000" b="0" dirty="0" smtClean="0"/>
              <a:t>ロット</a:t>
            </a:r>
            <a:r>
              <a:rPr lang="ja-JP" altLang="x-none" sz="2000" b="0" dirty="0" smtClean="0"/>
              <a:t>から得られた製剤の試験結果のデータ</a:t>
            </a:r>
            <a:r>
              <a:rPr lang="ja-JP" altLang="en-US" sz="2000" b="0" dirty="0" smtClean="0"/>
              <a:t>を用い、</a:t>
            </a:r>
            <a:r>
              <a:rPr lang="ja-JP" altLang="x-none" sz="2000" b="0" dirty="0" smtClean="0"/>
              <a:t>観測された元素不純物</a:t>
            </a:r>
            <a:r>
              <a:rPr lang="ja-JP" altLang="en-US" sz="2000" b="0" dirty="0" smtClean="0"/>
              <a:t>を、製剤</a:t>
            </a:r>
            <a:r>
              <a:rPr lang="ja-JP" altLang="x-none" sz="2000" b="0" dirty="0" smtClean="0"/>
              <a:t>の総一日投与量に基づく総一日</a:t>
            </a:r>
            <a:r>
              <a:rPr lang="ja-JP" altLang="en-US" sz="2000" b="0" dirty="0" smtClean="0"/>
              <a:t>摂取</a:t>
            </a:r>
            <a:r>
              <a:rPr lang="ja-JP" altLang="x-none" sz="2000" b="0" dirty="0" smtClean="0"/>
              <a:t>量として計算する必要がある</a:t>
            </a:r>
          </a:p>
          <a:p>
            <a:pPr marL="304591" indent="-304591" rtl="0">
              <a:buNone/>
            </a:pPr>
            <a:r>
              <a:rPr lang="ja-JP" altLang="x-none" sz="2000" b="0" dirty="0" smtClean="0"/>
              <a:t>	</a:t>
            </a:r>
            <a:r>
              <a:rPr lang="ja-JP" altLang="x-none" sz="1600" b="0" i="1" dirty="0" smtClean="0">
                <a:solidFill>
                  <a:schemeClr val="tx2">
                    <a:lumMod val="50000"/>
                    <a:lumOff val="50000"/>
                  </a:schemeClr>
                </a:solidFill>
              </a:rPr>
              <a:t>	</a:t>
            </a:r>
            <a:r>
              <a:rPr lang="ja-JP" altLang="x-none" sz="1800" b="0" i="1" dirty="0" smtClean="0">
                <a:solidFill>
                  <a:srgbClr val="0070C0"/>
                </a:solidFill>
              </a:rPr>
              <a:t>元素不純物の一日</a:t>
            </a:r>
            <a:r>
              <a:rPr lang="ja-JP" altLang="en-US" sz="1800" b="0" i="1" dirty="0" smtClean="0">
                <a:solidFill>
                  <a:srgbClr val="0070C0"/>
                </a:solidFill>
              </a:rPr>
              <a:t>摂取</a:t>
            </a:r>
            <a:r>
              <a:rPr lang="ja-JP" altLang="x-none" sz="1800" b="0" i="1" dirty="0" smtClean="0">
                <a:solidFill>
                  <a:srgbClr val="0070C0"/>
                </a:solidFill>
              </a:rPr>
              <a:t>量 </a:t>
            </a:r>
            <a:r>
              <a:rPr lang="x-none" altLang="ja-JP" sz="1800" b="0" i="1" dirty="0" smtClean="0">
                <a:solidFill>
                  <a:srgbClr val="0070C0"/>
                </a:solidFill>
              </a:rPr>
              <a:t>=  (</a:t>
            </a:r>
            <a:r>
              <a:rPr lang="ja-JP" altLang="x-none" sz="1800" b="0" i="1" dirty="0" smtClean="0">
                <a:solidFill>
                  <a:srgbClr val="0070C0"/>
                </a:solidFill>
              </a:rPr>
              <a:t>不純物濃度</a:t>
            </a:r>
            <a:r>
              <a:rPr lang="x-none" altLang="ja-JP" sz="1800" b="0" i="1" dirty="0" smtClean="0">
                <a:solidFill>
                  <a:srgbClr val="0070C0"/>
                </a:solidFill>
              </a:rPr>
              <a:t>(µg)/g) × (</a:t>
            </a:r>
            <a:r>
              <a:rPr lang="ja-JP" altLang="en-US" sz="1800" b="0" i="1" dirty="0" smtClean="0">
                <a:solidFill>
                  <a:srgbClr val="0070C0"/>
                </a:solidFill>
              </a:rPr>
              <a:t>製剤</a:t>
            </a:r>
            <a:r>
              <a:rPr lang="ja-JP" altLang="x-none" sz="1800" b="0" i="1" dirty="0" smtClean="0">
                <a:solidFill>
                  <a:srgbClr val="0070C0"/>
                </a:solidFill>
              </a:rPr>
              <a:t>の</a:t>
            </a:r>
            <a:r>
              <a:rPr lang="ja-JP" altLang="en-US" sz="1800" b="0" i="1" dirty="0" smtClean="0">
                <a:solidFill>
                  <a:srgbClr val="0070C0"/>
                </a:solidFill>
              </a:rPr>
              <a:t>一日投与量</a:t>
            </a:r>
            <a:r>
              <a:rPr lang="ja-JP" altLang="x-none" sz="1800" b="0" i="1" dirty="0" smtClean="0">
                <a:solidFill>
                  <a:srgbClr val="0070C0"/>
                </a:solidFill>
              </a:rPr>
              <a:t> </a:t>
            </a:r>
            <a:r>
              <a:rPr lang="x-none" altLang="ja-JP" sz="1800" b="0" i="1" dirty="0" smtClean="0">
                <a:solidFill>
                  <a:srgbClr val="0070C0"/>
                </a:solidFill>
              </a:rPr>
              <a:t>g/day) </a:t>
            </a:r>
            <a:endParaRPr lang="ja-JP" altLang="en-US" sz="1400" b="0" i="1" dirty="0" smtClean="0">
              <a:solidFill>
                <a:srgbClr val="0070C0"/>
              </a:solidFill>
            </a:endParaRPr>
          </a:p>
          <a:p>
            <a:pPr rtl="0"/>
            <a:r>
              <a:rPr lang="ja-JP" altLang="x-none" sz="2000" b="0" dirty="0" smtClean="0"/>
              <a:t>各元素不純物の総一日</a:t>
            </a:r>
            <a:r>
              <a:rPr lang="ja-JP" altLang="en-US" sz="2000" b="0" dirty="0" smtClean="0"/>
              <a:t>摂取</a:t>
            </a:r>
            <a:r>
              <a:rPr lang="ja-JP" altLang="x-none" sz="2000" b="0" dirty="0" smtClean="0"/>
              <a:t>量を設定許容一日曝露量（</a:t>
            </a:r>
            <a:r>
              <a:rPr lang="x-none" altLang="ja-JP" sz="2000" b="0" dirty="0" smtClean="0"/>
              <a:t>PDE</a:t>
            </a:r>
            <a:r>
              <a:rPr lang="ja-JP" altLang="x-none" sz="2000" b="0" dirty="0" smtClean="0"/>
              <a:t>）</a:t>
            </a:r>
            <a:r>
              <a:rPr lang="x-none" altLang="ja-JP" sz="2000" b="0" baseline="30000" dirty="0" smtClean="0"/>
              <a:t>1</a:t>
            </a:r>
            <a:r>
              <a:rPr lang="ja-JP" altLang="x-none" sz="2000" b="0" dirty="0" smtClean="0"/>
              <a:t>と比較する</a:t>
            </a:r>
            <a:endParaRPr lang="ja-JP" altLang="en-US" sz="2000" b="0" dirty="0" smtClean="0"/>
          </a:p>
          <a:p>
            <a:pPr lvl="1" rtl="0"/>
            <a:r>
              <a:rPr lang="ja-JP" altLang="x-none" sz="1800" dirty="0" smtClean="0">
                <a:ea typeface="+mn-ea"/>
              </a:rPr>
              <a:t>一貫して管理閾値</a:t>
            </a:r>
            <a:r>
              <a:rPr lang="ja-JP" altLang="en-US" sz="1800" dirty="0" smtClean="0">
                <a:ea typeface="+mn-ea"/>
              </a:rPr>
              <a:t>を下回る</a:t>
            </a:r>
            <a:r>
              <a:rPr lang="ja-JP" altLang="x-none" sz="1800" dirty="0" smtClean="0">
                <a:ea typeface="+mn-ea"/>
              </a:rPr>
              <a:t>元素不純物については、さらなる管理は必要ない</a:t>
            </a:r>
          </a:p>
          <a:p>
            <a:pPr lvl="1" rtl="0"/>
            <a:r>
              <a:rPr lang="ja-JP" altLang="x-none" sz="1800" dirty="0" smtClean="0">
                <a:ea typeface="+mn-ea"/>
              </a:rPr>
              <a:t>管理閾値を超える元素不純物については、管理方法</a:t>
            </a:r>
            <a:r>
              <a:rPr lang="ja-JP" altLang="en-US" sz="1800" dirty="0" smtClean="0">
                <a:ea typeface="+mn-ea"/>
              </a:rPr>
              <a:t>を設定するにあたって</a:t>
            </a:r>
            <a:r>
              <a:rPr lang="ja-JP" altLang="x-none" sz="1800" dirty="0" smtClean="0">
                <a:ea typeface="+mn-ea"/>
              </a:rPr>
              <a:t>さらなる評価を行う必要がある</a:t>
            </a:r>
          </a:p>
          <a:p>
            <a:pPr marL="361950" lvl="1" indent="0" rtl="0">
              <a:buNone/>
            </a:pPr>
            <a:endParaRPr lang="ja-JP" altLang="en-US" dirty="0" smtClean="0">
              <a:ea typeface="+mn-ea"/>
            </a:endParaRPr>
          </a:p>
          <a:p>
            <a:pPr marL="361950" lvl="1" indent="0" rtl="0">
              <a:buNone/>
            </a:pPr>
            <a:r>
              <a:rPr lang="x-none" altLang="ja-JP" sz="1600" baseline="30000" dirty="0" smtClean="0">
                <a:ea typeface="+mn-ea"/>
              </a:rPr>
              <a:t>1 </a:t>
            </a:r>
            <a:r>
              <a:rPr lang="ja-JP" altLang="x-none" sz="1600" dirty="0" smtClean="0">
                <a:ea typeface="+mn-ea"/>
              </a:rPr>
              <a:t>あるいは、</a:t>
            </a:r>
            <a:r>
              <a:rPr lang="x-none" altLang="ja-JP" sz="1600" dirty="0" smtClean="0">
                <a:ea typeface="+mn-ea"/>
              </a:rPr>
              <a:t>ICH Q3D</a:t>
            </a:r>
            <a:r>
              <a:rPr lang="ja-JP" altLang="x-none" sz="1600" dirty="0" smtClean="0">
                <a:ea typeface="+mn-ea"/>
              </a:rPr>
              <a:t>に含まれない投与経路に対して提案された許容</a:t>
            </a:r>
            <a:r>
              <a:rPr lang="ja-JP" altLang="en-US" sz="1600" dirty="0" smtClean="0">
                <a:ea typeface="+mn-ea"/>
              </a:rPr>
              <a:t>レベル</a:t>
            </a:r>
            <a:r>
              <a:rPr lang="ja-JP" altLang="x-none" sz="1600" dirty="0" smtClean="0">
                <a:ea typeface="+mn-ea"/>
              </a:rPr>
              <a:t>（</a:t>
            </a:r>
            <a:r>
              <a:rPr lang="x-none" altLang="ja-JP" sz="1600" dirty="0" smtClean="0">
                <a:ea typeface="+mn-ea"/>
              </a:rPr>
              <a:t>AL</a:t>
            </a:r>
            <a:r>
              <a:rPr lang="ja-JP" altLang="x-none" sz="1600" dirty="0" smtClean="0">
                <a:ea typeface="+mn-ea"/>
              </a:rPr>
              <a:t>）（</a:t>
            </a:r>
            <a:r>
              <a:rPr lang="x-none" altLang="ja-JP" sz="1600" dirty="0" smtClean="0">
                <a:ea typeface="+mn-ea"/>
              </a:rPr>
              <a:t>AL</a:t>
            </a:r>
            <a:r>
              <a:rPr lang="ja-JP" altLang="x-none" sz="1600" dirty="0" smtClean="0">
                <a:ea typeface="+mn-ea"/>
              </a:rPr>
              <a:t>の決定についてはモジュール</a:t>
            </a:r>
            <a:r>
              <a:rPr lang="x-none" altLang="ja-JP" sz="1600" dirty="0" smtClean="0">
                <a:ea typeface="+mn-ea"/>
              </a:rPr>
              <a:t>1</a:t>
            </a:r>
            <a:r>
              <a:rPr lang="ja-JP" altLang="x-none" sz="1600" dirty="0" smtClean="0">
                <a:ea typeface="+mn-ea"/>
              </a:rPr>
              <a:t>を参照）</a:t>
            </a:r>
            <a:endParaRPr lang="ja-JP" altLang="en-US" sz="1600" dirty="0">
              <a:ea typeface="+mn-ea"/>
            </a:endParaRPr>
          </a:p>
        </p:txBody>
      </p:sp>
    </p:spTree>
    <p:extLst>
      <p:ext uri="{BB962C8B-B14F-4D97-AF65-F5344CB8AC3E}">
        <p14:creationId xmlns:p14="http://schemas.microsoft.com/office/powerpoint/2010/main" val="205584079"/>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328" y="2145432"/>
            <a:ext cx="8640960" cy="4248472"/>
          </a:xfrm>
        </p:spPr>
        <p:txBody>
          <a:bodyPr rtlCol="0"/>
          <a:lstStyle/>
          <a:p>
            <a:pPr rtl="0"/>
            <a:r>
              <a:rPr lang="ja-JP" altLang="x-none" sz="1800" b="0" dirty="0" smtClean="0"/>
              <a:t>元素不純物量が</a:t>
            </a:r>
            <a:r>
              <a:rPr lang="en-US" altLang="ja-JP" sz="1800" b="0" dirty="0" smtClean="0"/>
              <a:t>PDE</a:t>
            </a:r>
            <a:r>
              <a:rPr lang="ja-JP" altLang="en-US" sz="1800" b="0" dirty="0" smtClean="0"/>
              <a:t>値</a:t>
            </a:r>
            <a:r>
              <a:rPr lang="ja-JP" altLang="x-none" sz="1800" b="0" dirty="0" smtClean="0"/>
              <a:t>の</a:t>
            </a:r>
            <a:r>
              <a:rPr lang="x-none" altLang="ja-JP" sz="1800" b="0" dirty="0" smtClean="0"/>
              <a:t>30%</a:t>
            </a:r>
            <a:r>
              <a:rPr lang="ja-JP" altLang="x-none" sz="1800" b="0" dirty="0" smtClean="0"/>
              <a:t>未満である</a:t>
            </a:r>
            <a:r>
              <a:rPr lang="ja-JP" altLang="en-US" sz="1800" b="0" dirty="0" smtClean="0"/>
              <a:t>。この</a:t>
            </a:r>
            <a:r>
              <a:rPr lang="ja-JP" altLang="x-none" sz="1800" b="0" dirty="0" smtClean="0"/>
              <a:t>場合、さらなる管理は必要ないと</a:t>
            </a:r>
            <a:r>
              <a:rPr lang="ja-JP" altLang="en-US" sz="1800" b="0" dirty="0" smtClean="0"/>
              <a:t>みなせる</a:t>
            </a:r>
            <a:r>
              <a:rPr lang="ja-JP" altLang="x-none" sz="1800" b="0" dirty="0" smtClean="0"/>
              <a:t> </a:t>
            </a:r>
          </a:p>
          <a:p>
            <a:pPr rtl="0"/>
            <a:r>
              <a:rPr lang="ja-JP" altLang="x-none" sz="1800" b="0" dirty="0" smtClean="0"/>
              <a:t>製剤中の元素不純物量が管理閾値を超えるが、</a:t>
            </a:r>
            <a:r>
              <a:rPr lang="en-US" altLang="ja-JP" sz="1800" b="0" dirty="0" smtClean="0"/>
              <a:t>PDE</a:t>
            </a:r>
            <a:r>
              <a:rPr lang="ja-JP" altLang="en-US" sz="1800" b="0" dirty="0" smtClean="0"/>
              <a:t>値</a:t>
            </a:r>
            <a:r>
              <a:rPr lang="ja-JP" altLang="x-none" sz="1800" b="0" dirty="0" smtClean="0"/>
              <a:t>を超えな</a:t>
            </a:r>
            <a:r>
              <a:rPr lang="ja-JP" altLang="en-US" sz="1800" b="0" dirty="0" smtClean="0"/>
              <a:t>い。この場合、</a:t>
            </a:r>
            <a:r>
              <a:rPr lang="en-US" altLang="ja-JP" sz="2000" b="0" dirty="0" smtClean="0"/>
              <a:t>PDE</a:t>
            </a:r>
            <a:r>
              <a:rPr lang="ja-JP" altLang="en-US" sz="2000" b="0" dirty="0" smtClean="0"/>
              <a:t>値</a:t>
            </a:r>
            <a:r>
              <a:rPr lang="ja-JP" altLang="x-none" sz="2000" b="0" dirty="0" smtClean="0"/>
              <a:t>を超えない</a:t>
            </a:r>
            <a:r>
              <a:rPr lang="ja-JP" altLang="en-US" sz="2000" b="0" dirty="0" smtClean="0"/>
              <a:t>ことを保証するため</a:t>
            </a:r>
            <a:r>
              <a:rPr lang="ja-JP" altLang="x-none" sz="2000" b="0" dirty="0" smtClean="0"/>
              <a:t>、さらなる対策を</a:t>
            </a:r>
            <a:r>
              <a:rPr lang="ja-JP" altLang="en-US" sz="2000" b="0" dirty="0" smtClean="0"/>
              <a:t>実施することが</a:t>
            </a:r>
            <a:r>
              <a:rPr lang="ja-JP" altLang="x-none" sz="2000" b="0" dirty="0" smtClean="0"/>
              <a:t>ある</a:t>
            </a:r>
            <a:endParaRPr lang="ja-JP" altLang="en-US" sz="1800" b="0" dirty="0" smtClean="0"/>
          </a:p>
          <a:p>
            <a:pPr rtl="0"/>
            <a:r>
              <a:rPr lang="ja-JP" altLang="x-none" sz="1800" b="0" dirty="0" smtClean="0"/>
              <a:t>元素不純物量が</a:t>
            </a:r>
            <a:r>
              <a:rPr lang="en-US" altLang="ja-JP" sz="1800" b="0" dirty="0" smtClean="0"/>
              <a:t>PDE</a:t>
            </a:r>
            <a:r>
              <a:rPr lang="ja-JP" altLang="en-US" sz="1800" b="0" dirty="0" smtClean="0"/>
              <a:t>値</a:t>
            </a:r>
            <a:r>
              <a:rPr lang="ja-JP" altLang="x-none" sz="1800" b="0" dirty="0" smtClean="0"/>
              <a:t>を超える</a:t>
            </a:r>
            <a:endParaRPr lang="ja-JP" altLang="en-US" sz="1800" b="0" dirty="0" smtClean="0"/>
          </a:p>
          <a:p>
            <a:pPr lvl="1" rtl="0">
              <a:buClr>
                <a:srgbClr val="13134D"/>
              </a:buClr>
              <a:buSzPct val="120000"/>
              <a:buFont typeface="Arial" pitchFamily="34" charset="0"/>
              <a:buChar char="•"/>
            </a:pPr>
            <a:r>
              <a:rPr lang="ja-JP" altLang="x-none" sz="1800" dirty="0" smtClean="0">
                <a:ea typeface="+mn-ea"/>
              </a:rPr>
              <a:t>元素不純物量が</a:t>
            </a:r>
            <a:r>
              <a:rPr lang="en-US" altLang="ja-JP" sz="1800" dirty="0" smtClean="0">
                <a:ea typeface="+mn-ea"/>
              </a:rPr>
              <a:t>PDE</a:t>
            </a:r>
            <a:r>
              <a:rPr lang="ja-JP" altLang="en-US" sz="1800" dirty="0" smtClean="0">
                <a:ea typeface="+mn-ea"/>
              </a:rPr>
              <a:t>値</a:t>
            </a:r>
            <a:r>
              <a:rPr lang="ja-JP" altLang="x-none" sz="1800" dirty="0" smtClean="0">
                <a:ea typeface="+mn-ea"/>
              </a:rPr>
              <a:t>を超えないよう、さらなる対策を検討すべきである</a:t>
            </a:r>
          </a:p>
          <a:p>
            <a:pPr lvl="1" rtl="0">
              <a:buClr>
                <a:srgbClr val="13134D"/>
              </a:buClr>
              <a:buSzPct val="120000"/>
              <a:buFont typeface="Arial" pitchFamily="34" charset="0"/>
              <a:buChar char="•"/>
            </a:pPr>
            <a:r>
              <a:rPr lang="ja-JP" altLang="x-none" sz="1800" dirty="0" smtClean="0">
                <a:ea typeface="+mn-ea"/>
              </a:rPr>
              <a:t>さらなる対策が実現不可能か</a:t>
            </a:r>
            <a:r>
              <a:rPr lang="ja-JP" altLang="en-US" sz="1800" dirty="0" smtClean="0">
                <a:ea typeface="+mn-ea"/>
              </a:rPr>
              <a:t>、達成できない</a:t>
            </a:r>
            <a:r>
              <a:rPr lang="ja-JP" altLang="x-none" sz="1800" dirty="0" smtClean="0">
                <a:ea typeface="+mn-ea"/>
              </a:rPr>
              <a:t>場合</a:t>
            </a:r>
            <a:r>
              <a:rPr lang="ja-JP" altLang="en-US" sz="1800" dirty="0" smtClean="0">
                <a:ea typeface="+mn-ea"/>
              </a:rPr>
              <a:t>、設定</a:t>
            </a:r>
            <a:r>
              <a:rPr lang="en-US" altLang="ja-JP" sz="1800" dirty="0" smtClean="0">
                <a:ea typeface="+mn-ea"/>
              </a:rPr>
              <a:t>PDE</a:t>
            </a:r>
            <a:r>
              <a:rPr lang="ja-JP" altLang="en-US" sz="1800" dirty="0" smtClean="0">
                <a:ea typeface="+mn-ea"/>
              </a:rPr>
              <a:t>値</a:t>
            </a:r>
            <a:r>
              <a:rPr lang="ja-JP" altLang="x-none" sz="1800" dirty="0" smtClean="0">
                <a:ea typeface="+mn-ea"/>
              </a:rPr>
              <a:t>を上回る元素不純物量について、特定の状況</a:t>
            </a:r>
            <a:r>
              <a:rPr lang="ja-JP" altLang="en-US" sz="1800" dirty="0" smtClean="0">
                <a:ea typeface="+mn-ea"/>
              </a:rPr>
              <a:t>下で</a:t>
            </a:r>
            <a:r>
              <a:rPr lang="ja-JP" altLang="x-none" sz="1800" dirty="0" smtClean="0">
                <a:ea typeface="+mn-ea"/>
              </a:rPr>
              <a:t>妥当性を説明</a:t>
            </a:r>
            <a:r>
              <a:rPr lang="ja-JP" altLang="en-US" sz="1800" dirty="0" smtClean="0">
                <a:ea typeface="+mn-ea"/>
              </a:rPr>
              <a:t>できることがある</a:t>
            </a:r>
            <a:endParaRPr lang="ja-JP" altLang="x-none" sz="1800" dirty="0" smtClean="0">
              <a:ea typeface="+mn-ea"/>
            </a:endParaRPr>
          </a:p>
          <a:p>
            <a:pPr lvl="2" rtl="0"/>
            <a:r>
              <a:rPr lang="x-none" altLang="ja-JP" sz="1800" dirty="0" smtClean="0">
                <a:ea typeface="+mn-ea"/>
              </a:rPr>
              <a:t>Q3D</a:t>
            </a:r>
            <a:r>
              <a:rPr lang="ja-JP" altLang="x-none" sz="1800" dirty="0" smtClean="0">
                <a:ea typeface="+mn-ea"/>
              </a:rPr>
              <a:t>及びトレーニングモジュール</a:t>
            </a:r>
            <a:r>
              <a:rPr lang="x-none" altLang="ja-JP" sz="1800" dirty="0" smtClean="0">
                <a:ea typeface="+mn-ea"/>
              </a:rPr>
              <a:t>2</a:t>
            </a:r>
            <a:r>
              <a:rPr lang="ja-JP" altLang="x-none" sz="1800" dirty="0" smtClean="0">
                <a:ea typeface="+mn-ea"/>
              </a:rPr>
              <a:t>に記すように、元素不純物量が安全性に及ぼす影響を評価すべきである</a:t>
            </a:r>
            <a:endParaRPr lang="en-US" altLang="ja-JP" sz="1800" dirty="0" smtClean="0">
              <a:ea typeface="+mn-ea"/>
            </a:endParaRPr>
          </a:p>
          <a:p>
            <a:pPr lvl="2" rtl="0"/>
            <a:endParaRPr lang="ja-JP" altLang="x-none" sz="1600" dirty="0" smtClean="0">
              <a:ea typeface="+mn-ea"/>
            </a:endParaRPr>
          </a:p>
          <a:p>
            <a:pPr marL="0" indent="0" rtl="0">
              <a:buNone/>
            </a:pPr>
            <a:r>
              <a:rPr lang="ja-JP" altLang="x-none" sz="1600" b="0" dirty="0" smtClean="0">
                <a:solidFill>
                  <a:srgbClr val="FF0000"/>
                </a:solidFill>
              </a:rPr>
              <a:t>注意すべき点として、ある許容</a:t>
            </a:r>
            <a:r>
              <a:rPr lang="ja-JP" altLang="en-US" sz="1600" b="0" dirty="0" smtClean="0">
                <a:solidFill>
                  <a:srgbClr val="FF0000"/>
                </a:solidFill>
              </a:rPr>
              <a:t>レベル</a:t>
            </a:r>
            <a:r>
              <a:rPr lang="ja-JP" altLang="x-none" sz="1600" b="0" dirty="0" smtClean="0">
                <a:solidFill>
                  <a:srgbClr val="FF0000"/>
                </a:solidFill>
              </a:rPr>
              <a:t>（</a:t>
            </a:r>
            <a:r>
              <a:rPr lang="x-none" altLang="ja-JP" sz="1600" b="0" dirty="0" smtClean="0">
                <a:solidFill>
                  <a:srgbClr val="FF0000"/>
                </a:solidFill>
              </a:rPr>
              <a:t>AL</a:t>
            </a:r>
            <a:r>
              <a:rPr lang="ja-JP" altLang="x-none" sz="1600" b="0" dirty="0" smtClean="0">
                <a:solidFill>
                  <a:srgbClr val="FF0000"/>
                </a:solidFill>
              </a:rPr>
              <a:t>）</a:t>
            </a:r>
            <a:r>
              <a:rPr lang="ja-JP" altLang="en-US" sz="1600" b="0" dirty="0" smtClean="0">
                <a:solidFill>
                  <a:srgbClr val="FF0000"/>
                </a:solidFill>
              </a:rPr>
              <a:t>を元に</a:t>
            </a:r>
            <a:r>
              <a:rPr lang="ja-JP" altLang="x-none" sz="1600" b="0" dirty="0" smtClean="0">
                <a:solidFill>
                  <a:srgbClr val="FF0000"/>
                </a:solidFill>
              </a:rPr>
              <a:t>比較</a:t>
            </a:r>
            <a:r>
              <a:rPr lang="ja-JP" altLang="en-US" sz="1600" b="0" dirty="0" smtClean="0">
                <a:solidFill>
                  <a:srgbClr val="FF0000"/>
                </a:solidFill>
              </a:rPr>
              <a:t>する</a:t>
            </a:r>
            <a:r>
              <a:rPr lang="ja-JP" altLang="x-none" sz="1600" b="0" dirty="0" smtClean="0">
                <a:solidFill>
                  <a:srgbClr val="FF0000"/>
                </a:solidFill>
              </a:rPr>
              <a:t>場合、提案された限度</a:t>
            </a:r>
            <a:r>
              <a:rPr lang="ja-JP" altLang="en-US" sz="1600" b="0" dirty="0" smtClean="0">
                <a:solidFill>
                  <a:srgbClr val="FF0000"/>
                </a:solidFill>
              </a:rPr>
              <a:t>値</a:t>
            </a:r>
            <a:r>
              <a:rPr lang="ja-JP" altLang="x-none" sz="1600" b="0" dirty="0" smtClean="0">
                <a:solidFill>
                  <a:srgbClr val="FF0000"/>
                </a:solidFill>
              </a:rPr>
              <a:t>が最終的に認められるかどうかは、規制当局の承認次第である。 </a:t>
            </a:r>
            <a:r>
              <a:rPr lang="x-none" altLang="ja-JP" sz="1600" b="0" dirty="0" smtClean="0">
                <a:solidFill>
                  <a:srgbClr val="FF0000"/>
                </a:solidFill>
              </a:rPr>
              <a:t>AL</a:t>
            </a:r>
            <a:r>
              <a:rPr lang="ja-JP" altLang="x-none" sz="1600" b="0" dirty="0" smtClean="0">
                <a:solidFill>
                  <a:srgbClr val="FF0000"/>
                </a:solidFill>
              </a:rPr>
              <a:t>の設定に関する追加情報をモジュール</a:t>
            </a:r>
            <a:r>
              <a:rPr lang="x-none" altLang="ja-JP" sz="1600" b="0" dirty="0" smtClean="0">
                <a:solidFill>
                  <a:srgbClr val="FF0000"/>
                </a:solidFill>
              </a:rPr>
              <a:t>1</a:t>
            </a:r>
            <a:r>
              <a:rPr lang="ja-JP" altLang="x-none" sz="1600" b="0" dirty="0" smtClean="0">
                <a:solidFill>
                  <a:srgbClr val="FF0000"/>
                </a:solidFill>
              </a:rPr>
              <a:t>に示す</a:t>
            </a:r>
            <a:endParaRPr lang="ja-JP" altLang="en-US" sz="1600" b="0" dirty="0" smtClean="0">
              <a:solidFill>
                <a:srgbClr val="FF0000"/>
              </a:solidFill>
            </a:endParaRPr>
          </a:p>
          <a:p>
            <a:pPr lvl="1" rtl="0"/>
            <a:endParaRPr lang="ja-JP" altLang="en-US" sz="1700" dirty="0" smtClean="0">
              <a:ea typeface="+mn-ea"/>
            </a:endParaRPr>
          </a:p>
          <a:p>
            <a:pPr rtl="0"/>
            <a:endParaRPr lang="ja-JP" altLang="en-US" dirty="0"/>
          </a:p>
        </p:txBody>
      </p:sp>
      <p:sp>
        <p:nvSpPr>
          <p:cNvPr id="2" name="Title 1"/>
          <p:cNvSpPr>
            <a:spLocks noGrp="1"/>
          </p:cNvSpPr>
          <p:nvPr>
            <p:ph type="title"/>
          </p:nvPr>
        </p:nvSpPr>
        <p:spPr/>
        <p:txBody>
          <a:bodyPr rtlCol="0"/>
          <a:lstStyle/>
          <a:p>
            <a:pPr rtl="0"/>
            <a:r>
              <a:rPr lang="ja-JP" altLang="en-US" sz="3200" dirty="0" smtClean="0">
                <a:solidFill>
                  <a:srgbClr val="0070C0"/>
                </a:solidFill>
              </a:rPr>
              <a:t>実測</a:t>
            </a:r>
            <a:r>
              <a:rPr lang="ja-JP" altLang="x-none" sz="3200" dirty="0" smtClean="0">
                <a:solidFill>
                  <a:srgbClr val="0070C0"/>
                </a:solidFill>
              </a:rPr>
              <a:t>値と</a:t>
            </a:r>
            <a:r>
              <a:rPr lang="x-none" altLang="ja-JP" sz="3200" dirty="0" smtClean="0">
                <a:solidFill>
                  <a:srgbClr val="0070C0"/>
                </a:solidFill>
              </a:rPr>
              <a:t>PDE</a:t>
            </a:r>
            <a:r>
              <a:rPr lang="ja-JP" altLang="en-US" sz="3200" dirty="0" smtClean="0">
                <a:solidFill>
                  <a:srgbClr val="0070C0"/>
                </a:solidFill>
              </a:rPr>
              <a:t>値</a:t>
            </a:r>
            <a:r>
              <a:rPr lang="ja-JP" altLang="x-none" sz="3200" dirty="0" smtClean="0">
                <a:solidFill>
                  <a:srgbClr val="0070C0"/>
                </a:solidFill>
              </a:rPr>
              <a:t>の比較</a:t>
            </a:r>
            <a:endParaRPr lang="ja-JP" altLang="x-none" sz="3200" dirty="0">
              <a:solidFill>
                <a:srgbClr val="0070C0"/>
              </a:solidFill>
            </a:endParaRPr>
          </a:p>
        </p:txBody>
      </p:sp>
    </p:spTree>
    <p:extLst>
      <p:ext uri="{BB962C8B-B14F-4D97-AF65-F5344CB8AC3E}">
        <p14:creationId xmlns:p14="http://schemas.microsoft.com/office/powerpoint/2010/main" val="2674314400"/>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ja-JP" altLang="x-none" smtClean="0"/>
              <a:t> </a:t>
            </a:r>
            <a:endParaRPr lang="ja-JP" altLang="en-US"/>
          </a:p>
        </p:txBody>
      </p:sp>
      <p:sp>
        <p:nvSpPr>
          <p:cNvPr id="3" name="Text Placeholder 2"/>
          <p:cNvSpPr>
            <a:spLocks noGrp="1"/>
          </p:cNvSpPr>
          <p:nvPr>
            <p:ph type="body" idx="1"/>
          </p:nvPr>
        </p:nvSpPr>
        <p:spPr>
          <a:xfrm>
            <a:off x="729139" y="2428675"/>
            <a:ext cx="8290560" cy="1600199"/>
          </a:xfrm>
        </p:spPr>
        <p:txBody>
          <a:bodyPr rtlCol="0"/>
          <a:lstStyle/>
          <a:p>
            <a:pPr rtl="0"/>
            <a:r>
              <a:rPr lang="ja-JP" altLang="x-none" sz="3400" dirty="0" smtClean="0">
                <a:solidFill>
                  <a:srgbClr val="0070C0"/>
                </a:solidFill>
                <a:latin typeface="+mn-ea"/>
              </a:rPr>
              <a:t>製品</a:t>
            </a:r>
            <a:r>
              <a:rPr lang="ja-JP" altLang="en-US" sz="3400" dirty="0" smtClean="0">
                <a:solidFill>
                  <a:srgbClr val="0070C0"/>
                </a:solidFill>
                <a:latin typeface="+mn-ea"/>
              </a:rPr>
              <a:t>のアセスメント</a:t>
            </a:r>
            <a:r>
              <a:rPr lang="ja-JP" altLang="x-none" sz="3400" dirty="0" smtClean="0">
                <a:solidFill>
                  <a:srgbClr val="0070C0"/>
                </a:solidFill>
                <a:latin typeface="+mn-ea"/>
              </a:rPr>
              <a:t>－</a:t>
            </a:r>
            <a:r>
              <a:rPr lang="ja-JP" altLang="en-US" sz="3400" dirty="0" smtClean="0">
                <a:solidFill>
                  <a:srgbClr val="0070C0"/>
                </a:solidFill>
                <a:latin typeface="+mn-ea"/>
              </a:rPr>
              <a:t>構成</a:t>
            </a:r>
            <a:r>
              <a:rPr lang="ja-JP" altLang="x-none" sz="3400" dirty="0" smtClean="0">
                <a:solidFill>
                  <a:srgbClr val="0070C0"/>
                </a:solidFill>
                <a:latin typeface="+mn-ea"/>
              </a:rPr>
              <a:t>成分アプローチ</a:t>
            </a:r>
            <a:endParaRPr lang="ja-JP" altLang="en-US" sz="3400" dirty="0" smtClean="0">
              <a:solidFill>
                <a:srgbClr val="0070C0"/>
              </a:solidFill>
              <a:latin typeface="+mn-ea"/>
            </a:endParaRPr>
          </a:p>
          <a:p>
            <a:pPr rtl="0"/>
            <a:endParaRPr lang="ja-JP" altLang="en-US" dirty="0">
              <a:solidFill>
                <a:srgbClr val="0070C0"/>
              </a:solidFill>
              <a:latin typeface="+mn-ea"/>
            </a:endParaRPr>
          </a:p>
        </p:txBody>
      </p:sp>
    </p:spTree>
    <p:extLst>
      <p:ext uri="{BB962C8B-B14F-4D97-AF65-F5344CB8AC3E}">
        <p14:creationId xmlns:p14="http://schemas.microsoft.com/office/powerpoint/2010/main" val="665188410"/>
      </p:ext>
    </p:extLst>
  </p:cSld>
  <p:clrMapOvr>
    <a:masterClrMapping/>
  </p:clrMapOvr>
  <p:transition spd="med">
    <p:split orient="ver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0296" y="1137320"/>
            <a:ext cx="8243515" cy="936104"/>
          </a:xfrm>
        </p:spPr>
        <p:txBody>
          <a:bodyPr wrap="none" rtlCol="0"/>
          <a:lstStyle/>
          <a:p>
            <a:pPr rtl="0"/>
            <a:r>
              <a:rPr lang="ja-JP" altLang="x-none" sz="3200" dirty="0" smtClean="0">
                <a:solidFill>
                  <a:srgbClr val="0070C0"/>
                </a:solidFill>
                <a:latin typeface="+mn-ea"/>
                <a:ea typeface="+mn-ea"/>
              </a:rPr>
              <a:t>元素不純物の潜在的な</a:t>
            </a:r>
            <a:r>
              <a:rPr lang="ja-JP" altLang="en-US" sz="3200" dirty="0" smtClean="0">
                <a:solidFill>
                  <a:srgbClr val="0070C0"/>
                </a:solidFill>
                <a:latin typeface="+mn-ea"/>
                <a:ea typeface="+mn-ea"/>
              </a:rPr>
              <a:t>混入</a:t>
            </a:r>
            <a:r>
              <a:rPr lang="ja-JP" altLang="x-none" sz="3200" dirty="0" smtClean="0">
                <a:solidFill>
                  <a:srgbClr val="0070C0"/>
                </a:solidFill>
                <a:latin typeface="+mn-ea"/>
                <a:ea typeface="+mn-ea"/>
              </a:rPr>
              <a:t>源－</a:t>
            </a:r>
            <a:r>
              <a:rPr lang="ja-JP" altLang="en-US" sz="3200" dirty="0" smtClean="0">
                <a:solidFill>
                  <a:srgbClr val="0070C0"/>
                </a:solidFill>
                <a:latin typeface="+mn-ea"/>
                <a:ea typeface="+mn-ea"/>
              </a:rPr>
              <a:t>構成</a:t>
            </a:r>
            <a:r>
              <a:rPr lang="ja-JP" altLang="x-none" sz="3200" dirty="0" smtClean="0">
                <a:solidFill>
                  <a:srgbClr val="0070C0"/>
                </a:solidFill>
                <a:latin typeface="+mn-ea"/>
                <a:ea typeface="+mn-ea"/>
              </a:rPr>
              <a:t>成分アプローチ</a:t>
            </a:r>
            <a:endParaRPr lang="ja-JP" altLang="en-US" sz="3200" dirty="0">
              <a:solidFill>
                <a:srgbClr val="0070C0"/>
              </a:solidFill>
              <a:latin typeface="+mn-ea"/>
              <a:ea typeface="+mn-ea"/>
            </a:endParaRPr>
          </a:p>
        </p:txBody>
      </p:sp>
      <p:pic>
        <p:nvPicPr>
          <p:cNvPr id="4098" name="Picture 2"/>
          <p:cNvPicPr>
            <a:picLocks noGrp="1" noChangeAspect="1" noChangeArrowheads="1"/>
          </p:cNvPicPr>
          <p:nvPr>
            <p:ph idx="1"/>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1639701" y="2361456"/>
            <a:ext cx="6595924" cy="427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テキスト ボックス 2"/>
          <p:cNvSpPr txBox="1"/>
          <p:nvPr/>
        </p:nvSpPr>
        <p:spPr bwMode="auto">
          <a:xfrm>
            <a:off x="2676302" y="2650068"/>
            <a:ext cx="1255886" cy="246221"/>
          </a:xfrm>
          <a:prstGeom prst="rect">
            <a:avLst/>
          </a:prstGeom>
          <a:noFill/>
          <a:ln w="9525">
            <a:noFill/>
            <a:round/>
            <a:headEnd/>
            <a:tailEnd/>
          </a:ln>
        </p:spPr>
        <p:txBody>
          <a:bodyPr wrap="square" lIns="0" tIns="0" rIns="0" bIns="0" rtlCol="0">
            <a:spAutoFit/>
          </a:bodyPr>
          <a:lstStyle/>
          <a:p>
            <a:pPr>
              <a:lnSpc>
                <a:spcPct val="100000"/>
              </a:lnSpc>
              <a:tabLst>
                <a:tab pos="723900" algn="l"/>
                <a:tab pos="1447800" algn="l"/>
                <a:tab pos="2171700" algn="l"/>
                <a:tab pos="2895600" algn="l"/>
                <a:tab pos="3619500" algn="l"/>
                <a:tab pos="4343400" algn="l"/>
                <a:tab pos="5067300" algn="l"/>
                <a:tab pos="5791200" algn="l"/>
              </a:tabLst>
            </a:pPr>
            <a:r>
              <a:rPr lang="ja-JP" altLang="x-none" sz="1600" dirty="0" smtClean="0">
                <a:solidFill>
                  <a:srgbClr val="000000"/>
                </a:solidFill>
                <a:latin typeface="ＭＳ Ｐゴシック"/>
                <a:cs typeface="Arial" pitchFamily="34" charset="0"/>
              </a:rPr>
              <a:t>添加剤*</a:t>
            </a:r>
            <a:endParaRPr kumimoji="1" lang="ja-JP" altLang="en-US" sz="1600" dirty="0">
              <a:solidFill>
                <a:srgbClr val="000000"/>
              </a:solidFill>
              <a:latin typeface="ＭＳ Ｐゴシック"/>
              <a:cs typeface="Arial" pitchFamily="34" charset="0"/>
            </a:endParaRPr>
          </a:p>
        </p:txBody>
      </p:sp>
      <p:sp>
        <p:nvSpPr>
          <p:cNvPr id="5" name="テキスト ボックス 4"/>
          <p:cNvSpPr txBox="1"/>
          <p:nvPr/>
        </p:nvSpPr>
        <p:spPr bwMode="auto">
          <a:xfrm>
            <a:off x="4372744" y="2650068"/>
            <a:ext cx="1255886" cy="246221"/>
          </a:xfrm>
          <a:prstGeom prst="rect">
            <a:avLst/>
          </a:prstGeom>
          <a:noFill/>
          <a:ln w="9525">
            <a:noFill/>
            <a:round/>
            <a:headEnd/>
            <a:tailEnd/>
          </a:ln>
        </p:spPr>
        <p:txBody>
          <a:bodyPr wrap="square" lIns="0" tIns="0" rIns="0" bIns="0" rtlCol="0">
            <a:spAutoFit/>
          </a:bodyPr>
          <a:lstStyle/>
          <a:p>
            <a:pPr>
              <a:lnSpc>
                <a:spcPct val="100000"/>
              </a:lnSpc>
              <a:tabLst>
                <a:tab pos="723900" algn="l"/>
                <a:tab pos="1447800" algn="l"/>
                <a:tab pos="2171700" algn="l"/>
                <a:tab pos="2895600" algn="l"/>
                <a:tab pos="3619500" algn="l"/>
                <a:tab pos="4343400" algn="l"/>
                <a:tab pos="5067300" algn="l"/>
                <a:tab pos="5791200" algn="l"/>
              </a:tabLst>
            </a:pPr>
            <a:r>
              <a:rPr lang="ja-JP" altLang="x-none" sz="1600" dirty="0" smtClean="0">
                <a:solidFill>
                  <a:srgbClr val="000000"/>
                </a:solidFill>
                <a:latin typeface="ＭＳ Ｐゴシック"/>
                <a:cs typeface="Arial" pitchFamily="34" charset="0"/>
              </a:rPr>
              <a:t>原薬</a:t>
            </a:r>
            <a:endParaRPr kumimoji="1" lang="ja-JP" altLang="en-US" sz="1600" dirty="0">
              <a:solidFill>
                <a:srgbClr val="000000"/>
              </a:solidFill>
              <a:latin typeface="ＭＳ Ｐゴシック"/>
              <a:cs typeface="Arial" pitchFamily="34" charset="0"/>
            </a:endParaRPr>
          </a:p>
        </p:txBody>
      </p:sp>
      <p:sp>
        <p:nvSpPr>
          <p:cNvPr id="6" name="テキスト ボックス 5"/>
          <p:cNvSpPr txBox="1"/>
          <p:nvPr/>
        </p:nvSpPr>
        <p:spPr bwMode="auto">
          <a:xfrm>
            <a:off x="6409680" y="2619951"/>
            <a:ext cx="2139528" cy="184666"/>
          </a:xfrm>
          <a:prstGeom prst="rect">
            <a:avLst/>
          </a:prstGeom>
          <a:noFill/>
          <a:ln w="9525">
            <a:noFill/>
            <a:round/>
            <a:headEnd/>
            <a:tailEnd/>
          </a:ln>
        </p:spPr>
        <p:txBody>
          <a:bodyPr wrap="square" lIns="0" tIns="0" rIns="0" bIns="0" rtlCol="0">
            <a:spAutoFit/>
          </a:bodyPr>
          <a:lstStyle/>
          <a:p>
            <a:pPr>
              <a:lnSpc>
                <a:spcPct val="100000"/>
              </a:lnSpc>
              <a:tabLst>
                <a:tab pos="723900" algn="l"/>
                <a:tab pos="1447800" algn="l"/>
                <a:tab pos="2171700" algn="l"/>
                <a:tab pos="2895600" algn="l"/>
                <a:tab pos="3619500" algn="l"/>
                <a:tab pos="4343400" algn="l"/>
                <a:tab pos="5067300" algn="l"/>
                <a:tab pos="5791200" algn="l"/>
              </a:tabLst>
            </a:pPr>
            <a:r>
              <a:rPr lang="ja-JP" altLang="x-none" sz="1200" dirty="0" smtClean="0">
                <a:solidFill>
                  <a:srgbClr val="FF0000"/>
                </a:solidFill>
                <a:latin typeface="ＭＳ Ｐゴシック"/>
                <a:cs typeface="Arial" pitchFamily="34" charset="0"/>
              </a:rPr>
              <a:t>最も可能性の高い混入源</a:t>
            </a:r>
            <a:endParaRPr kumimoji="1" lang="ja-JP" altLang="en-US" sz="1200" dirty="0">
              <a:solidFill>
                <a:srgbClr val="FF0000"/>
              </a:solidFill>
              <a:latin typeface="ＭＳ Ｐゴシック"/>
              <a:cs typeface="Arial" pitchFamily="34" charset="0"/>
            </a:endParaRPr>
          </a:p>
        </p:txBody>
      </p:sp>
      <p:sp>
        <p:nvSpPr>
          <p:cNvPr id="7" name="テキスト ボックス 6"/>
          <p:cNvSpPr txBox="1"/>
          <p:nvPr/>
        </p:nvSpPr>
        <p:spPr bwMode="auto">
          <a:xfrm>
            <a:off x="1820713" y="4594284"/>
            <a:ext cx="1483531" cy="246221"/>
          </a:xfrm>
          <a:prstGeom prst="rect">
            <a:avLst/>
          </a:prstGeom>
          <a:noFill/>
          <a:ln w="9525">
            <a:noFill/>
            <a:round/>
            <a:headEnd/>
            <a:tailEnd/>
          </a:ln>
        </p:spPr>
        <p:txBody>
          <a:bodyPr wrap="square" lIns="0" tIns="0" rIns="0" bIns="0" rtlCol="0">
            <a:spAutoFit/>
          </a:bodyPr>
          <a:lstStyle/>
          <a:p>
            <a:pPr>
              <a:lnSpc>
                <a:spcPct val="100000"/>
              </a:lnSpc>
              <a:tabLst>
                <a:tab pos="723900" algn="l"/>
                <a:tab pos="1447800" algn="l"/>
                <a:tab pos="2171700" algn="l"/>
                <a:tab pos="2895600" algn="l"/>
                <a:tab pos="3619500" algn="l"/>
                <a:tab pos="4343400" algn="l"/>
                <a:tab pos="5067300" algn="l"/>
                <a:tab pos="5791200" algn="l"/>
              </a:tabLst>
            </a:pPr>
            <a:r>
              <a:rPr lang="ja-JP" altLang="x-none" sz="1600" dirty="0" smtClean="0">
                <a:solidFill>
                  <a:srgbClr val="000000"/>
                </a:solidFill>
                <a:latin typeface="ＭＳ Ｐゴシック"/>
                <a:cs typeface="Arial" pitchFamily="34" charset="0"/>
              </a:rPr>
              <a:t>ユーティリティ</a:t>
            </a:r>
            <a:r>
              <a:rPr lang="x-none" altLang="ja-JP" sz="1600" dirty="0" smtClean="0">
                <a:solidFill>
                  <a:srgbClr val="000000"/>
                </a:solidFill>
                <a:latin typeface="ＭＳ Ｐゴシック"/>
                <a:cs typeface="Arial" pitchFamily="34" charset="0"/>
              </a:rPr>
              <a:t>^</a:t>
            </a:r>
            <a:endParaRPr kumimoji="1" lang="ja-JP" altLang="en-US" sz="1600" dirty="0">
              <a:solidFill>
                <a:srgbClr val="000000"/>
              </a:solidFill>
              <a:latin typeface="ＭＳ Ｐゴシック"/>
              <a:cs typeface="Arial" pitchFamily="34" charset="0"/>
            </a:endParaRPr>
          </a:p>
        </p:txBody>
      </p:sp>
      <p:sp>
        <p:nvSpPr>
          <p:cNvPr id="8" name="テキスト ボックス 7"/>
          <p:cNvSpPr txBox="1"/>
          <p:nvPr/>
        </p:nvSpPr>
        <p:spPr bwMode="auto">
          <a:xfrm>
            <a:off x="3580656" y="4653592"/>
            <a:ext cx="1255886" cy="246221"/>
          </a:xfrm>
          <a:prstGeom prst="rect">
            <a:avLst/>
          </a:prstGeom>
          <a:noFill/>
          <a:ln w="9525">
            <a:noFill/>
            <a:round/>
            <a:headEnd/>
            <a:tailEnd/>
          </a:ln>
        </p:spPr>
        <p:txBody>
          <a:bodyPr wrap="square" lIns="0" tIns="0" rIns="0" bIns="0" rtlCol="0">
            <a:spAutoFit/>
          </a:bodyPr>
          <a:lstStyle/>
          <a:p>
            <a:pPr>
              <a:lnSpc>
                <a:spcPct val="100000"/>
              </a:lnSpc>
              <a:tabLst>
                <a:tab pos="723900" algn="l"/>
                <a:tab pos="1447800" algn="l"/>
                <a:tab pos="2171700" algn="l"/>
                <a:tab pos="2895600" algn="l"/>
                <a:tab pos="3619500" algn="l"/>
                <a:tab pos="4343400" algn="l"/>
                <a:tab pos="5067300" algn="l"/>
                <a:tab pos="5791200" algn="l"/>
              </a:tabLst>
            </a:pPr>
            <a:r>
              <a:rPr lang="ja-JP" altLang="x-none" sz="1600" dirty="0" smtClean="0">
                <a:solidFill>
                  <a:srgbClr val="000000"/>
                </a:solidFill>
                <a:latin typeface="ＭＳ Ｐゴシック"/>
                <a:cs typeface="Arial" pitchFamily="34" charset="0"/>
              </a:rPr>
              <a:t>製造機器</a:t>
            </a:r>
            <a:endParaRPr kumimoji="1" lang="ja-JP" altLang="en-US" sz="1600" dirty="0">
              <a:solidFill>
                <a:srgbClr val="000000"/>
              </a:solidFill>
              <a:latin typeface="ＭＳ Ｐゴシック"/>
              <a:cs typeface="Arial" pitchFamily="34" charset="0"/>
            </a:endParaRPr>
          </a:p>
        </p:txBody>
      </p:sp>
      <p:sp>
        <p:nvSpPr>
          <p:cNvPr id="9" name="テキスト ボックス 8"/>
          <p:cNvSpPr txBox="1"/>
          <p:nvPr/>
        </p:nvSpPr>
        <p:spPr bwMode="auto">
          <a:xfrm>
            <a:off x="5306864" y="4666292"/>
            <a:ext cx="1399480" cy="246221"/>
          </a:xfrm>
          <a:prstGeom prst="rect">
            <a:avLst/>
          </a:prstGeom>
          <a:noFill/>
          <a:ln w="9525">
            <a:noFill/>
            <a:round/>
            <a:headEnd/>
            <a:tailEnd/>
          </a:ln>
        </p:spPr>
        <p:txBody>
          <a:bodyPr wrap="square" lIns="0" tIns="0" rIns="0" bIns="0" rtlCol="0">
            <a:spAutoFit/>
          </a:bodyPr>
          <a:lstStyle/>
          <a:p>
            <a:pPr>
              <a:lnSpc>
                <a:spcPct val="100000"/>
              </a:lnSpc>
              <a:tabLst>
                <a:tab pos="723900" algn="l"/>
                <a:tab pos="1447800" algn="l"/>
                <a:tab pos="2171700" algn="l"/>
                <a:tab pos="2895600" algn="l"/>
                <a:tab pos="3619500" algn="l"/>
                <a:tab pos="4343400" algn="l"/>
                <a:tab pos="5067300" algn="l"/>
                <a:tab pos="5791200" algn="l"/>
              </a:tabLst>
            </a:pPr>
            <a:r>
              <a:rPr lang="ja-JP" altLang="x-none" sz="1600" dirty="0" smtClean="0">
                <a:solidFill>
                  <a:srgbClr val="000000"/>
                </a:solidFill>
                <a:latin typeface="ＭＳ Ｐゴシック"/>
                <a:cs typeface="Arial" pitchFamily="34" charset="0"/>
              </a:rPr>
              <a:t>容器施栓系</a:t>
            </a:r>
            <a:endParaRPr kumimoji="1" lang="ja-JP" altLang="en-US" sz="1600" dirty="0">
              <a:solidFill>
                <a:srgbClr val="000000"/>
              </a:solidFill>
              <a:latin typeface="ＭＳ Ｐゴシック"/>
              <a:cs typeface="Arial" pitchFamily="34" charset="0"/>
            </a:endParaRPr>
          </a:p>
        </p:txBody>
      </p:sp>
      <p:sp>
        <p:nvSpPr>
          <p:cNvPr id="10" name="テキスト ボックス 9"/>
          <p:cNvSpPr txBox="1"/>
          <p:nvPr/>
        </p:nvSpPr>
        <p:spPr bwMode="auto">
          <a:xfrm>
            <a:off x="6706344" y="3627983"/>
            <a:ext cx="1399480" cy="553998"/>
          </a:xfrm>
          <a:prstGeom prst="rect">
            <a:avLst/>
          </a:prstGeom>
          <a:noFill/>
          <a:ln w="9525">
            <a:noFill/>
            <a:round/>
            <a:headEnd/>
            <a:tailEnd/>
          </a:ln>
        </p:spPr>
        <p:txBody>
          <a:bodyPr wrap="square" lIns="0" tIns="0" rIns="0" bIns="0" rtlCol="0">
            <a:spAutoFit/>
          </a:bodyPr>
          <a:lstStyle/>
          <a:p>
            <a:pPr algn="ctr">
              <a:lnSpc>
                <a:spcPct val="100000"/>
              </a:lnSpc>
              <a:tabLst>
                <a:tab pos="723900" algn="l"/>
                <a:tab pos="1447800" algn="l"/>
                <a:tab pos="2171700" algn="l"/>
                <a:tab pos="2895600" algn="l"/>
                <a:tab pos="3619500" algn="l"/>
                <a:tab pos="4343400" algn="l"/>
                <a:tab pos="5067300" algn="l"/>
                <a:tab pos="5791200" algn="l"/>
              </a:tabLst>
            </a:pPr>
            <a:r>
              <a:rPr lang="ja-JP" altLang="x-none" sz="1800" dirty="0" smtClean="0">
                <a:solidFill>
                  <a:srgbClr val="000000"/>
                </a:solidFill>
                <a:latin typeface="ＭＳ Ｐゴシック"/>
                <a:cs typeface="Arial" pitchFamily="34" charset="0"/>
              </a:rPr>
              <a:t>製剤中の</a:t>
            </a:r>
            <a:endParaRPr lang="en-US" altLang="ja-JP" sz="1800" dirty="0" smtClean="0">
              <a:solidFill>
                <a:srgbClr val="000000"/>
              </a:solidFill>
              <a:latin typeface="ＭＳ Ｐゴシック"/>
              <a:cs typeface="Arial" pitchFamily="34" charset="0"/>
            </a:endParaRPr>
          </a:p>
          <a:p>
            <a:pPr algn="ctr">
              <a:lnSpc>
                <a:spcPct val="100000"/>
              </a:lnSpc>
              <a:tabLst>
                <a:tab pos="723900" algn="l"/>
                <a:tab pos="1447800" algn="l"/>
                <a:tab pos="2171700" algn="l"/>
                <a:tab pos="2895600" algn="l"/>
                <a:tab pos="3619500" algn="l"/>
                <a:tab pos="4343400" algn="l"/>
                <a:tab pos="5067300" algn="l"/>
                <a:tab pos="5791200" algn="l"/>
              </a:tabLst>
            </a:pPr>
            <a:r>
              <a:rPr lang="ja-JP" altLang="x-none" sz="1800" dirty="0" smtClean="0">
                <a:solidFill>
                  <a:srgbClr val="000000"/>
                </a:solidFill>
                <a:latin typeface="ＭＳ Ｐゴシック"/>
                <a:cs typeface="Arial" pitchFamily="34" charset="0"/>
              </a:rPr>
              <a:t>元素不純物</a:t>
            </a:r>
            <a:endParaRPr kumimoji="1" lang="ja-JP" altLang="en-US" sz="1800" dirty="0">
              <a:solidFill>
                <a:srgbClr val="000000"/>
              </a:solidFill>
              <a:latin typeface="ＭＳ Ｐゴシック"/>
              <a:cs typeface="Arial" pitchFamily="34" charset="0"/>
            </a:endParaRPr>
          </a:p>
        </p:txBody>
      </p:sp>
      <p:sp>
        <p:nvSpPr>
          <p:cNvPr id="11" name="テキスト ボックス 10"/>
          <p:cNvSpPr txBox="1"/>
          <p:nvPr/>
        </p:nvSpPr>
        <p:spPr bwMode="auto">
          <a:xfrm>
            <a:off x="1780456" y="5152752"/>
            <a:ext cx="5155108" cy="430887"/>
          </a:xfrm>
          <a:prstGeom prst="rect">
            <a:avLst/>
          </a:prstGeom>
          <a:noFill/>
          <a:ln w="9525">
            <a:noFill/>
            <a:round/>
            <a:headEnd/>
            <a:tailEnd/>
          </a:ln>
        </p:spPr>
        <p:txBody>
          <a:bodyPr wrap="square" lIns="0" tIns="0" rIns="0" bIns="0" rtlCol="0">
            <a:spAutoFit/>
          </a:bodyPr>
          <a:lstStyle/>
          <a:p>
            <a:pPr>
              <a:lnSpc>
                <a:spcPct val="100000"/>
              </a:lnSpc>
              <a:tabLst>
                <a:tab pos="723900" algn="l"/>
                <a:tab pos="1447800" algn="l"/>
                <a:tab pos="2171700" algn="l"/>
                <a:tab pos="2895600" algn="l"/>
                <a:tab pos="3619500" algn="l"/>
                <a:tab pos="4343400" algn="l"/>
                <a:tab pos="5067300" algn="l"/>
                <a:tab pos="5791200" algn="l"/>
              </a:tabLst>
            </a:pPr>
            <a:r>
              <a:rPr lang="ja-JP" altLang="x-none" sz="1400" dirty="0" smtClean="0">
                <a:solidFill>
                  <a:srgbClr val="26269B"/>
                </a:solidFill>
                <a:latin typeface="ＭＳ Ｐゴシック"/>
                <a:cs typeface="Arial" pitchFamily="34" charset="0"/>
              </a:rPr>
              <a:t>これら</a:t>
            </a:r>
            <a:r>
              <a:rPr lang="x-none" altLang="ja-JP" sz="1400" dirty="0" smtClean="0">
                <a:solidFill>
                  <a:srgbClr val="26269B"/>
                </a:solidFill>
                <a:latin typeface="ＭＳ Ｐゴシック"/>
                <a:cs typeface="Arial" pitchFamily="34" charset="0"/>
              </a:rPr>
              <a:t>3</a:t>
            </a:r>
            <a:r>
              <a:rPr lang="ja-JP" altLang="x-none" sz="1400" dirty="0" err="1" smtClean="0">
                <a:solidFill>
                  <a:srgbClr val="26269B"/>
                </a:solidFill>
                <a:latin typeface="ＭＳ Ｐゴシック"/>
                <a:cs typeface="Arial" pitchFamily="34" charset="0"/>
              </a:rPr>
              <a:t>つの</a:t>
            </a:r>
            <a:r>
              <a:rPr lang="ja-JP" altLang="x-none" sz="1400" dirty="0" smtClean="0">
                <a:solidFill>
                  <a:srgbClr val="26269B"/>
                </a:solidFill>
                <a:latin typeface="ＭＳ Ｐゴシック"/>
                <a:cs typeface="Arial" pitchFamily="34" charset="0"/>
              </a:rPr>
              <a:t>カテゴリーに対するリスクアセスメントは、多くの製品及び製造場所に適用できる</a:t>
            </a:r>
            <a:r>
              <a:rPr lang="ja-JP" altLang="en-US" sz="1400" dirty="0" smtClean="0">
                <a:solidFill>
                  <a:srgbClr val="26269B"/>
                </a:solidFill>
                <a:latin typeface="ＭＳ Ｐゴシック"/>
                <a:cs typeface="Arial" pitchFamily="34" charset="0"/>
              </a:rPr>
              <a:t>ことがある</a:t>
            </a:r>
            <a:endParaRPr kumimoji="1" lang="ja-JP" altLang="en-US" sz="1400" dirty="0">
              <a:solidFill>
                <a:srgbClr val="26269B"/>
              </a:solidFill>
              <a:latin typeface="ＭＳ Ｐゴシック"/>
              <a:cs typeface="Arial" pitchFamily="34" charset="0"/>
            </a:endParaRPr>
          </a:p>
        </p:txBody>
      </p:sp>
      <p:sp>
        <p:nvSpPr>
          <p:cNvPr id="12" name="テキスト ボックス 11"/>
          <p:cNvSpPr txBox="1"/>
          <p:nvPr/>
        </p:nvSpPr>
        <p:spPr bwMode="auto">
          <a:xfrm>
            <a:off x="1766035" y="5817840"/>
            <a:ext cx="6639157" cy="430887"/>
          </a:xfrm>
          <a:prstGeom prst="rect">
            <a:avLst/>
          </a:prstGeom>
          <a:noFill/>
          <a:ln w="9525">
            <a:noFill/>
            <a:round/>
            <a:headEnd/>
            <a:tailEnd/>
          </a:ln>
        </p:spPr>
        <p:txBody>
          <a:bodyPr wrap="square" lIns="0" tIns="0" rIns="0" bIns="0" rtlCol="0">
            <a:spAutoFit/>
          </a:bodyPr>
          <a:lstStyle/>
          <a:p>
            <a:pPr>
              <a:lnSpc>
                <a:spcPct val="100000"/>
              </a:lnSpc>
              <a:tabLst>
                <a:tab pos="723900" algn="l"/>
                <a:tab pos="1447800" algn="l"/>
                <a:tab pos="2171700" algn="l"/>
                <a:tab pos="2895600" algn="l"/>
                <a:tab pos="3619500" algn="l"/>
                <a:tab pos="4343400" algn="l"/>
                <a:tab pos="5067300" algn="l"/>
                <a:tab pos="5791200" algn="l"/>
              </a:tabLst>
            </a:pPr>
            <a:r>
              <a:rPr lang="x-none" altLang="ja-JP" sz="1400" dirty="0">
                <a:solidFill>
                  <a:srgbClr val="FF0000"/>
                </a:solidFill>
                <a:latin typeface="ＭＳ Ｐゴシック"/>
                <a:cs typeface="Arial" pitchFamily="34" charset="0"/>
              </a:rPr>
              <a:t>^</a:t>
            </a:r>
            <a:r>
              <a:rPr lang="ja-JP" altLang="x-none" sz="1400" dirty="0" smtClean="0">
                <a:solidFill>
                  <a:srgbClr val="FF0000"/>
                </a:solidFill>
                <a:latin typeface="ＭＳ Ｐゴシック"/>
                <a:cs typeface="Arial" pitchFamily="34" charset="0"/>
              </a:rPr>
              <a:t>処方によっては水を添加剤（</a:t>
            </a:r>
            <a:r>
              <a:rPr lang="ja-JP" altLang="en-US" sz="1400" dirty="0" smtClean="0">
                <a:solidFill>
                  <a:srgbClr val="FF0000"/>
                </a:solidFill>
                <a:latin typeface="ＭＳ Ｐゴシック"/>
                <a:cs typeface="Arial" pitchFamily="34" charset="0"/>
              </a:rPr>
              <a:t>構成</a:t>
            </a:r>
            <a:r>
              <a:rPr lang="ja-JP" altLang="x-none" sz="1400" dirty="0" smtClean="0">
                <a:solidFill>
                  <a:srgbClr val="FF0000"/>
                </a:solidFill>
                <a:latin typeface="ＭＳ Ｐゴシック"/>
                <a:cs typeface="Arial" pitchFamily="34" charset="0"/>
              </a:rPr>
              <a:t>成分）とみなす必要がある</a:t>
            </a:r>
            <a:endParaRPr lang="en-US" altLang="ja-JP" sz="1400" dirty="0" smtClean="0">
              <a:solidFill>
                <a:srgbClr val="FF0000"/>
              </a:solidFill>
              <a:latin typeface="ＭＳ Ｐゴシック"/>
              <a:cs typeface="Arial" pitchFamily="34" charset="0"/>
            </a:endParaRPr>
          </a:p>
          <a:p>
            <a:pPr>
              <a:lnSpc>
                <a:spcPct val="100000"/>
              </a:lnSpc>
              <a:tabLst>
                <a:tab pos="723900" algn="l"/>
                <a:tab pos="1447800" algn="l"/>
                <a:tab pos="2171700" algn="l"/>
                <a:tab pos="2895600" algn="l"/>
                <a:tab pos="3619500" algn="l"/>
                <a:tab pos="4343400" algn="l"/>
                <a:tab pos="5067300" algn="l"/>
                <a:tab pos="5791200" algn="l"/>
              </a:tabLst>
            </a:pPr>
            <a:r>
              <a:rPr lang="x-none" altLang="ja-JP" sz="1400" dirty="0" smtClean="0">
                <a:solidFill>
                  <a:srgbClr val="FF0000"/>
                </a:solidFill>
                <a:latin typeface="ＭＳ Ｐゴシック"/>
                <a:cs typeface="Arial" pitchFamily="34" charset="0"/>
              </a:rPr>
              <a:t>^ </a:t>
            </a:r>
            <a:r>
              <a:rPr lang="ja-JP" altLang="x-none" sz="1400" dirty="0" smtClean="0">
                <a:solidFill>
                  <a:srgbClr val="FF0000"/>
                </a:solidFill>
                <a:latin typeface="ＭＳ Ｐゴシック"/>
                <a:cs typeface="Arial" pitchFamily="34" charset="0"/>
              </a:rPr>
              <a:t>水は潜在的な懸案となる主要</a:t>
            </a:r>
            <a:r>
              <a:rPr lang="ja-JP" altLang="en-US" sz="1400" dirty="0" smtClean="0">
                <a:solidFill>
                  <a:srgbClr val="FF0000"/>
                </a:solidFill>
                <a:latin typeface="ＭＳ Ｐゴシック"/>
                <a:cs typeface="Arial" pitchFamily="34" charset="0"/>
              </a:rPr>
              <a:t>な</a:t>
            </a:r>
            <a:r>
              <a:rPr lang="ja-JP" altLang="x-none" sz="1400" dirty="0" smtClean="0">
                <a:solidFill>
                  <a:srgbClr val="FF0000"/>
                </a:solidFill>
                <a:latin typeface="ＭＳ Ｐゴシック"/>
                <a:cs typeface="Arial" pitchFamily="34" charset="0"/>
              </a:rPr>
              <a:t>ユーティリティである</a:t>
            </a:r>
            <a:endParaRPr kumimoji="1" lang="ja-JP" altLang="en-US" sz="1400" dirty="0">
              <a:solidFill>
                <a:srgbClr val="FF0000"/>
              </a:solidFill>
              <a:latin typeface="ＭＳ Ｐゴシック"/>
              <a:cs typeface="Arial" pitchFamily="34" charset="0"/>
            </a:endParaRPr>
          </a:p>
        </p:txBody>
      </p:sp>
      <p:sp>
        <p:nvSpPr>
          <p:cNvPr id="13" name="テキスト ボックス 12"/>
          <p:cNvSpPr txBox="1"/>
          <p:nvPr/>
        </p:nvSpPr>
        <p:spPr bwMode="auto">
          <a:xfrm>
            <a:off x="1117963" y="6321896"/>
            <a:ext cx="8151326" cy="492443"/>
          </a:xfrm>
          <a:prstGeom prst="rect">
            <a:avLst/>
          </a:prstGeom>
          <a:noFill/>
          <a:ln w="9525">
            <a:noFill/>
            <a:round/>
            <a:headEnd/>
            <a:tailEnd/>
          </a:ln>
        </p:spPr>
        <p:txBody>
          <a:bodyPr wrap="square" lIns="0" tIns="0" rIns="0" bIns="0" rtlCol="0">
            <a:spAutoFit/>
          </a:bodyPr>
          <a:lstStyle/>
          <a:p>
            <a:pPr>
              <a:lnSpc>
                <a:spcPct val="100000"/>
              </a:lnSpc>
              <a:tabLst>
                <a:tab pos="723900" algn="l"/>
                <a:tab pos="1447800" algn="l"/>
                <a:tab pos="2171700" algn="l"/>
                <a:tab pos="2895600" algn="l"/>
                <a:tab pos="3619500" algn="l"/>
                <a:tab pos="4343400" algn="l"/>
                <a:tab pos="5067300" algn="l"/>
                <a:tab pos="5791200" algn="l"/>
              </a:tabLst>
            </a:pPr>
            <a:r>
              <a:rPr lang="ja-JP" altLang="en-US" sz="1600" dirty="0" smtClean="0">
                <a:solidFill>
                  <a:srgbClr val="000000"/>
                </a:solidFill>
                <a:latin typeface="ＭＳ Ｐゴシック"/>
                <a:cs typeface="Arial" pitchFamily="34" charset="0"/>
              </a:rPr>
              <a:t>構成</a:t>
            </a:r>
            <a:r>
              <a:rPr lang="ja-JP" altLang="x-none" sz="1600" dirty="0" smtClean="0">
                <a:solidFill>
                  <a:srgbClr val="000000"/>
                </a:solidFill>
                <a:latin typeface="ＭＳ Ｐゴシック"/>
                <a:cs typeface="Arial" pitchFamily="34" charset="0"/>
              </a:rPr>
              <a:t>成分アプローチに従い、元素不純物のすべての潜在的混入源</a:t>
            </a:r>
            <a:r>
              <a:rPr lang="ja-JP" altLang="en-US" sz="1600" dirty="0" smtClean="0">
                <a:solidFill>
                  <a:srgbClr val="000000"/>
                </a:solidFill>
                <a:latin typeface="ＭＳ Ｐゴシック"/>
                <a:cs typeface="Arial" pitchFamily="34" charset="0"/>
              </a:rPr>
              <a:t>について</a:t>
            </a:r>
            <a:r>
              <a:rPr lang="ja-JP" altLang="x-none" sz="1600" dirty="0" smtClean="0">
                <a:solidFill>
                  <a:srgbClr val="000000"/>
                </a:solidFill>
                <a:latin typeface="ＭＳ Ｐゴシック"/>
                <a:cs typeface="Arial" pitchFamily="34" charset="0"/>
              </a:rPr>
              <a:t>、製剤</a:t>
            </a:r>
            <a:r>
              <a:rPr lang="ja-JP" altLang="en-US" sz="1600" dirty="0" smtClean="0">
                <a:solidFill>
                  <a:srgbClr val="000000"/>
                </a:solidFill>
                <a:latin typeface="ＭＳ Ｐゴシック"/>
                <a:cs typeface="Arial" pitchFamily="34" charset="0"/>
              </a:rPr>
              <a:t>への混入の有無</a:t>
            </a:r>
            <a:r>
              <a:rPr lang="ja-JP" altLang="x-none" sz="1600" dirty="0" smtClean="0">
                <a:solidFill>
                  <a:srgbClr val="000000"/>
                </a:solidFill>
                <a:latin typeface="ＭＳ Ｐゴシック"/>
                <a:cs typeface="Arial" pitchFamily="34" charset="0"/>
              </a:rPr>
              <a:t>を</a:t>
            </a:r>
            <a:r>
              <a:rPr lang="ja-JP" altLang="en-US" sz="1600" dirty="0" smtClean="0">
                <a:solidFill>
                  <a:srgbClr val="000000"/>
                </a:solidFill>
                <a:latin typeface="ＭＳ Ｐゴシック"/>
                <a:cs typeface="Arial" pitchFamily="34" charset="0"/>
              </a:rPr>
              <a:t>検討及び評価</a:t>
            </a:r>
            <a:r>
              <a:rPr lang="ja-JP" altLang="x-none" sz="1600" dirty="0" smtClean="0">
                <a:solidFill>
                  <a:srgbClr val="000000"/>
                </a:solidFill>
                <a:latin typeface="ＭＳ Ｐゴシック"/>
                <a:cs typeface="Arial" pitchFamily="34" charset="0"/>
              </a:rPr>
              <a:t>すべきである</a:t>
            </a:r>
            <a:endParaRPr lang="ja-JP" altLang="x-none" sz="1600" dirty="0">
              <a:solidFill>
                <a:srgbClr val="000000"/>
              </a:solidFill>
              <a:latin typeface="ＭＳ Ｐゴシック"/>
              <a:cs typeface="Arial" pitchFamily="34" charset="0"/>
            </a:endParaRPr>
          </a:p>
        </p:txBody>
      </p:sp>
    </p:spTree>
    <p:extLst>
      <p:ext uri="{BB962C8B-B14F-4D97-AF65-F5344CB8AC3E}">
        <p14:creationId xmlns:p14="http://schemas.microsoft.com/office/powerpoint/2010/main" val="1918286164"/>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5008" y="1281336"/>
            <a:ext cx="8566150" cy="790575"/>
          </a:xfrm>
        </p:spPr>
        <p:txBody>
          <a:bodyPr rtlCol="0"/>
          <a:lstStyle/>
          <a:p>
            <a:pPr rtl="0"/>
            <a:r>
              <a:rPr lang="ja-JP" altLang="x-none" sz="3200" dirty="0" smtClean="0">
                <a:solidFill>
                  <a:srgbClr val="0070C0"/>
                </a:solidFill>
              </a:rPr>
              <a:t>元素不純物の低リスク混入源－ユーティリティ</a:t>
            </a:r>
            <a:r>
              <a:rPr lang="ja-JP" altLang="en-US" sz="3200" dirty="0" smtClean="0">
                <a:solidFill>
                  <a:srgbClr val="0070C0"/>
                </a:solidFill>
              </a:rPr>
              <a:t>に関する</a:t>
            </a:r>
            <a:r>
              <a:rPr lang="ja-JP" altLang="en-US" sz="3200" dirty="0">
                <a:solidFill>
                  <a:srgbClr val="0070C0"/>
                </a:solidFill>
              </a:rPr>
              <a:t>アセスメント</a:t>
            </a:r>
            <a:endParaRPr lang="ja-JP" altLang="x-none" sz="3200" dirty="0">
              <a:solidFill>
                <a:srgbClr val="0070C0"/>
              </a:solidFill>
            </a:endParaRPr>
          </a:p>
        </p:txBody>
      </p:sp>
      <p:sp>
        <p:nvSpPr>
          <p:cNvPr id="3" name="Content Placeholder 2"/>
          <p:cNvSpPr>
            <a:spLocks noGrp="1"/>
          </p:cNvSpPr>
          <p:nvPr>
            <p:ph idx="1"/>
          </p:nvPr>
        </p:nvSpPr>
        <p:spPr>
          <a:xfrm>
            <a:off x="700336" y="2361456"/>
            <a:ext cx="8568952" cy="4273550"/>
          </a:xfrm>
        </p:spPr>
        <p:txBody>
          <a:bodyPr rtlCol="0"/>
          <a:lstStyle/>
          <a:p>
            <a:pPr rtl="0"/>
            <a:r>
              <a:rPr lang="ja-JP" altLang="x-none" sz="1800" dirty="0" smtClean="0"/>
              <a:t>一般的な</a:t>
            </a:r>
            <a:r>
              <a:rPr lang="x-none" altLang="ja-JP" sz="1800" dirty="0" smtClean="0"/>
              <a:t>GMP</a:t>
            </a:r>
            <a:r>
              <a:rPr lang="ja-JP" altLang="x-none" sz="1800" dirty="0" smtClean="0"/>
              <a:t>方針では、工程及び手順によって、製剤</a:t>
            </a:r>
            <a:r>
              <a:rPr lang="ja-JP" altLang="en-US" sz="1800" dirty="0" smtClean="0"/>
              <a:t>への</a:t>
            </a:r>
            <a:r>
              <a:rPr lang="ja-JP" altLang="x-none" sz="1800" dirty="0" smtClean="0"/>
              <a:t>元素不純物の</a:t>
            </a:r>
            <a:r>
              <a:rPr lang="ja-JP" altLang="en-US" sz="1800" dirty="0" smtClean="0"/>
              <a:t>混入</a:t>
            </a:r>
            <a:r>
              <a:rPr lang="ja-JP" altLang="x-none" sz="1800" dirty="0" smtClean="0"/>
              <a:t>が</a:t>
            </a:r>
            <a:r>
              <a:rPr lang="ja-JP" altLang="en-US" sz="1800" dirty="0" smtClean="0"/>
              <a:t>少ない</a:t>
            </a:r>
            <a:r>
              <a:rPr lang="ja-JP" altLang="x-none" sz="1800" dirty="0" smtClean="0"/>
              <a:t>ことを保証する</a:t>
            </a:r>
          </a:p>
          <a:p>
            <a:pPr lvl="1" rtl="0"/>
            <a:r>
              <a:rPr lang="ja-JP" altLang="x-none" sz="1600" dirty="0" smtClean="0">
                <a:ea typeface="+mn-ea"/>
              </a:rPr>
              <a:t>設備及びユーティリティの設計及び適格性確認</a:t>
            </a:r>
          </a:p>
          <a:p>
            <a:pPr lvl="1" rtl="0"/>
            <a:r>
              <a:rPr lang="ja-JP" altLang="x-none" sz="1600" dirty="0" smtClean="0">
                <a:ea typeface="+mn-ea"/>
              </a:rPr>
              <a:t>設備及びユーティリティの保守管理手順</a:t>
            </a:r>
          </a:p>
          <a:p>
            <a:pPr rtl="0"/>
            <a:r>
              <a:rPr lang="x-none" altLang="ja-JP" sz="1800" dirty="0" smtClean="0"/>
              <a:t>GMP</a:t>
            </a:r>
            <a:r>
              <a:rPr lang="ja-JP" altLang="x-none" sz="1800" dirty="0" smtClean="0"/>
              <a:t>管理下で水を製造することにより、水から混入する元素不純物の製剤</a:t>
            </a:r>
            <a:r>
              <a:rPr lang="ja-JP" altLang="en-US" sz="1800" dirty="0" smtClean="0"/>
              <a:t>への混入</a:t>
            </a:r>
            <a:r>
              <a:rPr lang="ja-JP" altLang="x-none" sz="1800" dirty="0" smtClean="0"/>
              <a:t>が</a:t>
            </a:r>
            <a:r>
              <a:rPr lang="ja-JP" altLang="en-US" sz="1800" dirty="0" smtClean="0"/>
              <a:t>少ない</a:t>
            </a:r>
            <a:r>
              <a:rPr lang="ja-JP" altLang="x-none" sz="1800" dirty="0" smtClean="0"/>
              <a:t>ことを保証する</a:t>
            </a:r>
          </a:p>
          <a:p>
            <a:pPr lvl="1" rtl="0"/>
            <a:r>
              <a:rPr lang="ja-JP" altLang="x-none" sz="1600" dirty="0" smtClean="0">
                <a:ea typeface="+mn-ea"/>
              </a:rPr>
              <a:t>水</a:t>
            </a:r>
            <a:r>
              <a:rPr lang="ja-JP" altLang="en-US" sz="1600" dirty="0" smtClean="0">
                <a:ea typeface="+mn-ea"/>
              </a:rPr>
              <a:t>の製造</a:t>
            </a:r>
            <a:r>
              <a:rPr lang="ja-JP" altLang="x-none" sz="1600" dirty="0" smtClean="0">
                <a:ea typeface="+mn-ea"/>
              </a:rPr>
              <a:t>システムの適格性確認及び保守管理</a:t>
            </a:r>
          </a:p>
          <a:p>
            <a:pPr lvl="1" rtl="0"/>
            <a:r>
              <a:rPr lang="ja-JP" altLang="x-none" sz="1600" dirty="0" smtClean="0">
                <a:ea typeface="+mn-ea"/>
              </a:rPr>
              <a:t>水質の規格</a:t>
            </a:r>
          </a:p>
          <a:p>
            <a:pPr lvl="1" rtl="0"/>
            <a:r>
              <a:rPr lang="ja-JP" altLang="x-none" sz="1600" dirty="0" smtClean="0">
                <a:ea typeface="+mn-ea"/>
              </a:rPr>
              <a:t>水質の日常的モニタリング</a:t>
            </a:r>
          </a:p>
          <a:p>
            <a:pPr rtl="0"/>
            <a:r>
              <a:rPr lang="ja-JP" altLang="x-none" sz="1800" dirty="0" smtClean="0"/>
              <a:t>公定書収載グレードの水（</a:t>
            </a:r>
            <a:r>
              <a:rPr lang="ja-JP" altLang="x-none" sz="1800" i="1" dirty="0" smtClean="0"/>
              <a:t>精製水、注射用水など</a:t>
            </a:r>
            <a:r>
              <a:rPr lang="ja-JP" altLang="x-none" sz="1800" dirty="0" smtClean="0"/>
              <a:t>）を使用することにより、元素不純物の</a:t>
            </a:r>
            <a:r>
              <a:rPr lang="ja-JP" altLang="en-US" sz="1800" dirty="0" smtClean="0"/>
              <a:t>混入</a:t>
            </a:r>
            <a:r>
              <a:rPr lang="ja-JP" altLang="x-none" sz="1800" dirty="0" smtClean="0"/>
              <a:t>の可能性をさらに低下させる</a:t>
            </a:r>
          </a:p>
          <a:p>
            <a:pPr lvl="1" rtl="0"/>
            <a:r>
              <a:rPr lang="ja-JP" altLang="x-none" sz="1600" dirty="0" smtClean="0">
                <a:ea typeface="+mn-ea"/>
              </a:rPr>
              <a:t>注射用水や精製水の調製に用いる源水は、まず飲料水の基準を満たす必要があり、</a:t>
            </a:r>
            <a:r>
              <a:rPr lang="ja-JP" altLang="en-US" sz="1600" dirty="0" smtClean="0">
                <a:ea typeface="+mn-ea"/>
              </a:rPr>
              <a:t>懸念される</a:t>
            </a:r>
            <a:r>
              <a:rPr lang="ja-JP" altLang="x-none" sz="1600" dirty="0" smtClean="0">
                <a:ea typeface="+mn-ea"/>
              </a:rPr>
              <a:t>元素不純物量に関する厳密な管理は、この基準に既に含まれている  </a:t>
            </a:r>
          </a:p>
          <a:p>
            <a:pPr lvl="1" rtl="0"/>
            <a:r>
              <a:rPr lang="ja-JP" altLang="x-none" sz="1600" dirty="0" smtClean="0">
                <a:ea typeface="+mn-ea"/>
              </a:rPr>
              <a:t>注射用水や精製水の製造で用いる精製工程は、元素不純物量をさらに低下させる</a:t>
            </a:r>
          </a:p>
          <a:p>
            <a:pPr rtl="0"/>
            <a:endParaRPr lang="ja-JP" altLang="en-US" sz="2800" dirty="0"/>
          </a:p>
        </p:txBody>
      </p:sp>
    </p:spTree>
    <p:extLst>
      <p:ext uri="{BB962C8B-B14F-4D97-AF65-F5344CB8AC3E}">
        <p14:creationId xmlns:p14="http://schemas.microsoft.com/office/powerpoint/2010/main" val="3696329721"/>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ja-JP" altLang="x-none" dirty="0" smtClean="0">
                <a:solidFill>
                  <a:srgbClr val="0070C0"/>
                </a:solidFill>
              </a:rPr>
              <a:t>目的</a:t>
            </a:r>
            <a:endParaRPr lang="ja-JP" altLang="en-US" dirty="0">
              <a:solidFill>
                <a:srgbClr val="0070C0"/>
              </a:solidFill>
            </a:endParaRPr>
          </a:p>
        </p:txBody>
      </p:sp>
      <p:sp>
        <p:nvSpPr>
          <p:cNvPr id="3" name="Content Placeholder 2"/>
          <p:cNvSpPr>
            <a:spLocks noGrp="1"/>
          </p:cNvSpPr>
          <p:nvPr>
            <p:ph idx="1"/>
          </p:nvPr>
        </p:nvSpPr>
        <p:spPr/>
        <p:txBody>
          <a:bodyPr rtlCol="0"/>
          <a:lstStyle/>
          <a:p>
            <a:pPr rtl="0" eaLnBrk="1" hangingPunct="1"/>
            <a:r>
              <a:rPr lang="x-none" altLang="ja-JP" sz="2600" b="0" dirty="0" smtClean="0"/>
              <a:t>ICH Q3D</a:t>
            </a:r>
            <a:r>
              <a:rPr lang="ja-JP" altLang="x-none" sz="2600" b="0" dirty="0" smtClean="0"/>
              <a:t>に</a:t>
            </a:r>
            <a:r>
              <a:rPr lang="ja-JP" altLang="en-US" sz="2600" b="0" dirty="0" smtClean="0"/>
              <a:t>従い、</a:t>
            </a:r>
            <a:r>
              <a:rPr lang="ja-JP" altLang="x-none" sz="2600" b="0" dirty="0" smtClean="0"/>
              <a:t>製品</a:t>
            </a:r>
            <a:r>
              <a:rPr lang="ja-JP" altLang="en-US" sz="2600" b="0" dirty="0" smtClean="0"/>
              <a:t>の</a:t>
            </a:r>
            <a:r>
              <a:rPr lang="ja-JP" altLang="x-none" sz="2600" b="0" dirty="0" smtClean="0"/>
              <a:t>元素不純物</a:t>
            </a:r>
            <a:r>
              <a:rPr lang="ja-JP" altLang="en-US" sz="2600" b="0" dirty="0" smtClean="0"/>
              <a:t>に関する</a:t>
            </a:r>
            <a:r>
              <a:rPr lang="ja-JP" altLang="x-none" sz="2600" b="0" dirty="0" smtClean="0"/>
              <a:t>リスクアセスメントの概要を示す</a:t>
            </a:r>
          </a:p>
          <a:p>
            <a:pPr rtl="0" eaLnBrk="1" hangingPunct="1"/>
            <a:r>
              <a:rPr lang="ja-JP" altLang="x-none" sz="2600" b="0" dirty="0" smtClean="0"/>
              <a:t>製品</a:t>
            </a:r>
            <a:r>
              <a:rPr lang="ja-JP" altLang="en-US" sz="2600" b="0" dirty="0" smtClean="0"/>
              <a:t>の</a:t>
            </a:r>
            <a:r>
              <a:rPr lang="ja-JP" altLang="x-none" sz="2600" b="0" dirty="0" smtClean="0"/>
              <a:t>リスクアセスメントの実例を示す</a:t>
            </a:r>
          </a:p>
          <a:p>
            <a:pPr lvl="1" rtl="0" eaLnBrk="1" hangingPunct="1"/>
            <a:r>
              <a:rPr lang="ja-JP" altLang="x-none" dirty="0" smtClean="0">
                <a:ea typeface="+mn-ea"/>
              </a:rPr>
              <a:t>他のアプローチも許容できる</a:t>
            </a:r>
          </a:p>
          <a:p>
            <a:pPr rtl="0" eaLnBrk="1" hangingPunct="1"/>
            <a:r>
              <a:rPr lang="ja-JP" altLang="x-none" sz="2600" b="0" dirty="0" smtClean="0"/>
              <a:t>ここで示す情報は、新たなガイダンスを与える</a:t>
            </a:r>
            <a:r>
              <a:rPr lang="ja-JP" altLang="en-US" sz="2600" b="0" dirty="0" smtClean="0"/>
              <a:t>も</a:t>
            </a:r>
            <a:r>
              <a:rPr lang="ja-JP" altLang="x-none" sz="2600" b="0" dirty="0" smtClean="0"/>
              <a:t>のではなく、むしろ、ガイダンス中の推奨事項をどのように</a:t>
            </a:r>
            <a:r>
              <a:rPr lang="ja-JP" altLang="en-US" sz="2600" b="0" dirty="0" smtClean="0"/>
              <a:t>実施</a:t>
            </a:r>
            <a:r>
              <a:rPr lang="ja-JP" altLang="x-none" sz="2600" b="0" dirty="0" smtClean="0"/>
              <a:t>できるのか、その方法を詳述するものである</a:t>
            </a:r>
          </a:p>
          <a:p>
            <a:pPr rtl="0"/>
            <a:endParaRPr lang="ja-JP" altLang="en-US" b="0" dirty="0"/>
          </a:p>
        </p:txBody>
      </p:sp>
    </p:spTree>
    <p:extLst>
      <p:ext uri="{BB962C8B-B14F-4D97-AF65-F5344CB8AC3E}">
        <p14:creationId xmlns:p14="http://schemas.microsoft.com/office/powerpoint/2010/main" val="1593825565"/>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0336" y="1281336"/>
            <a:ext cx="8784976" cy="936104"/>
          </a:xfrm>
        </p:spPr>
        <p:txBody>
          <a:bodyPr wrap="none" rtlCol="0">
            <a:normAutofit/>
          </a:bodyPr>
          <a:lstStyle/>
          <a:p>
            <a:pPr rtl="0"/>
            <a:r>
              <a:rPr lang="ja-JP" altLang="x-none" sz="3200" dirty="0" smtClean="0">
                <a:solidFill>
                  <a:srgbClr val="0070C0"/>
                </a:solidFill>
                <a:latin typeface="+mj-ea"/>
              </a:rPr>
              <a:t>元素不純物の低リスク混入源－製造機器</a:t>
            </a:r>
            <a:r>
              <a:rPr lang="ja-JP" altLang="en-US" sz="3200" dirty="0" smtClean="0">
                <a:solidFill>
                  <a:srgbClr val="0070C0"/>
                </a:solidFill>
                <a:latin typeface="+mj-ea"/>
              </a:rPr>
              <a:t>に関する</a:t>
            </a:r>
            <a:r>
              <a:rPr lang="en-US" altLang="ja-JP" sz="3200" dirty="0" smtClean="0">
                <a:solidFill>
                  <a:srgbClr val="0070C0"/>
                </a:solidFill>
                <a:latin typeface="+mj-ea"/>
              </a:rPr>
              <a:t/>
            </a:r>
            <a:br>
              <a:rPr lang="en-US" altLang="ja-JP" sz="3200" dirty="0" smtClean="0">
                <a:solidFill>
                  <a:srgbClr val="0070C0"/>
                </a:solidFill>
                <a:latin typeface="+mj-ea"/>
              </a:rPr>
            </a:br>
            <a:r>
              <a:rPr lang="ja-JP" altLang="en-US" sz="3200" dirty="0" smtClean="0">
                <a:solidFill>
                  <a:srgbClr val="0070C0"/>
                </a:solidFill>
                <a:latin typeface="+mj-ea"/>
              </a:rPr>
              <a:t>アセスメント</a:t>
            </a:r>
            <a:endParaRPr lang="ja-JP" altLang="en-US" sz="3200" dirty="0">
              <a:solidFill>
                <a:srgbClr val="0070C0"/>
              </a:solidFill>
              <a:latin typeface="+mj-ea"/>
            </a:endParaRPr>
          </a:p>
        </p:txBody>
      </p:sp>
      <p:sp>
        <p:nvSpPr>
          <p:cNvPr id="3" name="Content Placeholder 2"/>
          <p:cNvSpPr>
            <a:spLocks noGrp="1"/>
          </p:cNvSpPr>
          <p:nvPr>
            <p:ph idx="1"/>
          </p:nvPr>
        </p:nvSpPr>
        <p:spPr>
          <a:xfrm>
            <a:off x="700383" y="2480394"/>
            <a:ext cx="8568953" cy="4273550"/>
          </a:xfrm>
        </p:spPr>
        <p:txBody>
          <a:bodyPr rtlCol="0"/>
          <a:lstStyle/>
          <a:p>
            <a:pPr rtl="0"/>
            <a:r>
              <a:rPr lang="ja-JP" altLang="x-none" sz="2000" dirty="0" smtClean="0"/>
              <a:t>一般的な</a:t>
            </a:r>
            <a:r>
              <a:rPr lang="x-none" altLang="ja-JP" sz="2000" dirty="0" smtClean="0"/>
              <a:t>GMP</a:t>
            </a:r>
            <a:r>
              <a:rPr lang="ja-JP" altLang="x-none" sz="2000" dirty="0" smtClean="0"/>
              <a:t>方針では、工程及び手順によって、製剤</a:t>
            </a:r>
            <a:r>
              <a:rPr lang="ja-JP" altLang="en-US" sz="2000" dirty="0" smtClean="0"/>
              <a:t>への</a:t>
            </a:r>
            <a:r>
              <a:rPr lang="ja-JP" altLang="x-none" sz="2000" dirty="0" smtClean="0"/>
              <a:t>元素不純物の</a:t>
            </a:r>
            <a:r>
              <a:rPr lang="ja-JP" altLang="en-US" sz="2000" dirty="0" smtClean="0"/>
              <a:t>混入</a:t>
            </a:r>
            <a:r>
              <a:rPr lang="ja-JP" altLang="x-none" sz="2000" dirty="0" smtClean="0"/>
              <a:t>が</a:t>
            </a:r>
            <a:r>
              <a:rPr lang="ja-JP" altLang="en-US" sz="2000" dirty="0" smtClean="0"/>
              <a:t>少ない</a:t>
            </a:r>
            <a:r>
              <a:rPr lang="ja-JP" altLang="x-none" sz="2000" dirty="0" smtClean="0"/>
              <a:t>ことを保証する</a:t>
            </a:r>
          </a:p>
          <a:p>
            <a:pPr lvl="1" rtl="0"/>
            <a:r>
              <a:rPr lang="ja-JP" altLang="x-none" sz="1800" dirty="0" smtClean="0">
                <a:ea typeface="+mn-ea"/>
              </a:rPr>
              <a:t>機器の設計及び適格性確認</a:t>
            </a:r>
          </a:p>
          <a:p>
            <a:pPr lvl="1" rtl="0"/>
            <a:r>
              <a:rPr lang="ja-JP" altLang="x-none" sz="1800" dirty="0" smtClean="0">
                <a:ea typeface="+mn-ea"/>
              </a:rPr>
              <a:t>機器の保守管理手順</a:t>
            </a:r>
          </a:p>
          <a:p>
            <a:pPr lvl="1" rtl="0"/>
            <a:r>
              <a:rPr lang="ja-JP" altLang="x-none" sz="1800" dirty="0" smtClean="0">
                <a:ea typeface="+mn-ea"/>
              </a:rPr>
              <a:t>機器の清掃・目視検査手順</a:t>
            </a:r>
          </a:p>
          <a:p>
            <a:pPr rtl="0"/>
            <a:r>
              <a:rPr lang="ja-JP" altLang="x-none" sz="2000" dirty="0" smtClean="0"/>
              <a:t>原薬の元素不純物プロファイルに関する知識は、製造機器</a:t>
            </a:r>
            <a:r>
              <a:rPr lang="ja-JP" altLang="en-US" sz="2000" dirty="0" smtClean="0"/>
              <a:t>由来の</a:t>
            </a:r>
            <a:r>
              <a:rPr lang="ja-JP" altLang="x-none" sz="2000" dirty="0" smtClean="0"/>
              <a:t>潜在的</a:t>
            </a:r>
            <a:r>
              <a:rPr lang="ja-JP" altLang="en-US" sz="2000" dirty="0" smtClean="0"/>
              <a:t>な混入</a:t>
            </a:r>
            <a:r>
              <a:rPr lang="ja-JP" altLang="x-none" sz="2000" dirty="0" smtClean="0"/>
              <a:t>の評価に役立つ</a:t>
            </a:r>
          </a:p>
          <a:p>
            <a:pPr lvl="1" rtl="0"/>
            <a:r>
              <a:rPr lang="ja-JP" altLang="x-none" sz="1800" dirty="0" smtClean="0">
                <a:ea typeface="+mn-ea"/>
              </a:rPr>
              <a:t>多くの場合、原薬の工程は製剤の工程よりも化学的に</a:t>
            </a:r>
            <a:r>
              <a:rPr lang="ja-JP" altLang="en-US" sz="1800" dirty="0" smtClean="0">
                <a:ea typeface="+mn-ea"/>
              </a:rPr>
              <a:t>苛酷である</a:t>
            </a:r>
            <a:endParaRPr lang="ja-JP" altLang="x-none" sz="1800" dirty="0" smtClean="0">
              <a:ea typeface="+mn-ea"/>
            </a:endParaRPr>
          </a:p>
          <a:p>
            <a:pPr lvl="1" rtl="0"/>
            <a:r>
              <a:rPr lang="ja-JP" altLang="x-none" sz="1800" dirty="0" smtClean="0">
                <a:ea typeface="+mn-ea"/>
              </a:rPr>
              <a:t>原薬のモニタリングを行って製造機器（例として、ステンレス－</a:t>
            </a:r>
            <a:r>
              <a:rPr lang="x-none" altLang="ja-JP" sz="1800" dirty="0" smtClean="0">
                <a:ea typeface="+mn-ea"/>
              </a:rPr>
              <a:t>Cr</a:t>
            </a:r>
            <a:r>
              <a:rPr lang="ja-JP" altLang="x-none" sz="1800" dirty="0" err="1" smtClean="0">
                <a:ea typeface="+mn-ea"/>
              </a:rPr>
              <a:t>、</a:t>
            </a:r>
            <a:r>
              <a:rPr lang="x-none" altLang="ja-JP" sz="1800" dirty="0" smtClean="0">
                <a:ea typeface="+mn-ea"/>
              </a:rPr>
              <a:t>Mn</a:t>
            </a:r>
            <a:r>
              <a:rPr lang="ja-JP" altLang="x-none" sz="1800" dirty="0" err="1" smtClean="0">
                <a:ea typeface="+mn-ea"/>
              </a:rPr>
              <a:t>、</a:t>
            </a:r>
            <a:r>
              <a:rPr lang="x-none" altLang="ja-JP" sz="1800" dirty="0" smtClean="0">
                <a:ea typeface="+mn-ea"/>
              </a:rPr>
              <a:t>Mo</a:t>
            </a:r>
            <a:r>
              <a:rPr lang="ja-JP" altLang="x-none" sz="1800" dirty="0" err="1" smtClean="0">
                <a:ea typeface="+mn-ea"/>
              </a:rPr>
              <a:t>、</a:t>
            </a:r>
            <a:r>
              <a:rPr lang="x-none" altLang="ja-JP" sz="1800" dirty="0" smtClean="0">
                <a:ea typeface="+mn-ea"/>
              </a:rPr>
              <a:t>V</a:t>
            </a:r>
            <a:r>
              <a:rPr lang="ja-JP" altLang="x-none" sz="1800" dirty="0" err="1" smtClean="0">
                <a:ea typeface="+mn-ea"/>
              </a:rPr>
              <a:t>、</a:t>
            </a:r>
            <a:r>
              <a:rPr lang="x-none" altLang="ja-JP" sz="1800" dirty="0" smtClean="0">
                <a:ea typeface="+mn-ea"/>
              </a:rPr>
              <a:t>Ni</a:t>
            </a:r>
            <a:r>
              <a:rPr lang="ja-JP" altLang="x-none" sz="1800" dirty="0" smtClean="0">
                <a:ea typeface="+mn-ea"/>
              </a:rPr>
              <a:t>）からの潜在的不純物の有無を調べることは、製剤に対する潜在的</a:t>
            </a:r>
            <a:r>
              <a:rPr lang="ja-JP" altLang="en-US" sz="1800" dirty="0" smtClean="0">
                <a:ea typeface="+mn-ea"/>
              </a:rPr>
              <a:t>な</a:t>
            </a:r>
            <a:r>
              <a:rPr lang="ja-JP" altLang="x-none" sz="1800" dirty="0" smtClean="0">
                <a:ea typeface="+mn-ea"/>
              </a:rPr>
              <a:t>影響を知る手がかりになる</a:t>
            </a:r>
          </a:p>
          <a:p>
            <a:pPr rtl="0"/>
            <a:endParaRPr lang="ja-JP" altLang="en-US" dirty="0"/>
          </a:p>
        </p:txBody>
      </p:sp>
    </p:spTree>
    <p:extLst>
      <p:ext uri="{BB962C8B-B14F-4D97-AF65-F5344CB8AC3E}">
        <p14:creationId xmlns:p14="http://schemas.microsoft.com/office/powerpoint/2010/main" val="1042802836"/>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ja-JP" altLang="x-none" sz="3200" dirty="0" smtClean="0">
                <a:solidFill>
                  <a:srgbClr val="0070C0"/>
                </a:solidFill>
                <a:latin typeface="+mj-lt"/>
              </a:rPr>
              <a:t>元素不純物の低リスク混入源－</a:t>
            </a:r>
            <a:r>
              <a:rPr lang="ja-JP" altLang="en-US" sz="3200" dirty="0" smtClean="0">
                <a:solidFill>
                  <a:srgbClr val="0070C0"/>
                </a:solidFill>
                <a:latin typeface="+mj-lt"/>
              </a:rPr>
              <a:t>容器施栓系に</a:t>
            </a:r>
            <a:r>
              <a:rPr lang="en-US" altLang="ja-JP" sz="3200" dirty="0" smtClean="0">
                <a:solidFill>
                  <a:srgbClr val="0070C0"/>
                </a:solidFill>
                <a:latin typeface="+mj-lt"/>
              </a:rPr>
              <a:t/>
            </a:r>
            <a:br>
              <a:rPr lang="en-US" altLang="ja-JP" sz="3200" dirty="0" smtClean="0">
                <a:solidFill>
                  <a:srgbClr val="0070C0"/>
                </a:solidFill>
                <a:latin typeface="+mj-lt"/>
              </a:rPr>
            </a:br>
            <a:r>
              <a:rPr lang="ja-JP" altLang="en-US" sz="3200" dirty="0" smtClean="0">
                <a:solidFill>
                  <a:srgbClr val="0070C0"/>
                </a:solidFill>
                <a:latin typeface="+mj-lt"/>
              </a:rPr>
              <a:t>関するアセスメント</a:t>
            </a:r>
            <a:endParaRPr lang="ja-JP" altLang="en-US" sz="3200" dirty="0">
              <a:solidFill>
                <a:srgbClr val="0070C0"/>
              </a:solidFill>
              <a:latin typeface="+mj-lt"/>
            </a:endParaRPr>
          </a:p>
        </p:txBody>
      </p:sp>
      <p:sp>
        <p:nvSpPr>
          <p:cNvPr id="3" name="Content Placeholder 2"/>
          <p:cNvSpPr>
            <a:spLocks noGrp="1"/>
          </p:cNvSpPr>
          <p:nvPr>
            <p:ph idx="1"/>
          </p:nvPr>
        </p:nvSpPr>
        <p:spPr>
          <a:xfrm>
            <a:off x="628328" y="2505472"/>
            <a:ext cx="8568953" cy="4273550"/>
          </a:xfrm>
        </p:spPr>
        <p:txBody>
          <a:bodyPr rtlCol="0"/>
          <a:lstStyle/>
          <a:p>
            <a:pPr rtl="0"/>
            <a:r>
              <a:rPr lang="ja-JP" altLang="x-none" sz="1800" dirty="0" smtClean="0"/>
              <a:t>元素不純物が</a:t>
            </a:r>
            <a:r>
              <a:rPr lang="ja-JP" altLang="en-US" sz="1800" dirty="0" smtClean="0"/>
              <a:t>容器施栓系の</a:t>
            </a:r>
            <a:r>
              <a:rPr lang="ja-JP" altLang="x-none" sz="1800" dirty="0" smtClean="0"/>
              <a:t>成分から製剤に溶出する可能性は剤形に</a:t>
            </a:r>
            <a:r>
              <a:rPr lang="ja-JP" altLang="en-US" sz="1800" dirty="0" smtClean="0"/>
              <a:t>よ</a:t>
            </a:r>
            <a:r>
              <a:rPr lang="ja-JP" altLang="x-none" sz="1800" dirty="0" smtClean="0"/>
              <a:t>る</a:t>
            </a:r>
          </a:p>
          <a:p>
            <a:pPr marL="306284" lvl="1" indent="-306284" rtl="0">
              <a:buFont typeface="Symbol" pitchFamily="18" charset="2"/>
              <a:buChar char="·"/>
            </a:pPr>
            <a:r>
              <a:rPr lang="ja-JP" altLang="x-none" sz="1800" b="1" dirty="0" smtClean="0">
                <a:ea typeface="+mn-ea"/>
              </a:rPr>
              <a:t>実験の結果、元素不純物が</a:t>
            </a:r>
            <a:r>
              <a:rPr lang="ja-JP" altLang="en-US" sz="1800" b="1" dirty="0" smtClean="0">
                <a:ea typeface="+mn-ea"/>
              </a:rPr>
              <a:t>容器施栓系</a:t>
            </a:r>
            <a:r>
              <a:rPr lang="ja-JP" altLang="x-none" sz="1800" b="1" dirty="0" smtClean="0">
                <a:ea typeface="+mn-ea"/>
              </a:rPr>
              <a:t>から製剤に混入する可能性の低いことが確認された</a:t>
            </a:r>
          </a:p>
          <a:p>
            <a:pPr lvl="1" rtl="0"/>
            <a:r>
              <a:rPr lang="x-none" altLang="ja-JP" sz="1600" i="1" dirty="0" smtClean="0">
                <a:ea typeface="+mn-ea"/>
              </a:rPr>
              <a:t>Jenke, D. et.al.,</a:t>
            </a:r>
            <a:r>
              <a:rPr lang="ja-JP" altLang="x-none" sz="1600" dirty="0" smtClean="0">
                <a:ea typeface="+mn-ea"/>
              </a:rPr>
              <a:t> “</a:t>
            </a:r>
            <a:r>
              <a:rPr lang="x-none" altLang="ja-JP" sz="1600" dirty="0" smtClean="0">
                <a:ea typeface="+mn-ea"/>
              </a:rPr>
              <a:t>A Compilation of Metals and Trace Elements Extracted from Materials Relevant to Pharmaceutical Applications Such as Packaging Systems and Devices</a:t>
            </a:r>
            <a:r>
              <a:rPr lang="ja-JP" altLang="x-none" sz="1600" dirty="0" smtClean="0">
                <a:ea typeface="+mn-ea"/>
              </a:rPr>
              <a:t>”</a:t>
            </a:r>
            <a:r>
              <a:rPr lang="x-none" altLang="ja-JP" sz="1600" dirty="0" smtClean="0">
                <a:ea typeface="+mn-ea"/>
              </a:rPr>
              <a:t>,  </a:t>
            </a:r>
            <a:r>
              <a:rPr lang="x-none" altLang="ja-JP" sz="1600" u="sng" dirty="0" smtClean="0">
                <a:ea typeface="+mn-ea"/>
              </a:rPr>
              <a:t>PDA J. Pharm. Sci. Technol.</a:t>
            </a:r>
            <a:r>
              <a:rPr lang="x-none" altLang="ja-JP" sz="1600" dirty="0" smtClean="0">
                <a:ea typeface="+mn-ea"/>
              </a:rPr>
              <a:t>, 67(4):354-75, 2013</a:t>
            </a:r>
            <a:endParaRPr lang="ja-JP" altLang="x-none" sz="1600" dirty="0" smtClean="0">
              <a:ea typeface="+mn-ea"/>
            </a:endParaRPr>
          </a:p>
          <a:p>
            <a:pPr rtl="0"/>
            <a:r>
              <a:rPr lang="ja-JP" altLang="x-none" sz="1800" dirty="0" smtClean="0"/>
              <a:t>予備知識</a:t>
            </a:r>
            <a:r>
              <a:rPr lang="ja-JP" altLang="en-US" sz="1800" dirty="0" smtClean="0"/>
              <a:t>や</a:t>
            </a:r>
            <a:r>
              <a:rPr lang="ja-JP" altLang="x-none" sz="1800" dirty="0" smtClean="0"/>
              <a:t>適切な</a:t>
            </a:r>
            <a:r>
              <a:rPr lang="ja-JP" altLang="en-US" sz="1800" dirty="0" smtClean="0"/>
              <a:t>溶出</a:t>
            </a:r>
            <a:r>
              <a:rPr lang="ja-JP" altLang="x-none" sz="1800" dirty="0" smtClean="0"/>
              <a:t>試験を行うことにより、潜在的なリスクをさらに</a:t>
            </a:r>
            <a:r>
              <a:rPr lang="ja-JP" altLang="en-US" sz="1800" dirty="0" smtClean="0"/>
              <a:t>検証できる</a:t>
            </a:r>
            <a:r>
              <a:rPr lang="ja-JP" altLang="x-none" sz="1800" dirty="0" smtClean="0"/>
              <a:t>ことがある</a:t>
            </a:r>
          </a:p>
          <a:p>
            <a:pPr rtl="0"/>
            <a:endParaRPr lang="ja-JP" altLang="en-US" sz="2800" dirty="0"/>
          </a:p>
        </p:txBody>
      </p:sp>
    </p:spTree>
    <p:extLst>
      <p:ext uri="{BB962C8B-B14F-4D97-AF65-F5344CB8AC3E}">
        <p14:creationId xmlns:p14="http://schemas.microsoft.com/office/powerpoint/2010/main" val="4132201015"/>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2304" y="1137320"/>
            <a:ext cx="8782174" cy="790575"/>
          </a:xfrm>
        </p:spPr>
        <p:txBody>
          <a:bodyPr rtlCol="0"/>
          <a:lstStyle/>
          <a:p>
            <a:pPr rtl="0"/>
            <a:r>
              <a:rPr lang="ja-JP" altLang="en-US" sz="3200" dirty="0" smtClean="0">
                <a:solidFill>
                  <a:srgbClr val="0070C0"/>
                </a:solidFill>
              </a:rPr>
              <a:t>容器施栓系</a:t>
            </a:r>
            <a:r>
              <a:rPr lang="ja-JP" altLang="x-none" sz="3200" dirty="0" smtClean="0">
                <a:solidFill>
                  <a:srgbClr val="0070C0"/>
                </a:solidFill>
              </a:rPr>
              <a:t>と</a:t>
            </a:r>
            <a:r>
              <a:rPr lang="ja-JP" altLang="en-US" sz="3200" dirty="0" smtClean="0">
                <a:solidFill>
                  <a:srgbClr val="0070C0"/>
                </a:solidFill>
              </a:rPr>
              <a:t>剤形</a:t>
            </a:r>
            <a:r>
              <a:rPr lang="ja-JP" altLang="x-none" sz="3200" dirty="0" smtClean="0">
                <a:solidFill>
                  <a:srgbClr val="0070C0"/>
                </a:solidFill>
              </a:rPr>
              <a:t>との相互作用の相対的可能性</a:t>
            </a:r>
            <a:endParaRPr lang="ja-JP" altLang="x-none" sz="3200" dirty="0">
              <a:solidFill>
                <a:srgbClr val="0070C0"/>
              </a:solidFill>
            </a:endParaRPr>
          </a:p>
        </p:txBody>
      </p:sp>
      <p:graphicFrame>
        <p:nvGraphicFramePr>
          <p:cNvPr id="11" name="Content Placeholder 3"/>
          <p:cNvGraphicFramePr>
            <a:graphicFrameLocks noGrp="1"/>
          </p:cNvGraphicFramePr>
          <p:nvPr>
            <p:ph idx="1"/>
            <p:extLst>
              <p:ext uri="{D42A27DB-BD31-4B8C-83A1-F6EECF244321}">
                <p14:modId xmlns:p14="http://schemas.microsoft.com/office/powerpoint/2010/main" val="4186674402"/>
              </p:ext>
            </p:extLst>
          </p:nvPr>
        </p:nvGraphicFramePr>
        <p:xfrm>
          <a:off x="556320" y="1929409"/>
          <a:ext cx="9001000" cy="4949943"/>
        </p:xfrm>
        <a:graphic>
          <a:graphicData uri="http://schemas.openxmlformats.org/drawingml/2006/table">
            <a:tbl>
              <a:tblPr firstRow="1" bandRow="1">
                <a:tableStyleId>{5C22544A-7EE6-4342-B048-85BDC9FD1C3A}</a:tableStyleId>
              </a:tblPr>
              <a:tblGrid>
                <a:gridCol w="2928013">
                  <a:extLst>
                    <a:ext uri="{9D8B030D-6E8A-4147-A177-3AD203B41FA5}">
                      <a16:colId xmlns:a16="http://schemas.microsoft.com/office/drawing/2014/main" val="20000"/>
                    </a:ext>
                  </a:extLst>
                </a:gridCol>
                <a:gridCol w="2928013">
                  <a:extLst>
                    <a:ext uri="{9D8B030D-6E8A-4147-A177-3AD203B41FA5}">
                      <a16:colId xmlns:a16="http://schemas.microsoft.com/office/drawing/2014/main" val="20001"/>
                    </a:ext>
                  </a:extLst>
                </a:gridCol>
                <a:gridCol w="3144974">
                  <a:extLst>
                    <a:ext uri="{9D8B030D-6E8A-4147-A177-3AD203B41FA5}">
                      <a16:colId xmlns:a16="http://schemas.microsoft.com/office/drawing/2014/main" val="20002"/>
                    </a:ext>
                  </a:extLst>
                </a:gridCol>
              </a:tblGrid>
              <a:tr h="576063">
                <a:tc>
                  <a:txBody>
                    <a:bodyPr/>
                    <a:lstStyle/>
                    <a:p>
                      <a:pPr marL="0" marR="0" rtl="0">
                        <a:lnSpc>
                          <a:spcPct val="115000"/>
                        </a:lnSpc>
                        <a:spcBef>
                          <a:spcPts val="0"/>
                        </a:spcBef>
                        <a:spcAft>
                          <a:spcPts val="1000"/>
                        </a:spcAft>
                      </a:pPr>
                      <a:r>
                        <a:rPr lang="ja-JP" altLang="x-none" sz="1400" b="1" noProof="0" dirty="0" smtClean="0">
                          <a:solidFill>
                            <a:schemeClr val="bg1"/>
                          </a:solidFill>
                          <a:effectLst/>
                          <a:latin typeface="+mn-lt"/>
                          <a:ea typeface="+mn-ea"/>
                        </a:rPr>
                        <a:t>容器施栓系から製剤に元素不純物</a:t>
                      </a:r>
                      <a:r>
                        <a:rPr lang="ja-JP" altLang="en-US" sz="1400" b="1" noProof="0" dirty="0" smtClean="0">
                          <a:solidFill>
                            <a:schemeClr val="bg1"/>
                          </a:solidFill>
                          <a:effectLst/>
                          <a:latin typeface="+mn-lt"/>
                          <a:ea typeface="+mn-ea"/>
                        </a:rPr>
                        <a:t>が</a:t>
                      </a:r>
                      <a:r>
                        <a:rPr lang="ja-JP" altLang="x-none" sz="1400" b="1" noProof="0" dirty="0" smtClean="0">
                          <a:solidFill>
                            <a:schemeClr val="bg1"/>
                          </a:solidFill>
                          <a:effectLst/>
                          <a:latin typeface="+mn-lt"/>
                          <a:ea typeface="+mn-ea"/>
                        </a:rPr>
                        <a:t>混入する可能性</a:t>
                      </a:r>
                      <a:endParaRPr lang="ja-JP" altLang="en-US" sz="1400" noProof="0" dirty="0">
                        <a:solidFill>
                          <a:schemeClr val="bg1"/>
                        </a:solidFill>
                        <a:effectLst/>
                        <a:latin typeface="+mn-lt"/>
                        <a:ea typeface="+mn-ea"/>
                      </a:endParaRPr>
                    </a:p>
                  </a:txBody>
                  <a:tcPr marL="41429" marR="41429" marT="0" marB="0"/>
                </a:tc>
                <a:tc>
                  <a:txBody>
                    <a:bodyPr/>
                    <a:lstStyle/>
                    <a:p>
                      <a:pPr marL="0" marR="0" rtl="0">
                        <a:spcBef>
                          <a:spcPts val="0"/>
                        </a:spcBef>
                        <a:spcAft>
                          <a:spcPts val="0"/>
                        </a:spcAft>
                      </a:pPr>
                      <a:r>
                        <a:rPr lang="ja-JP" altLang="x-none" sz="1400" b="1" noProof="0" dirty="0" smtClean="0">
                          <a:solidFill>
                            <a:schemeClr val="bg1"/>
                          </a:solidFill>
                          <a:effectLst/>
                          <a:latin typeface="+mn-lt"/>
                          <a:ea typeface="+mn-ea"/>
                        </a:rPr>
                        <a:t>特定の</a:t>
                      </a:r>
                      <a:r>
                        <a:rPr lang="ja-JP" altLang="en-US" sz="1400" b="1" noProof="0" dirty="0" smtClean="0">
                          <a:solidFill>
                            <a:schemeClr val="bg1"/>
                          </a:solidFill>
                          <a:effectLst/>
                          <a:latin typeface="+mn-lt"/>
                          <a:ea typeface="+mn-ea"/>
                        </a:rPr>
                        <a:t>剤形</a:t>
                      </a:r>
                      <a:endParaRPr lang="ja-JP" altLang="en-US" sz="1400" noProof="0" dirty="0">
                        <a:solidFill>
                          <a:schemeClr val="bg1"/>
                        </a:solidFill>
                        <a:effectLst/>
                        <a:latin typeface="+mn-lt"/>
                        <a:ea typeface="+mn-ea"/>
                      </a:endParaRPr>
                    </a:p>
                  </a:txBody>
                  <a:tcPr marL="41429" marR="41429" marT="0" marB="0"/>
                </a:tc>
                <a:tc>
                  <a:txBody>
                    <a:bodyPr/>
                    <a:lstStyle/>
                    <a:p>
                      <a:pPr marL="0" marR="0" rtl="0">
                        <a:spcBef>
                          <a:spcPts val="0"/>
                        </a:spcBef>
                        <a:spcAft>
                          <a:spcPts val="0"/>
                        </a:spcAft>
                      </a:pPr>
                      <a:r>
                        <a:rPr lang="ja-JP" altLang="x-none" sz="1400" b="1" noProof="0" dirty="0" smtClean="0">
                          <a:solidFill>
                            <a:schemeClr val="bg1"/>
                          </a:solidFill>
                          <a:effectLst/>
                          <a:latin typeface="+mn-lt"/>
                          <a:ea typeface="+mn-ea"/>
                        </a:rPr>
                        <a:t>検討例／懸念される潜在的</a:t>
                      </a:r>
                      <a:r>
                        <a:rPr lang="ja-JP" altLang="en-US" sz="1400" b="1" noProof="0" dirty="0" smtClean="0">
                          <a:solidFill>
                            <a:schemeClr val="bg1"/>
                          </a:solidFill>
                          <a:effectLst/>
                          <a:latin typeface="+mn-lt"/>
                          <a:ea typeface="+mn-ea"/>
                        </a:rPr>
                        <a:t>な</a:t>
                      </a:r>
                      <a:r>
                        <a:rPr lang="ja-JP" altLang="x-none" sz="1400" b="1" noProof="0" dirty="0" smtClean="0">
                          <a:solidFill>
                            <a:schemeClr val="bg1"/>
                          </a:solidFill>
                          <a:effectLst/>
                          <a:latin typeface="+mn-lt"/>
                          <a:ea typeface="+mn-ea"/>
                        </a:rPr>
                        <a:t>包材成分</a:t>
                      </a:r>
                      <a:endParaRPr lang="ja-JP" altLang="en-US" sz="1400" noProof="0" dirty="0">
                        <a:solidFill>
                          <a:schemeClr val="bg1"/>
                        </a:solidFill>
                        <a:effectLst/>
                        <a:latin typeface="+mn-lt"/>
                        <a:ea typeface="+mn-ea"/>
                      </a:endParaRPr>
                    </a:p>
                  </a:txBody>
                  <a:tcPr marL="41429" marR="41429" marT="0" marB="0"/>
                </a:tc>
                <a:extLst>
                  <a:ext uri="{0D108BD9-81ED-4DB2-BD59-A6C34878D82A}">
                    <a16:rowId xmlns:a16="http://schemas.microsoft.com/office/drawing/2014/main" val="10000"/>
                  </a:ext>
                </a:extLst>
              </a:tr>
              <a:tr h="172042">
                <a:tc rowSpan="17">
                  <a:txBody>
                    <a:bodyPr/>
                    <a:lstStyle/>
                    <a:p>
                      <a:pPr marL="0" marR="0" rtl="0">
                        <a:lnSpc>
                          <a:spcPct val="115000"/>
                        </a:lnSpc>
                        <a:spcBef>
                          <a:spcPts val="0"/>
                        </a:spcBef>
                        <a:spcAft>
                          <a:spcPts val="1000"/>
                        </a:spcAft>
                      </a:pPr>
                      <a:endParaRPr lang="ja-JP" altLang="en-US" sz="1300" noProof="0" dirty="0">
                        <a:solidFill>
                          <a:schemeClr val="tx1"/>
                        </a:solidFill>
                        <a:effectLst/>
                        <a:latin typeface="+mn-lt"/>
                        <a:ea typeface="+mn-ea"/>
                      </a:endParaRPr>
                    </a:p>
                  </a:txBody>
                  <a:tcPr marL="41429" marR="41429" marT="0" marB="0">
                    <a:solidFill>
                      <a:schemeClr val="bg1"/>
                    </a:solidFill>
                  </a:tcPr>
                </a:tc>
                <a:tc>
                  <a:txBody>
                    <a:bodyPr/>
                    <a:lstStyle/>
                    <a:p>
                      <a:pPr marL="0" marR="0" rtl="0">
                        <a:spcBef>
                          <a:spcPts val="0"/>
                        </a:spcBef>
                        <a:spcAft>
                          <a:spcPts val="0"/>
                        </a:spcAft>
                      </a:pPr>
                      <a:r>
                        <a:rPr lang="ja-JP" altLang="x-none" sz="1400" noProof="0" dirty="0" smtClean="0">
                          <a:solidFill>
                            <a:schemeClr val="tx1"/>
                          </a:solidFill>
                          <a:effectLst/>
                          <a:latin typeface="+mn-lt"/>
                          <a:ea typeface="+mn-ea"/>
                        </a:rPr>
                        <a:t>注射剤及び注射用懸濁液</a:t>
                      </a:r>
                      <a:endParaRPr lang="ja-JP" altLang="en-US" sz="1400" noProof="0" dirty="0">
                        <a:solidFill>
                          <a:schemeClr val="tx1"/>
                        </a:solidFill>
                        <a:effectLst/>
                        <a:latin typeface="+mn-lt"/>
                        <a:ea typeface="+mn-ea"/>
                      </a:endParaRPr>
                    </a:p>
                  </a:txBody>
                  <a:tcPr marL="41429" marR="41429" marT="0" marB="0"/>
                </a:tc>
                <a:tc rowSpan="3">
                  <a:txBody>
                    <a:bodyPr/>
                    <a:lstStyle/>
                    <a:p>
                      <a:pPr marL="0" marR="0" rtl="0">
                        <a:lnSpc>
                          <a:spcPct val="115000"/>
                        </a:lnSpc>
                        <a:spcBef>
                          <a:spcPts val="0"/>
                        </a:spcBef>
                        <a:spcAft>
                          <a:spcPts val="1000"/>
                        </a:spcAft>
                      </a:pPr>
                      <a:r>
                        <a:rPr lang="ja-JP" altLang="x-none" sz="1400" noProof="0" dirty="0" smtClean="0">
                          <a:solidFill>
                            <a:schemeClr val="tx1"/>
                          </a:solidFill>
                          <a:effectLst/>
                          <a:latin typeface="+mn-lt"/>
                          <a:ea typeface="+mn-ea"/>
                        </a:rPr>
                        <a:t> ガラス容器－</a:t>
                      </a:r>
                      <a:r>
                        <a:rPr lang="x-none" altLang="ja-JP" sz="1400" noProof="0" dirty="0" smtClean="0">
                          <a:solidFill>
                            <a:schemeClr val="tx1"/>
                          </a:solidFill>
                          <a:effectLst/>
                          <a:latin typeface="+mn-lt"/>
                          <a:ea typeface="+mn-ea"/>
                        </a:rPr>
                        <a:t>As</a:t>
                      </a:r>
                      <a:r>
                        <a:rPr lang="ja-JP" altLang="en-US" sz="1400" noProof="0" dirty="0" err="1" smtClean="0">
                          <a:solidFill>
                            <a:schemeClr val="tx1"/>
                          </a:solidFill>
                          <a:effectLst/>
                          <a:latin typeface="+mn-lt"/>
                          <a:ea typeface="+mn-ea"/>
                        </a:rPr>
                        <a:t>が溶</a:t>
                      </a:r>
                      <a:r>
                        <a:rPr lang="ja-JP" altLang="en-US" sz="1400" noProof="0" dirty="0" smtClean="0">
                          <a:solidFill>
                            <a:schemeClr val="tx1"/>
                          </a:solidFill>
                          <a:effectLst/>
                          <a:latin typeface="+mn-lt"/>
                          <a:ea typeface="+mn-ea"/>
                        </a:rPr>
                        <a:t>出</a:t>
                      </a:r>
                      <a:r>
                        <a:rPr lang="ja-JP" altLang="x-none" sz="1400" noProof="0" dirty="0" smtClean="0">
                          <a:solidFill>
                            <a:schemeClr val="tx1"/>
                          </a:solidFill>
                          <a:effectLst/>
                          <a:latin typeface="+mn-lt"/>
                          <a:ea typeface="+mn-ea"/>
                        </a:rPr>
                        <a:t>する可能性</a:t>
                      </a:r>
                      <a:r>
                        <a:rPr lang="ja-JP" altLang="en-US" sz="1400" noProof="0" dirty="0" smtClean="0">
                          <a:solidFill>
                            <a:schemeClr val="tx1"/>
                          </a:solidFill>
                          <a:effectLst/>
                          <a:latin typeface="+mn-lt"/>
                          <a:ea typeface="+mn-ea"/>
                        </a:rPr>
                        <a:t>がある</a:t>
                      </a:r>
                      <a:r>
                        <a:rPr lang="ja-JP" altLang="x-none" sz="1400" noProof="0" dirty="0" smtClean="0">
                          <a:solidFill>
                            <a:schemeClr val="tx1"/>
                          </a:solidFill>
                          <a:effectLst/>
                          <a:latin typeface="+mn-lt"/>
                          <a:ea typeface="+mn-ea"/>
                        </a:rPr>
                        <a:t> </a:t>
                      </a:r>
                      <a:endParaRPr lang="ja-JP" altLang="en-US" sz="1400" noProof="0" dirty="0">
                        <a:solidFill>
                          <a:schemeClr val="tx1"/>
                        </a:solidFill>
                        <a:effectLst/>
                        <a:latin typeface="+mn-lt"/>
                        <a:ea typeface="+mn-ea"/>
                      </a:endParaRPr>
                    </a:p>
                  </a:txBody>
                  <a:tcPr marL="41429" marR="41429" marT="0" marB="0"/>
                </a:tc>
                <a:extLst>
                  <a:ext uri="{0D108BD9-81ED-4DB2-BD59-A6C34878D82A}">
                    <a16:rowId xmlns:a16="http://schemas.microsoft.com/office/drawing/2014/main" val="10001"/>
                  </a:ext>
                </a:extLst>
              </a:tr>
              <a:tr h="186213">
                <a:tc vMerge="1">
                  <a:txBody>
                    <a:bodyPr/>
                    <a:lstStyle/>
                    <a:p>
                      <a:pPr rtl="0"/>
                      <a:endParaRPr lang="en-US"/>
                    </a:p>
                  </a:txBody>
                  <a:tcPr/>
                </a:tc>
                <a:tc>
                  <a:txBody>
                    <a:bodyPr/>
                    <a:lstStyle/>
                    <a:p>
                      <a:pPr marL="0" marR="0" rtl="0">
                        <a:lnSpc>
                          <a:spcPct val="115000"/>
                        </a:lnSpc>
                        <a:spcBef>
                          <a:spcPts val="0"/>
                        </a:spcBef>
                        <a:spcAft>
                          <a:spcPts val="1000"/>
                        </a:spcAft>
                      </a:pPr>
                      <a:r>
                        <a:rPr lang="ja-JP" altLang="x-none" sz="1400" noProof="0" dirty="0" smtClean="0">
                          <a:solidFill>
                            <a:schemeClr val="tx1"/>
                          </a:solidFill>
                          <a:effectLst/>
                          <a:latin typeface="+mn-lt"/>
                          <a:ea typeface="+mn-ea"/>
                        </a:rPr>
                        <a:t>吸入用エアゾール剤及び液剤</a:t>
                      </a:r>
                      <a:endParaRPr lang="ja-JP" altLang="en-US" sz="1400" noProof="0" dirty="0">
                        <a:solidFill>
                          <a:schemeClr val="tx1"/>
                        </a:solidFill>
                        <a:effectLst/>
                        <a:latin typeface="+mn-lt"/>
                        <a:ea typeface="+mn-ea"/>
                      </a:endParaRPr>
                    </a:p>
                  </a:txBody>
                  <a:tcPr marL="41429" marR="41429" marT="0" marB="0"/>
                </a:tc>
                <a:tc vMerge="1">
                  <a:txBody>
                    <a:bodyPr/>
                    <a:lstStyle/>
                    <a:p>
                      <a:pPr rtl="0"/>
                      <a:endParaRPr lang="en-US"/>
                    </a:p>
                  </a:txBody>
                  <a:tcPr/>
                </a:tc>
                <a:extLst>
                  <a:ext uri="{0D108BD9-81ED-4DB2-BD59-A6C34878D82A}">
                    <a16:rowId xmlns:a16="http://schemas.microsoft.com/office/drawing/2014/main" val="10002"/>
                  </a:ext>
                </a:extLst>
              </a:tr>
              <a:tr h="172042">
                <a:tc vMerge="1">
                  <a:txBody>
                    <a:bodyPr/>
                    <a:lstStyle/>
                    <a:p>
                      <a:pPr rtl="0"/>
                      <a:endParaRPr lang="en-US"/>
                    </a:p>
                  </a:txBody>
                  <a:tcPr/>
                </a:tc>
                <a:tc>
                  <a:txBody>
                    <a:bodyPr/>
                    <a:lstStyle/>
                    <a:p>
                      <a:pPr marL="0" marR="0" rtl="0">
                        <a:spcBef>
                          <a:spcPts val="0"/>
                        </a:spcBef>
                        <a:spcAft>
                          <a:spcPts val="0"/>
                        </a:spcAft>
                      </a:pPr>
                      <a:r>
                        <a:rPr lang="ja-JP" altLang="en-US" sz="1400" noProof="0" dirty="0" smtClean="0">
                          <a:solidFill>
                            <a:schemeClr val="tx1"/>
                          </a:solidFill>
                          <a:effectLst/>
                          <a:latin typeface="+mn-lt"/>
                          <a:ea typeface="+mn-ea"/>
                        </a:rPr>
                        <a:t>非経口</a:t>
                      </a:r>
                      <a:r>
                        <a:rPr lang="ja-JP" altLang="x-none" sz="1400" noProof="0" dirty="0" smtClean="0">
                          <a:solidFill>
                            <a:schemeClr val="tx1"/>
                          </a:solidFill>
                          <a:effectLst/>
                          <a:latin typeface="+mn-lt"/>
                          <a:ea typeface="+mn-ea"/>
                        </a:rPr>
                        <a:t>液剤</a:t>
                      </a:r>
                      <a:endParaRPr lang="ja-JP" altLang="en-US" sz="1400" noProof="0" dirty="0">
                        <a:solidFill>
                          <a:schemeClr val="tx1"/>
                        </a:solidFill>
                        <a:effectLst/>
                        <a:latin typeface="+mn-lt"/>
                        <a:ea typeface="+mn-ea"/>
                      </a:endParaRPr>
                    </a:p>
                  </a:txBody>
                  <a:tcPr marL="41429" marR="41429" marT="0" marB="0"/>
                </a:tc>
                <a:tc vMerge="1">
                  <a:txBody>
                    <a:bodyPr/>
                    <a:lstStyle/>
                    <a:p>
                      <a:pPr rtl="0"/>
                      <a:endParaRPr lang="en-US"/>
                    </a:p>
                  </a:txBody>
                  <a:tcPr/>
                </a:tc>
                <a:extLst>
                  <a:ext uri="{0D108BD9-81ED-4DB2-BD59-A6C34878D82A}">
                    <a16:rowId xmlns:a16="http://schemas.microsoft.com/office/drawing/2014/main" val="10003"/>
                  </a:ext>
                </a:extLst>
              </a:tr>
              <a:tr h="384061">
                <a:tc vMerge="1">
                  <a:txBody>
                    <a:bodyPr/>
                    <a:lstStyle/>
                    <a:p>
                      <a:pPr marL="0" marR="0" rtl="0">
                        <a:lnSpc>
                          <a:spcPct val="115000"/>
                        </a:lnSpc>
                        <a:spcBef>
                          <a:spcPts val="0"/>
                        </a:spcBef>
                        <a:spcAft>
                          <a:spcPts val="1000"/>
                        </a:spcAft>
                      </a:pPr>
                      <a:endParaRPr lang="en-US" sz="1300" dirty="0">
                        <a:solidFill>
                          <a:schemeClr val="tx1"/>
                        </a:solidFill>
                        <a:effectLst/>
                        <a:latin typeface="+mj-lt"/>
                        <a:ea typeface="PMingLiU"/>
                      </a:endParaRPr>
                    </a:p>
                  </a:txBody>
                  <a:tcPr marL="41429" marR="41429" marT="0" marB="0"/>
                </a:tc>
                <a:tc>
                  <a:txBody>
                    <a:bodyPr/>
                    <a:lstStyle/>
                    <a:p>
                      <a:pPr marL="0" marR="0" rtl="0">
                        <a:lnSpc>
                          <a:spcPct val="115000"/>
                        </a:lnSpc>
                        <a:spcBef>
                          <a:spcPts val="0"/>
                        </a:spcBef>
                        <a:spcAft>
                          <a:spcPts val="1000"/>
                        </a:spcAft>
                      </a:pPr>
                      <a:r>
                        <a:rPr lang="ja-JP" altLang="x-none" sz="1400" noProof="0" dirty="0" smtClean="0">
                          <a:solidFill>
                            <a:schemeClr val="tx1"/>
                          </a:solidFill>
                          <a:effectLst/>
                          <a:latin typeface="+mn-lt"/>
                          <a:ea typeface="+mn-ea"/>
                        </a:rPr>
                        <a:t>点眼用液剤及び懸濁液</a:t>
                      </a:r>
                      <a:endParaRPr lang="ja-JP" altLang="en-US" sz="1400" noProof="0" dirty="0">
                        <a:solidFill>
                          <a:schemeClr val="tx1"/>
                        </a:solidFill>
                        <a:effectLst/>
                        <a:latin typeface="+mn-lt"/>
                        <a:ea typeface="+mn-ea"/>
                      </a:endParaRPr>
                    </a:p>
                  </a:txBody>
                  <a:tcPr marL="41429" marR="41429" marT="0" marB="0"/>
                </a:tc>
                <a:tc rowSpan="4">
                  <a:txBody>
                    <a:bodyPr/>
                    <a:lstStyle/>
                    <a:p>
                      <a:pPr marL="0" marR="0" rtl="0">
                        <a:lnSpc>
                          <a:spcPct val="115000"/>
                        </a:lnSpc>
                        <a:spcBef>
                          <a:spcPts val="0"/>
                        </a:spcBef>
                        <a:spcAft>
                          <a:spcPts val="1000"/>
                        </a:spcAft>
                      </a:pPr>
                      <a:r>
                        <a:rPr lang="ja-JP" altLang="x-none" sz="1400" noProof="0" dirty="0" smtClean="0">
                          <a:solidFill>
                            <a:schemeClr val="tx1"/>
                          </a:solidFill>
                          <a:effectLst/>
                          <a:latin typeface="+mn-lt"/>
                          <a:ea typeface="+mn-ea"/>
                        </a:rPr>
                        <a:t> ガラス容器－</a:t>
                      </a:r>
                      <a:r>
                        <a:rPr lang="x-none" altLang="ja-JP" sz="1400" noProof="0" dirty="0" smtClean="0">
                          <a:solidFill>
                            <a:schemeClr val="tx1"/>
                          </a:solidFill>
                          <a:effectLst/>
                          <a:latin typeface="+mn-lt"/>
                          <a:ea typeface="+mn-ea"/>
                        </a:rPr>
                        <a:t>As</a:t>
                      </a:r>
                      <a:r>
                        <a:rPr lang="ja-JP" altLang="en-US" sz="1400" noProof="0" dirty="0" err="1" smtClean="0">
                          <a:solidFill>
                            <a:schemeClr val="tx1"/>
                          </a:solidFill>
                          <a:effectLst/>
                          <a:latin typeface="+mn-lt"/>
                          <a:ea typeface="+mn-ea"/>
                        </a:rPr>
                        <a:t>が溶</a:t>
                      </a:r>
                      <a:r>
                        <a:rPr lang="ja-JP" altLang="en-US" sz="1400" noProof="0" dirty="0" smtClean="0">
                          <a:solidFill>
                            <a:schemeClr val="tx1"/>
                          </a:solidFill>
                          <a:effectLst/>
                          <a:latin typeface="+mn-lt"/>
                          <a:ea typeface="+mn-ea"/>
                        </a:rPr>
                        <a:t>出</a:t>
                      </a:r>
                      <a:r>
                        <a:rPr lang="ja-JP" altLang="x-none" sz="1400" noProof="0" dirty="0" smtClean="0">
                          <a:solidFill>
                            <a:schemeClr val="tx1"/>
                          </a:solidFill>
                          <a:effectLst/>
                          <a:latin typeface="+mn-lt"/>
                          <a:ea typeface="+mn-ea"/>
                        </a:rPr>
                        <a:t>する可能性</a:t>
                      </a:r>
                      <a:r>
                        <a:rPr lang="ja-JP" altLang="en-US" sz="1400" noProof="0" dirty="0" smtClean="0">
                          <a:solidFill>
                            <a:schemeClr val="tx1"/>
                          </a:solidFill>
                          <a:effectLst/>
                          <a:latin typeface="+mn-lt"/>
                          <a:ea typeface="+mn-ea"/>
                        </a:rPr>
                        <a:t>がある</a:t>
                      </a:r>
                      <a:r>
                        <a:rPr lang="en-US" altLang="ja-JP" sz="1400" noProof="0" dirty="0" smtClean="0">
                          <a:solidFill>
                            <a:schemeClr val="tx1"/>
                          </a:solidFill>
                          <a:effectLst/>
                          <a:latin typeface="+mn-lt"/>
                          <a:ea typeface="+mn-ea"/>
                        </a:rPr>
                        <a:t/>
                      </a:r>
                      <a:br>
                        <a:rPr lang="en-US" altLang="ja-JP" sz="1400" noProof="0" dirty="0" smtClean="0">
                          <a:solidFill>
                            <a:schemeClr val="tx1"/>
                          </a:solidFill>
                          <a:effectLst/>
                          <a:latin typeface="+mn-lt"/>
                          <a:ea typeface="+mn-ea"/>
                        </a:rPr>
                      </a:br>
                      <a:r>
                        <a:rPr lang="en-US" altLang="ja-JP" sz="1400" noProof="0" dirty="0" smtClean="0">
                          <a:solidFill>
                            <a:schemeClr val="tx1"/>
                          </a:solidFill>
                          <a:effectLst/>
                          <a:latin typeface="+mn-lt"/>
                          <a:ea typeface="+mn-ea"/>
                        </a:rPr>
                        <a:t/>
                      </a:r>
                      <a:br>
                        <a:rPr lang="en-US" altLang="ja-JP" sz="1400" noProof="0" dirty="0" smtClean="0">
                          <a:solidFill>
                            <a:schemeClr val="tx1"/>
                          </a:solidFill>
                          <a:effectLst/>
                          <a:latin typeface="+mn-lt"/>
                          <a:ea typeface="+mn-ea"/>
                        </a:rPr>
                      </a:br>
                      <a:r>
                        <a:rPr lang="ja-JP" altLang="x-none" sz="1400" noProof="0" dirty="0" smtClean="0">
                          <a:solidFill>
                            <a:schemeClr val="tx1"/>
                          </a:solidFill>
                          <a:effectLst/>
                          <a:latin typeface="+mn-lt"/>
                          <a:ea typeface="+mn-ea"/>
                        </a:rPr>
                        <a:t>金属容器－元素不純物</a:t>
                      </a:r>
                      <a:r>
                        <a:rPr lang="ja-JP" altLang="en-US" sz="1400" noProof="0" dirty="0" smtClean="0">
                          <a:solidFill>
                            <a:schemeClr val="tx1"/>
                          </a:solidFill>
                          <a:effectLst/>
                          <a:latin typeface="+mn-lt"/>
                          <a:ea typeface="+mn-ea"/>
                        </a:rPr>
                        <a:t>が溶出</a:t>
                      </a:r>
                      <a:r>
                        <a:rPr lang="ja-JP" altLang="x-none" sz="1400" noProof="0" dirty="0" smtClean="0">
                          <a:solidFill>
                            <a:schemeClr val="tx1"/>
                          </a:solidFill>
                          <a:effectLst/>
                          <a:latin typeface="+mn-lt"/>
                          <a:ea typeface="+mn-ea"/>
                        </a:rPr>
                        <a:t>する可能性（</a:t>
                      </a:r>
                      <a:r>
                        <a:rPr lang="ja-JP" altLang="en-US" sz="1400" noProof="0" dirty="0" smtClean="0">
                          <a:solidFill>
                            <a:schemeClr val="tx1"/>
                          </a:solidFill>
                          <a:effectLst/>
                          <a:latin typeface="+mn-lt"/>
                          <a:ea typeface="+mn-ea"/>
                        </a:rPr>
                        <a:t>容器施栓系</a:t>
                      </a:r>
                      <a:r>
                        <a:rPr lang="ja-JP" altLang="x-none" sz="1400" noProof="0" dirty="0" smtClean="0">
                          <a:solidFill>
                            <a:schemeClr val="tx1"/>
                          </a:solidFill>
                          <a:effectLst/>
                          <a:latin typeface="+mn-lt"/>
                          <a:ea typeface="+mn-ea"/>
                        </a:rPr>
                        <a:t>の</a:t>
                      </a:r>
                      <a:r>
                        <a:rPr lang="ja-JP" altLang="en-US" sz="1400" noProof="0" dirty="0" smtClean="0">
                          <a:solidFill>
                            <a:schemeClr val="tx1"/>
                          </a:solidFill>
                          <a:effectLst/>
                          <a:latin typeface="+mn-lt"/>
                          <a:ea typeface="+mn-ea"/>
                        </a:rPr>
                        <a:t>成分</a:t>
                      </a:r>
                      <a:r>
                        <a:rPr lang="ja-JP" altLang="x-none" sz="1400" noProof="0" dirty="0" smtClean="0">
                          <a:solidFill>
                            <a:schemeClr val="tx1"/>
                          </a:solidFill>
                          <a:effectLst/>
                          <a:latin typeface="+mn-lt"/>
                          <a:ea typeface="+mn-ea"/>
                        </a:rPr>
                        <a:t>及び</a:t>
                      </a:r>
                      <a:r>
                        <a:rPr lang="ja-JP" altLang="en-US" sz="1400" noProof="0" dirty="0" smtClean="0">
                          <a:solidFill>
                            <a:schemeClr val="tx1"/>
                          </a:solidFill>
                          <a:effectLst/>
                          <a:latin typeface="+mn-lt"/>
                          <a:ea typeface="+mn-ea"/>
                        </a:rPr>
                        <a:t>製剤の</a:t>
                      </a:r>
                      <a:r>
                        <a:rPr lang="ja-JP" altLang="x-none" sz="1400" noProof="0" dirty="0" smtClean="0">
                          <a:solidFill>
                            <a:schemeClr val="tx1"/>
                          </a:solidFill>
                          <a:effectLst/>
                          <a:latin typeface="+mn-lt"/>
                          <a:ea typeface="+mn-ea"/>
                        </a:rPr>
                        <a:t>処方</a:t>
                      </a:r>
                      <a:r>
                        <a:rPr lang="ja-JP" altLang="en-US" sz="1400" noProof="0" dirty="0" smtClean="0">
                          <a:solidFill>
                            <a:schemeClr val="tx1"/>
                          </a:solidFill>
                          <a:effectLst/>
                          <a:latin typeface="+mn-lt"/>
                          <a:ea typeface="+mn-ea"/>
                        </a:rPr>
                        <a:t>成分</a:t>
                      </a:r>
                      <a:r>
                        <a:rPr lang="ja-JP" altLang="x-none" sz="1400" noProof="0" dirty="0" smtClean="0">
                          <a:solidFill>
                            <a:schemeClr val="tx1"/>
                          </a:solidFill>
                          <a:effectLst/>
                          <a:latin typeface="+mn-lt"/>
                          <a:ea typeface="+mn-ea"/>
                        </a:rPr>
                        <a:t>・</a:t>
                      </a:r>
                      <a:r>
                        <a:rPr lang="x-none" altLang="ja-JP" sz="1400" noProof="0" dirty="0" smtClean="0">
                          <a:solidFill>
                            <a:schemeClr val="tx1"/>
                          </a:solidFill>
                          <a:effectLst/>
                          <a:latin typeface="+mn-lt"/>
                          <a:ea typeface="+mn-ea"/>
                        </a:rPr>
                        <a:t>pH</a:t>
                      </a:r>
                      <a:r>
                        <a:rPr lang="ja-JP" altLang="x-none" sz="1400" noProof="0" dirty="0" smtClean="0">
                          <a:solidFill>
                            <a:schemeClr val="tx1"/>
                          </a:solidFill>
                          <a:effectLst/>
                          <a:latin typeface="+mn-lt"/>
                          <a:ea typeface="+mn-ea"/>
                        </a:rPr>
                        <a:t>に</a:t>
                      </a:r>
                      <a:r>
                        <a:rPr lang="ja-JP" altLang="en-US" sz="1400" noProof="0" dirty="0" smtClean="0">
                          <a:solidFill>
                            <a:schemeClr val="tx1"/>
                          </a:solidFill>
                          <a:effectLst/>
                          <a:latin typeface="+mn-lt"/>
                          <a:ea typeface="+mn-ea"/>
                        </a:rPr>
                        <a:t>よる</a:t>
                      </a:r>
                      <a:r>
                        <a:rPr lang="ja-JP" altLang="x-none" sz="1400" noProof="0" dirty="0" smtClean="0">
                          <a:solidFill>
                            <a:schemeClr val="tx1"/>
                          </a:solidFill>
                          <a:effectLst/>
                          <a:latin typeface="+mn-lt"/>
                          <a:ea typeface="+mn-ea"/>
                        </a:rPr>
                        <a:t>）</a:t>
                      </a:r>
                      <a:endParaRPr lang="ja-JP" altLang="en-US" sz="1400" noProof="0" dirty="0">
                        <a:solidFill>
                          <a:schemeClr val="tx1"/>
                        </a:solidFill>
                        <a:effectLst/>
                        <a:latin typeface="+mn-lt"/>
                        <a:ea typeface="+mn-ea"/>
                      </a:endParaRPr>
                    </a:p>
                  </a:txBody>
                  <a:tcPr marL="41429" marR="41429" marT="0" marB="0"/>
                </a:tc>
                <a:extLst>
                  <a:ext uri="{0D108BD9-81ED-4DB2-BD59-A6C34878D82A}">
                    <a16:rowId xmlns:a16="http://schemas.microsoft.com/office/drawing/2014/main" val="10004"/>
                  </a:ext>
                </a:extLst>
              </a:tr>
              <a:tr h="186213">
                <a:tc vMerge="1">
                  <a:txBody>
                    <a:bodyPr/>
                    <a:lstStyle/>
                    <a:p>
                      <a:pPr rtl="0"/>
                      <a:endParaRPr lang="en-US"/>
                    </a:p>
                  </a:txBody>
                  <a:tcPr/>
                </a:tc>
                <a:tc>
                  <a:txBody>
                    <a:bodyPr/>
                    <a:lstStyle/>
                    <a:p>
                      <a:pPr marL="0" marR="0" rtl="0">
                        <a:lnSpc>
                          <a:spcPct val="115000"/>
                        </a:lnSpc>
                        <a:spcBef>
                          <a:spcPts val="0"/>
                        </a:spcBef>
                        <a:spcAft>
                          <a:spcPts val="1000"/>
                        </a:spcAft>
                      </a:pPr>
                      <a:r>
                        <a:rPr lang="ja-JP" altLang="x-none" sz="1400" noProof="0" dirty="0" smtClean="0">
                          <a:solidFill>
                            <a:schemeClr val="tx1"/>
                          </a:solidFill>
                          <a:effectLst/>
                          <a:latin typeface="+mn-lt"/>
                          <a:ea typeface="+mn-ea"/>
                        </a:rPr>
                        <a:t>経皮</a:t>
                      </a:r>
                      <a:r>
                        <a:rPr lang="ja-JP" altLang="en-US" sz="1400" noProof="0" dirty="0" smtClean="0">
                          <a:solidFill>
                            <a:schemeClr val="tx1"/>
                          </a:solidFill>
                          <a:effectLst/>
                          <a:latin typeface="+mn-lt"/>
                          <a:ea typeface="+mn-ea"/>
                        </a:rPr>
                        <a:t>用</a:t>
                      </a:r>
                      <a:r>
                        <a:rPr lang="ja-JP" altLang="x-none" sz="1400" noProof="0" dirty="0" smtClean="0">
                          <a:solidFill>
                            <a:schemeClr val="tx1"/>
                          </a:solidFill>
                          <a:effectLst/>
                          <a:latin typeface="+mn-lt"/>
                          <a:ea typeface="+mn-ea"/>
                        </a:rPr>
                        <a:t>貼付剤</a:t>
                      </a:r>
                      <a:endParaRPr lang="ja-JP" altLang="en-US" sz="1400" noProof="0" dirty="0">
                        <a:solidFill>
                          <a:schemeClr val="tx1"/>
                        </a:solidFill>
                        <a:effectLst/>
                        <a:latin typeface="+mn-lt"/>
                        <a:ea typeface="+mn-ea"/>
                      </a:endParaRPr>
                    </a:p>
                  </a:txBody>
                  <a:tcPr marL="41429" marR="41429" marT="0" marB="0"/>
                </a:tc>
                <a:tc vMerge="1">
                  <a:txBody>
                    <a:bodyPr/>
                    <a:lstStyle/>
                    <a:p>
                      <a:pPr rtl="0"/>
                      <a:endParaRPr lang="en-US"/>
                    </a:p>
                  </a:txBody>
                  <a:tcPr/>
                </a:tc>
                <a:extLst>
                  <a:ext uri="{0D108BD9-81ED-4DB2-BD59-A6C34878D82A}">
                    <a16:rowId xmlns:a16="http://schemas.microsoft.com/office/drawing/2014/main" val="10005"/>
                  </a:ext>
                </a:extLst>
              </a:tr>
              <a:tr h="186213">
                <a:tc vMerge="1">
                  <a:txBody>
                    <a:bodyPr/>
                    <a:lstStyle/>
                    <a:p>
                      <a:pPr rtl="0"/>
                      <a:endParaRPr lang="en-US"/>
                    </a:p>
                  </a:txBody>
                  <a:tcPr/>
                </a:tc>
                <a:tc>
                  <a:txBody>
                    <a:bodyPr/>
                    <a:lstStyle/>
                    <a:p>
                      <a:pPr marL="0" marR="0" rtl="0">
                        <a:lnSpc>
                          <a:spcPct val="115000"/>
                        </a:lnSpc>
                        <a:spcBef>
                          <a:spcPts val="0"/>
                        </a:spcBef>
                        <a:spcAft>
                          <a:spcPts val="1000"/>
                        </a:spcAft>
                      </a:pPr>
                      <a:r>
                        <a:rPr lang="ja-JP" altLang="x-none" sz="1400" noProof="0" dirty="0" smtClean="0">
                          <a:solidFill>
                            <a:schemeClr val="tx1"/>
                          </a:solidFill>
                          <a:effectLst/>
                          <a:latin typeface="+mn-lt"/>
                          <a:ea typeface="+mn-ea"/>
                        </a:rPr>
                        <a:t>軟膏</a:t>
                      </a:r>
                      <a:r>
                        <a:rPr lang="ja-JP" altLang="en-US" sz="1400" noProof="0" dirty="0" smtClean="0">
                          <a:solidFill>
                            <a:schemeClr val="tx1"/>
                          </a:solidFill>
                          <a:effectLst/>
                          <a:latin typeface="+mn-lt"/>
                          <a:ea typeface="+mn-ea"/>
                        </a:rPr>
                        <a:t>剤</a:t>
                      </a:r>
                      <a:r>
                        <a:rPr lang="ja-JP" altLang="x-none" sz="1400" noProof="0" dirty="0" smtClean="0">
                          <a:solidFill>
                            <a:schemeClr val="tx1"/>
                          </a:solidFill>
                          <a:effectLst/>
                          <a:latin typeface="+mn-lt"/>
                          <a:ea typeface="+mn-ea"/>
                        </a:rPr>
                        <a:t>及びクリーム</a:t>
                      </a:r>
                      <a:r>
                        <a:rPr lang="ja-JP" altLang="en-US" sz="1400" noProof="0" dirty="0" smtClean="0">
                          <a:solidFill>
                            <a:schemeClr val="tx1"/>
                          </a:solidFill>
                          <a:effectLst/>
                          <a:latin typeface="+mn-lt"/>
                          <a:ea typeface="+mn-ea"/>
                        </a:rPr>
                        <a:t>剤</a:t>
                      </a:r>
                      <a:endParaRPr lang="ja-JP" altLang="en-US" sz="1400" noProof="0" dirty="0">
                        <a:solidFill>
                          <a:schemeClr val="tx1"/>
                        </a:solidFill>
                        <a:effectLst/>
                        <a:latin typeface="+mn-lt"/>
                        <a:ea typeface="+mn-ea"/>
                      </a:endParaRPr>
                    </a:p>
                  </a:txBody>
                  <a:tcPr marL="41429" marR="41429" marT="0" marB="0"/>
                </a:tc>
                <a:tc vMerge="1">
                  <a:txBody>
                    <a:bodyPr/>
                    <a:lstStyle/>
                    <a:p>
                      <a:pPr rtl="0"/>
                      <a:endParaRPr lang="en-US"/>
                    </a:p>
                  </a:txBody>
                  <a:tcPr/>
                </a:tc>
                <a:extLst>
                  <a:ext uri="{0D108BD9-81ED-4DB2-BD59-A6C34878D82A}">
                    <a16:rowId xmlns:a16="http://schemas.microsoft.com/office/drawing/2014/main" val="10006"/>
                  </a:ext>
                </a:extLst>
              </a:tr>
              <a:tr h="350184">
                <a:tc vMerge="1">
                  <a:txBody>
                    <a:bodyPr/>
                    <a:lstStyle/>
                    <a:p>
                      <a:pPr rtl="0"/>
                      <a:endParaRPr lang="en-US"/>
                    </a:p>
                  </a:txBody>
                  <a:tcPr/>
                </a:tc>
                <a:tc>
                  <a:txBody>
                    <a:bodyPr/>
                    <a:lstStyle/>
                    <a:p>
                      <a:pPr marL="0" marR="0" rtl="0">
                        <a:lnSpc>
                          <a:spcPct val="115000"/>
                        </a:lnSpc>
                        <a:spcBef>
                          <a:spcPts val="0"/>
                        </a:spcBef>
                        <a:spcAft>
                          <a:spcPts val="1000"/>
                        </a:spcAft>
                      </a:pPr>
                      <a:r>
                        <a:rPr lang="ja-JP" altLang="x-none" sz="1400" noProof="0" dirty="0" smtClean="0">
                          <a:solidFill>
                            <a:schemeClr val="tx1"/>
                          </a:solidFill>
                          <a:effectLst/>
                          <a:latin typeface="+mn-lt"/>
                          <a:ea typeface="+mn-ea"/>
                        </a:rPr>
                        <a:t>点鼻</a:t>
                      </a:r>
                      <a:r>
                        <a:rPr lang="ja-JP" altLang="en-US" sz="1400" noProof="0" dirty="0" smtClean="0">
                          <a:solidFill>
                            <a:schemeClr val="tx1"/>
                          </a:solidFill>
                          <a:effectLst/>
                          <a:latin typeface="+mn-lt"/>
                          <a:ea typeface="+mn-ea"/>
                        </a:rPr>
                        <a:t>用</a:t>
                      </a:r>
                      <a:r>
                        <a:rPr lang="ja-JP" altLang="x-none" sz="1400" noProof="0" dirty="0" smtClean="0">
                          <a:solidFill>
                            <a:schemeClr val="tx1"/>
                          </a:solidFill>
                          <a:effectLst/>
                          <a:latin typeface="+mn-lt"/>
                          <a:ea typeface="+mn-ea"/>
                        </a:rPr>
                        <a:t>エアゾール</a:t>
                      </a:r>
                      <a:r>
                        <a:rPr lang="ja-JP" altLang="en-US" sz="1400" noProof="0" dirty="0" smtClean="0">
                          <a:solidFill>
                            <a:schemeClr val="tx1"/>
                          </a:solidFill>
                          <a:effectLst/>
                          <a:latin typeface="+mn-lt"/>
                          <a:ea typeface="+mn-ea"/>
                        </a:rPr>
                        <a:t>剤</a:t>
                      </a:r>
                      <a:r>
                        <a:rPr lang="ja-JP" altLang="x-none" sz="1400" noProof="0" dirty="0" smtClean="0">
                          <a:solidFill>
                            <a:schemeClr val="tx1"/>
                          </a:solidFill>
                          <a:effectLst/>
                          <a:latin typeface="+mn-lt"/>
                          <a:ea typeface="+mn-ea"/>
                        </a:rPr>
                        <a:t>及びスプレー</a:t>
                      </a:r>
                      <a:r>
                        <a:rPr lang="ja-JP" altLang="en-US" sz="1400" noProof="0" dirty="0" smtClean="0">
                          <a:solidFill>
                            <a:schemeClr val="tx1"/>
                          </a:solidFill>
                          <a:effectLst/>
                          <a:latin typeface="+mn-lt"/>
                          <a:ea typeface="+mn-ea"/>
                        </a:rPr>
                        <a:t>剤</a:t>
                      </a:r>
                      <a:endParaRPr lang="ja-JP" altLang="en-US" sz="1400" noProof="0" dirty="0">
                        <a:solidFill>
                          <a:schemeClr val="tx1"/>
                        </a:solidFill>
                        <a:effectLst/>
                        <a:latin typeface="+mn-lt"/>
                        <a:ea typeface="+mn-ea"/>
                      </a:endParaRPr>
                    </a:p>
                  </a:txBody>
                  <a:tcPr marL="41429" marR="41429" marT="0" marB="0"/>
                </a:tc>
                <a:tc vMerge="1">
                  <a:txBody>
                    <a:bodyPr/>
                    <a:lstStyle/>
                    <a:p>
                      <a:pPr rtl="0"/>
                      <a:endParaRPr lang="en-US"/>
                    </a:p>
                  </a:txBody>
                  <a:tcPr/>
                </a:tc>
                <a:extLst>
                  <a:ext uri="{0D108BD9-81ED-4DB2-BD59-A6C34878D82A}">
                    <a16:rowId xmlns:a16="http://schemas.microsoft.com/office/drawing/2014/main" val="10007"/>
                  </a:ext>
                </a:extLst>
              </a:tr>
              <a:tr h="186213">
                <a:tc vMerge="1">
                  <a:txBody>
                    <a:bodyPr/>
                    <a:lstStyle/>
                    <a:p>
                      <a:pPr rtl="0"/>
                      <a:endParaRPr lang="en-US"/>
                    </a:p>
                  </a:txBody>
                  <a:tcPr/>
                </a:tc>
                <a:tc>
                  <a:txBody>
                    <a:bodyPr/>
                    <a:lstStyle/>
                    <a:p>
                      <a:pPr marL="0" marR="0" rtl="0">
                        <a:lnSpc>
                          <a:spcPct val="115000"/>
                        </a:lnSpc>
                        <a:spcBef>
                          <a:spcPts val="0"/>
                        </a:spcBef>
                        <a:spcAft>
                          <a:spcPts val="1000"/>
                        </a:spcAft>
                      </a:pPr>
                      <a:r>
                        <a:rPr lang="ja-JP" altLang="x-none" sz="1400" noProof="0" dirty="0" smtClean="0">
                          <a:solidFill>
                            <a:schemeClr val="tx1"/>
                          </a:solidFill>
                          <a:effectLst/>
                          <a:latin typeface="+mn-lt"/>
                          <a:ea typeface="+mn-ea"/>
                        </a:rPr>
                        <a:t>局所用液剤及び懸濁液</a:t>
                      </a:r>
                      <a:endParaRPr lang="ja-JP" altLang="en-US" sz="1400" noProof="0" dirty="0">
                        <a:solidFill>
                          <a:schemeClr val="tx1"/>
                        </a:solidFill>
                        <a:effectLst/>
                        <a:latin typeface="+mn-lt"/>
                        <a:ea typeface="+mn-ea"/>
                      </a:endParaRPr>
                    </a:p>
                  </a:txBody>
                  <a:tcPr marL="41429" marR="41429" marT="0" marB="0"/>
                </a:tc>
                <a:tc rowSpan="3">
                  <a:txBody>
                    <a:bodyPr/>
                    <a:lstStyle/>
                    <a:p>
                      <a:pPr rtl="0"/>
                      <a:r>
                        <a:rPr lang="ja-JP" altLang="x-none" sz="1400" noProof="0" dirty="0" smtClean="0">
                          <a:solidFill>
                            <a:schemeClr val="tx1"/>
                          </a:solidFill>
                          <a:effectLst/>
                          <a:latin typeface="+mn-lt"/>
                          <a:ea typeface="+mn-ea"/>
                        </a:rPr>
                        <a:t>プラスチック容器－高分子材料から元素不純物が</a:t>
                      </a:r>
                      <a:r>
                        <a:rPr lang="ja-JP" altLang="en-US" sz="1400" noProof="0" dirty="0" smtClean="0">
                          <a:solidFill>
                            <a:schemeClr val="tx1"/>
                          </a:solidFill>
                          <a:effectLst/>
                          <a:latin typeface="+mn-lt"/>
                          <a:ea typeface="+mn-ea"/>
                        </a:rPr>
                        <a:t>溶出</a:t>
                      </a:r>
                      <a:r>
                        <a:rPr lang="ja-JP" altLang="x-none" sz="1400" noProof="0" dirty="0" smtClean="0">
                          <a:solidFill>
                            <a:schemeClr val="tx1"/>
                          </a:solidFill>
                          <a:effectLst/>
                          <a:latin typeface="+mn-lt"/>
                          <a:ea typeface="+mn-ea"/>
                        </a:rPr>
                        <a:t>する可能性は低い</a:t>
                      </a:r>
                      <a:endParaRPr lang="ja-JP" altLang="en-US" sz="1400" noProof="0" dirty="0">
                        <a:solidFill>
                          <a:schemeClr val="tx1"/>
                        </a:solidFill>
                        <a:effectLst/>
                        <a:latin typeface="+mn-lt"/>
                        <a:ea typeface="+mn-ea"/>
                      </a:endParaRPr>
                    </a:p>
                  </a:txBody>
                  <a:tcPr marL="41429" marR="41429" marT="0" marB="0"/>
                </a:tc>
                <a:extLst>
                  <a:ext uri="{0D108BD9-81ED-4DB2-BD59-A6C34878D82A}">
                    <a16:rowId xmlns:a16="http://schemas.microsoft.com/office/drawing/2014/main" val="10008"/>
                  </a:ext>
                </a:extLst>
              </a:tr>
              <a:tr h="172042">
                <a:tc vMerge="1">
                  <a:txBody>
                    <a:bodyPr/>
                    <a:lstStyle/>
                    <a:p>
                      <a:pPr rtl="0"/>
                      <a:endParaRPr lang="en-US"/>
                    </a:p>
                  </a:txBody>
                  <a:tcPr/>
                </a:tc>
                <a:tc>
                  <a:txBody>
                    <a:bodyPr/>
                    <a:lstStyle/>
                    <a:p>
                      <a:pPr marL="0" marR="0" rtl="0">
                        <a:spcBef>
                          <a:spcPts val="0"/>
                        </a:spcBef>
                        <a:spcAft>
                          <a:spcPts val="0"/>
                        </a:spcAft>
                      </a:pPr>
                      <a:r>
                        <a:rPr lang="ja-JP" altLang="x-none" sz="1400" noProof="0" dirty="0" smtClean="0">
                          <a:solidFill>
                            <a:schemeClr val="tx1"/>
                          </a:solidFill>
                          <a:effectLst/>
                          <a:latin typeface="+mn-lt"/>
                          <a:ea typeface="+mn-ea"/>
                        </a:rPr>
                        <a:t>局</a:t>
                      </a:r>
                      <a:r>
                        <a:rPr lang="ja-JP" altLang="en-US" sz="1400" noProof="0" dirty="0" smtClean="0">
                          <a:solidFill>
                            <a:schemeClr val="tx1"/>
                          </a:solidFill>
                          <a:effectLst/>
                          <a:latin typeface="+mn-lt"/>
                          <a:ea typeface="+mn-ea"/>
                        </a:rPr>
                        <a:t>所用</a:t>
                      </a:r>
                      <a:r>
                        <a:rPr lang="ja-JP" altLang="x-none" sz="1400" noProof="0" dirty="0" smtClean="0">
                          <a:solidFill>
                            <a:schemeClr val="tx1"/>
                          </a:solidFill>
                          <a:effectLst/>
                          <a:latin typeface="+mn-lt"/>
                          <a:ea typeface="+mn-ea"/>
                        </a:rPr>
                        <a:t>及び舌</a:t>
                      </a:r>
                      <a:r>
                        <a:rPr lang="ja-JP" altLang="en-US" sz="1400" noProof="0" dirty="0" smtClean="0">
                          <a:solidFill>
                            <a:schemeClr val="tx1"/>
                          </a:solidFill>
                          <a:effectLst/>
                          <a:latin typeface="+mn-lt"/>
                          <a:ea typeface="+mn-ea"/>
                        </a:rPr>
                        <a:t>用</a:t>
                      </a:r>
                      <a:r>
                        <a:rPr lang="ja-JP" altLang="x-none" sz="1400" noProof="0" dirty="0" smtClean="0">
                          <a:solidFill>
                            <a:schemeClr val="tx1"/>
                          </a:solidFill>
                          <a:effectLst/>
                          <a:latin typeface="+mn-lt"/>
                          <a:ea typeface="+mn-ea"/>
                        </a:rPr>
                        <a:t>エアゾール</a:t>
                      </a:r>
                      <a:r>
                        <a:rPr lang="ja-JP" altLang="en-US" sz="1400" noProof="0" dirty="0" smtClean="0">
                          <a:solidFill>
                            <a:schemeClr val="tx1"/>
                          </a:solidFill>
                          <a:effectLst/>
                          <a:latin typeface="+mn-lt"/>
                          <a:ea typeface="+mn-ea"/>
                        </a:rPr>
                        <a:t>剤</a:t>
                      </a:r>
                      <a:endParaRPr lang="ja-JP" altLang="en-US" sz="1400" noProof="0" dirty="0">
                        <a:solidFill>
                          <a:schemeClr val="tx1"/>
                        </a:solidFill>
                        <a:effectLst/>
                        <a:latin typeface="+mn-lt"/>
                        <a:ea typeface="+mn-ea"/>
                      </a:endParaRPr>
                    </a:p>
                  </a:txBody>
                  <a:tcPr marL="41429" marR="41429" marT="0" marB="0"/>
                </a:tc>
                <a:tc vMerge="1">
                  <a:txBody>
                    <a:bodyPr/>
                    <a:lstStyle/>
                    <a:p>
                      <a:pPr rtl="0"/>
                      <a:endParaRPr lang="en-US"/>
                    </a:p>
                  </a:txBody>
                  <a:tcPr/>
                </a:tc>
                <a:extLst>
                  <a:ext uri="{0D108BD9-81ED-4DB2-BD59-A6C34878D82A}">
                    <a16:rowId xmlns:a16="http://schemas.microsoft.com/office/drawing/2014/main" val="10009"/>
                  </a:ext>
                </a:extLst>
              </a:tr>
              <a:tr h="172042">
                <a:tc vMerge="1">
                  <a:txBody>
                    <a:bodyPr/>
                    <a:lstStyle/>
                    <a:p>
                      <a:pPr rtl="0"/>
                      <a:endParaRPr lang="en-US"/>
                    </a:p>
                  </a:txBody>
                  <a:tcPr/>
                </a:tc>
                <a:tc>
                  <a:txBody>
                    <a:bodyPr/>
                    <a:lstStyle/>
                    <a:p>
                      <a:pPr marL="0" marR="0" rtl="0">
                        <a:spcBef>
                          <a:spcPts val="0"/>
                        </a:spcBef>
                        <a:spcAft>
                          <a:spcPts val="0"/>
                        </a:spcAft>
                      </a:pPr>
                      <a:r>
                        <a:rPr lang="ja-JP" altLang="x-none" sz="1400" noProof="0" dirty="0" smtClean="0">
                          <a:solidFill>
                            <a:schemeClr val="tx1"/>
                          </a:solidFill>
                          <a:effectLst/>
                          <a:latin typeface="+mn-lt"/>
                          <a:ea typeface="+mn-ea"/>
                        </a:rPr>
                        <a:t>経口液剤及び懸濁液</a:t>
                      </a:r>
                      <a:endParaRPr lang="ja-JP" altLang="en-US" sz="1400" noProof="0" dirty="0">
                        <a:solidFill>
                          <a:schemeClr val="tx1"/>
                        </a:solidFill>
                        <a:effectLst/>
                        <a:latin typeface="+mn-lt"/>
                        <a:ea typeface="+mn-ea"/>
                      </a:endParaRPr>
                    </a:p>
                  </a:txBody>
                  <a:tcPr marL="41429" marR="41429" marT="0" marB="0"/>
                </a:tc>
                <a:tc vMerge="1">
                  <a:txBody>
                    <a:bodyPr/>
                    <a:lstStyle/>
                    <a:p>
                      <a:pPr rtl="0"/>
                      <a:endParaRPr lang="en-US"/>
                    </a:p>
                  </a:txBody>
                  <a:tcPr/>
                </a:tc>
                <a:extLst>
                  <a:ext uri="{0D108BD9-81ED-4DB2-BD59-A6C34878D82A}">
                    <a16:rowId xmlns:a16="http://schemas.microsoft.com/office/drawing/2014/main" val="10010"/>
                  </a:ext>
                </a:extLst>
              </a:tr>
              <a:tr h="172042">
                <a:tc vMerge="1">
                  <a:txBody>
                    <a:bodyPr/>
                    <a:lstStyle/>
                    <a:p>
                      <a:pPr marL="0" marR="0" rtl="0">
                        <a:spcBef>
                          <a:spcPts val="0"/>
                        </a:spcBef>
                        <a:spcAft>
                          <a:spcPts val="0"/>
                        </a:spcAft>
                      </a:pPr>
                      <a:endParaRPr lang="en-US" sz="1300" dirty="0">
                        <a:solidFill>
                          <a:schemeClr val="tx1"/>
                        </a:solidFill>
                        <a:effectLst/>
                        <a:latin typeface="+mj-lt"/>
                        <a:ea typeface="PMingLiU"/>
                      </a:endParaRPr>
                    </a:p>
                  </a:txBody>
                  <a:tcPr marL="41429" marR="41429" marT="0" marB="0"/>
                </a:tc>
                <a:tc>
                  <a:txBody>
                    <a:bodyPr/>
                    <a:lstStyle/>
                    <a:p>
                      <a:pPr marL="0" marR="0" rtl="0">
                        <a:spcBef>
                          <a:spcPts val="0"/>
                        </a:spcBef>
                        <a:spcAft>
                          <a:spcPts val="0"/>
                        </a:spcAft>
                      </a:pPr>
                      <a:r>
                        <a:rPr lang="ja-JP" altLang="x-none" sz="1400" noProof="0" smtClean="0">
                          <a:solidFill>
                            <a:schemeClr val="tx1"/>
                          </a:solidFill>
                          <a:effectLst/>
                          <a:latin typeface="+mn-lt"/>
                          <a:ea typeface="+mn-ea"/>
                        </a:rPr>
                        <a:t>経口錠剤 </a:t>
                      </a:r>
                      <a:endParaRPr lang="ja-JP" altLang="en-US" sz="1400" noProof="0">
                        <a:solidFill>
                          <a:schemeClr val="tx1"/>
                        </a:solidFill>
                        <a:effectLst/>
                        <a:latin typeface="+mn-lt"/>
                        <a:ea typeface="+mn-ea"/>
                      </a:endParaRPr>
                    </a:p>
                  </a:txBody>
                  <a:tcPr marL="41429" marR="41429" marT="0" marB="0"/>
                </a:tc>
                <a:tc rowSpan="7">
                  <a:txBody>
                    <a:bodyPr/>
                    <a:lstStyle/>
                    <a:p>
                      <a:pPr marL="0" marR="0" rtl="0">
                        <a:spcBef>
                          <a:spcPts val="0"/>
                        </a:spcBef>
                        <a:spcAft>
                          <a:spcPts val="0"/>
                        </a:spcAft>
                      </a:pPr>
                      <a:r>
                        <a:rPr lang="ja-JP" altLang="x-none" sz="1400" noProof="0" dirty="0" smtClean="0">
                          <a:solidFill>
                            <a:schemeClr val="tx1"/>
                          </a:solidFill>
                          <a:effectLst/>
                          <a:latin typeface="+mn-lt"/>
                          <a:ea typeface="+mn-ea"/>
                        </a:rPr>
                        <a:t>固体－固体相互作用において、</a:t>
                      </a:r>
                      <a:r>
                        <a:rPr lang="ja-JP" altLang="en-US" sz="1400" noProof="0" dirty="0" smtClean="0">
                          <a:solidFill>
                            <a:schemeClr val="tx1"/>
                          </a:solidFill>
                          <a:effectLst/>
                          <a:latin typeface="+mn-lt"/>
                          <a:ea typeface="+mn-ea"/>
                        </a:rPr>
                        <a:t>容器施栓系</a:t>
                      </a:r>
                      <a:r>
                        <a:rPr lang="ja-JP" altLang="x-none" sz="1400" noProof="0" dirty="0" smtClean="0">
                          <a:solidFill>
                            <a:schemeClr val="tx1"/>
                          </a:solidFill>
                          <a:effectLst/>
                          <a:latin typeface="+mn-lt"/>
                          <a:ea typeface="+mn-ea"/>
                        </a:rPr>
                        <a:t>から製剤</a:t>
                      </a:r>
                      <a:r>
                        <a:rPr lang="ja-JP" altLang="en-US" sz="1400" noProof="0" dirty="0" smtClean="0">
                          <a:solidFill>
                            <a:schemeClr val="tx1"/>
                          </a:solidFill>
                          <a:effectLst/>
                          <a:latin typeface="+mn-lt"/>
                          <a:ea typeface="+mn-ea"/>
                        </a:rPr>
                        <a:t>に</a:t>
                      </a:r>
                      <a:r>
                        <a:rPr lang="ja-JP" altLang="x-none" sz="1400" noProof="0" dirty="0" smtClean="0">
                          <a:solidFill>
                            <a:schemeClr val="tx1"/>
                          </a:solidFill>
                          <a:effectLst/>
                          <a:latin typeface="+mn-lt"/>
                          <a:ea typeface="+mn-ea"/>
                        </a:rPr>
                        <a:t>元素不純物が移行する機会はほとんどないか、まったくない</a:t>
                      </a:r>
                      <a:endParaRPr lang="ja-JP" altLang="en-US" sz="1400" noProof="0" dirty="0">
                        <a:solidFill>
                          <a:schemeClr val="tx1"/>
                        </a:solidFill>
                        <a:effectLst/>
                        <a:latin typeface="+mn-lt"/>
                        <a:ea typeface="+mn-ea"/>
                      </a:endParaRPr>
                    </a:p>
                  </a:txBody>
                  <a:tcPr marL="41429" marR="41429" marT="0" marB="0"/>
                </a:tc>
                <a:extLst>
                  <a:ext uri="{0D108BD9-81ED-4DB2-BD59-A6C34878D82A}">
                    <a16:rowId xmlns:a16="http://schemas.microsoft.com/office/drawing/2014/main" val="10011"/>
                  </a:ext>
                </a:extLst>
              </a:tr>
              <a:tr h="186213">
                <a:tc vMerge="1">
                  <a:txBody>
                    <a:bodyPr/>
                    <a:lstStyle/>
                    <a:p>
                      <a:pPr rtl="0"/>
                      <a:endParaRPr lang="en-US"/>
                    </a:p>
                  </a:txBody>
                  <a:tcPr/>
                </a:tc>
                <a:tc>
                  <a:txBody>
                    <a:bodyPr/>
                    <a:lstStyle/>
                    <a:p>
                      <a:pPr marL="0" marR="0" rtl="0">
                        <a:lnSpc>
                          <a:spcPct val="115000"/>
                        </a:lnSpc>
                        <a:spcBef>
                          <a:spcPts val="0"/>
                        </a:spcBef>
                        <a:spcAft>
                          <a:spcPts val="1000"/>
                        </a:spcAft>
                      </a:pPr>
                      <a:r>
                        <a:rPr lang="ja-JP" altLang="x-none" sz="1400" noProof="0" dirty="0" smtClean="0">
                          <a:solidFill>
                            <a:schemeClr val="tx1"/>
                          </a:solidFill>
                          <a:effectLst/>
                          <a:latin typeface="+mn-lt"/>
                          <a:ea typeface="+mn-ea"/>
                        </a:rPr>
                        <a:t>経口（硬質及び軟質）カプセル剤</a:t>
                      </a:r>
                      <a:endParaRPr lang="ja-JP" altLang="en-US" sz="1400" noProof="0" dirty="0">
                        <a:solidFill>
                          <a:schemeClr val="tx1"/>
                        </a:solidFill>
                        <a:effectLst/>
                        <a:latin typeface="+mn-lt"/>
                        <a:ea typeface="+mn-ea"/>
                      </a:endParaRPr>
                    </a:p>
                  </a:txBody>
                  <a:tcPr marL="41429" marR="41429" marT="0" marB="0"/>
                </a:tc>
                <a:tc vMerge="1">
                  <a:txBody>
                    <a:bodyPr/>
                    <a:lstStyle/>
                    <a:p>
                      <a:pPr rtl="0"/>
                      <a:endParaRPr lang="en-US"/>
                    </a:p>
                  </a:txBody>
                  <a:tcPr/>
                </a:tc>
                <a:extLst>
                  <a:ext uri="{0D108BD9-81ED-4DB2-BD59-A6C34878D82A}">
                    <a16:rowId xmlns:a16="http://schemas.microsoft.com/office/drawing/2014/main" val="10012"/>
                  </a:ext>
                </a:extLst>
              </a:tr>
              <a:tr h="172042">
                <a:tc vMerge="1">
                  <a:txBody>
                    <a:bodyPr/>
                    <a:lstStyle/>
                    <a:p>
                      <a:pPr rtl="0"/>
                      <a:endParaRPr lang="en-US"/>
                    </a:p>
                  </a:txBody>
                  <a:tcPr/>
                </a:tc>
                <a:tc>
                  <a:txBody>
                    <a:bodyPr/>
                    <a:lstStyle/>
                    <a:p>
                      <a:pPr marL="0" marR="0" rtl="0">
                        <a:spcBef>
                          <a:spcPts val="0"/>
                        </a:spcBef>
                        <a:spcAft>
                          <a:spcPts val="0"/>
                        </a:spcAft>
                      </a:pPr>
                      <a:r>
                        <a:rPr lang="ja-JP" altLang="x-none" sz="1400" noProof="0" dirty="0" smtClean="0">
                          <a:solidFill>
                            <a:schemeClr val="tx1"/>
                          </a:solidFill>
                          <a:effectLst/>
                          <a:latin typeface="+mn-lt"/>
                          <a:ea typeface="+mn-ea"/>
                        </a:rPr>
                        <a:t>経口散剤 </a:t>
                      </a:r>
                      <a:endParaRPr lang="ja-JP" altLang="en-US" sz="1400" noProof="0" dirty="0">
                        <a:solidFill>
                          <a:schemeClr val="tx1"/>
                        </a:solidFill>
                        <a:effectLst/>
                        <a:latin typeface="+mn-lt"/>
                        <a:ea typeface="+mn-ea"/>
                      </a:endParaRPr>
                    </a:p>
                  </a:txBody>
                  <a:tcPr marL="41429" marR="41429" marT="0" marB="0"/>
                </a:tc>
                <a:tc vMerge="1">
                  <a:txBody>
                    <a:bodyPr/>
                    <a:lstStyle/>
                    <a:p>
                      <a:pPr rtl="0"/>
                      <a:endParaRPr lang="en-US"/>
                    </a:p>
                  </a:txBody>
                  <a:tcPr/>
                </a:tc>
                <a:extLst>
                  <a:ext uri="{0D108BD9-81ED-4DB2-BD59-A6C34878D82A}">
                    <a16:rowId xmlns:a16="http://schemas.microsoft.com/office/drawing/2014/main" val="10013"/>
                  </a:ext>
                </a:extLst>
              </a:tr>
              <a:tr h="172042">
                <a:tc vMerge="1">
                  <a:txBody>
                    <a:bodyPr/>
                    <a:lstStyle/>
                    <a:p>
                      <a:pPr rtl="0"/>
                      <a:endParaRPr lang="en-US"/>
                    </a:p>
                  </a:txBody>
                  <a:tcPr/>
                </a:tc>
                <a:tc>
                  <a:txBody>
                    <a:bodyPr/>
                    <a:lstStyle/>
                    <a:p>
                      <a:pPr marL="0" marR="0" rtl="0">
                        <a:spcBef>
                          <a:spcPts val="0"/>
                        </a:spcBef>
                        <a:spcAft>
                          <a:spcPts val="0"/>
                        </a:spcAft>
                      </a:pPr>
                      <a:r>
                        <a:rPr lang="ja-JP" altLang="x-none" sz="1400" noProof="0" dirty="0" smtClean="0">
                          <a:solidFill>
                            <a:schemeClr val="tx1"/>
                          </a:solidFill>
                          <a:effectLst/>
                          <a:latin typeface="+mn-lt"/>
                          <a:ea typeface="+mn-ea"/>
                        </a:rPr>
                        <a:t>無菌</a:t>
                      </a:r>
                      <a:r>
                        <a:rPr lang="ja-JP" altLang="en-US" sz="1400" noProof="0" dirty="0" smtClean="0">
                          <a:solidFill>
                            <a:schemeClr val="tx1"/>
                          </a:solidFill>
                          <a:effectLst/>
                          <a:latin typeface="+mn-lt"/>
                          <a:ea typeface="+mn-ea"/>
                        </a:rPr>
                        <a:t>散剤</a:t>
                      </a:r>
                      <a:endParaRPr lang="ja-JP" altLang="en-US" sz="1400" noProof="0" dirty="0">
                        <a:solidFill>
                          <a:schemeClr val="tx1"/>
                        </a:solidFill>
                        <a:effectLst/>
                        <a:latin typeface="+mn-lt"/>
                        <a:ea typeface="+mn-ea"/>
                      </a:endParaRPr>
                    </a:p>
                  </a:txBody>
                  <a:tcPr marL="41429" marR="41429" marT="0" marB="0"/>
                </a:tc>
                <a:tc vMerge="1">
                  <a:txBody>
                    <a:bodyPr/>
                    <a:lstStyle/>
                    <a:p>
                      <a:pPr rtl="0"/>
                      <a:endParaRPr lang="en-US"/>
                    </a:p>
                  </a:txBody>
                  <a:tcPr/>
                </a:tc>
                <a:extLst>
                  <a:ext uri="{0D108BD9-81ED-4DB2-BD59-A6C34878D82A}">
                    <a16:rowId xmlns:a16="http://schemas.microsoft.com/office/drawing/2014/main" val="10014"/>
                  </a:ext>
                </a:extLst>
              </a:tr>
              <a:tr h="172042">
                <a:tc vMerge="1">
                  <a:txBody>
                    <a:bodyPr/>
                    <a:lstStyle/>
                    <a:p>
                      <a:pPr rtl="0"/>
                      <a:endParaRPr lang="en-US"/>
                    </a:p>
                  </a:txBody>
                  <a:tcPr/>
                </a:tc>
                <a:tc>
                  <a:txBody>
                    <a:bodyPr/>
                    <a:lstStyle/>
                    <a:p>
                      <a:pPr marL="0" marR="0" rtl="0">
                        <a:spcBef>
                          <a:spcPts val="0"/>
                        </a:spcBef>
                        <a:spcAft>
                          <a:spcPts val="0"/>
                        </a:spcAft>
                      </a:pPr>
                      <a:r>
                        <a:rPr lang="ja-JP" altLang="x-none" sz="1400" noProof="0" dirty="0" smtClean="0">
                          <a:solidFill>
                            <a:schemeClr val="tx1"/>
                          </a:solidFill>
                          <a:effectLst/>
                          <a:latin typeface="+mn-lt"/>
                          <a:ea typeface="+mn-ea"/>
                        </a:rPr>
                        <a:t>吸入用</a:t>
                      </a:r>
                      <a:r>
                        <a:rPr lang="ja-JP" altLang="en-US" sz="1400" noProof="0" dirty="0" smtClean="0">
                          <a:solidFill>
                            <a:schemeClr val="tx1"/>
                          </a:solidFill>
                          <a:effectLst/>
                          <a:latin typeface="+mn-lt"/>
                          <a:ea typeface="+mn-ea"/>
                        </a:rPr>
                        <a:t>散剤</a:t>
                      </a:r>
                      <a:endParaRPr lang="ja-JP" altLang="en-US" sz="1400" noProof="0" dirty="0">
                        <a:solidFill>
                          <a:schemeClr val="tx1"/>
                        </a:solidFill>
                        <a:effectLst/>
                        <a:latin typeface="+mn-lt"/>
                        <a:ea typeface="+mn-ea"/>
                      </a:endParaRPr>
                    </a:p>
                  </a:txBody>
                  <a:tcPr marL="41429" marR="41429" marT="0" marB="0"/>
                </a:tc>
                <a:tc vMerge="1">
                  <a:txBody>
                    <a:bodyPr/>
                    <a:lstStyle/>
                    <a:p>
                      <a:pPr rtl="0"/>
                      <a:endParaRPr lang="en-US"/>
                    </a:p>
                  </a:txBody>
                  <a:tcPr/>
                </a:tc>
                <a:extLst>
                  <a:ext uri="{0D108BD9-81ED-4DB2-BD59-A6C34878D82A}">
                    <a16:rowId xmlns:a16="http://schemas.microsoft.com/office/drawing/2014/main" val="10015"/>
                  </a:ext>
                </a:extLst>
              </a:tr>
              <a:tr h="186213">
                <a:tc vMerge="1">
                  <a:txBody>
                    <a:bodyPr/>
                    <a:lstStyle/>
                    <a:p>
                      <a:pPr rtl="0"/>
                      <a:endParaRPr lang="en-US"/>
                    </a:p>
                  </a:txBody>
                  <a:tcPr/>
                </a:tc>
                <a:tc>
                  <a:txBody>
                    <a:bodyPr/>
                    <a:lstStyle/>
                    <a:p>
                      <a:pPr marL="0" marR="0" rtl="0">
                        <a:lnSpc>
                          <a:spcPct val="115000"/>
                        </a:lnSpc>
                        <a:spcBef>
                          <a:spcPts val="0"/>
                        </a:spcBef>
                        <a:spcAft>
                          <a:spcPts val="1000"/>
                        </a:spcAft>
                      </a:pPr>
                      <a:r>
                        <a:rPr lang="ja-JP" altLang="x-none" sz="1400" noProof="0" dirty="0" smtClean="0">
                          <a:solidFill>
                            <a:schemeClr val="tx1"/>
                          </a:solidFill>
                          <a:effectLst/>
                          <a:latin typeface="+mn-lt"/>
                          <a:ea typeface="+mn-ea"/>
                        </a:rPr>
                        <a:t>注射用</a:t>
                      </a:r>
                      <a:r>
                        <a:rPr lang="ja-JP" altLang="en-US" sz="1400" noProof="0" dirty="0" smtClean="0">
                          <a:solidFill>
                            <a:schemeClr val="tx1"/>
                          </a:solidFill>
                          <a:effectLst/>
                          <a:latin typeface="+mn-lt"/>
                          <a:ea typeface="+mn-ea"/>
                        </a:rPr>
                        <a:t>散剤</a:t>
                      </a:r>
                      <a:endParaRPr lang="ja-JP" altLang="en-US" sz="1400" noProof="0" dirty="0">
                        <a:solidFill>
                          <a:schemeClr val="tx1"/>
                        </a:solidFill>
                        <a:effectLst/>
                        <a:latin typeface="+mn-lt"/>
                        <a:ea typeface="+mn-ea"/>
                      </a:endParaRPr>
                    </a:p>
                  </a:txBody>
                  <a:tcPr marL="41429" marR="41429" marT="0" marB="0"/>
                </a:tc>
                <a:tc vMerge="1">
                  <a:txBody>
                    <a:bodyPr/>
                    <a:lstStyle/>
                    <a:p>
                      <a:pPr rtl="0"/>
                      <a:endParaRPr lang="en-US"/>
                    </a:p>
                  </a:txBody>
                  <a:tcPr/>
                </a:tc>
                <a:extLst>
                  <a:ext uri="{0D108BD9-81ED-4DB2-BD59-A6C34878D82A}">
                    <a16:rowId xmlns:a16="http://schemas.microsoft.com/office/drawing/2014/main" val="10016"/>
                  </a:ext>
                </a:extLst>
              </a:tr>
              <a:tr h="172042">
                <a:tc vMerge="1">
                  <a:txBody>
                    <a:bodyPr/>
                    <a:lstStyle/>
                    <a:p>
                      <a:pPr rtl="0"/>
                      <a:endParaRPr lang="en-US"/>
                    </a:p>
                  </a:txBody>
                  <a:tcPr/>
                </a:tc>
                <a:tc>
                  <a:txBody>
                    <a:bodyPr/>
                    <a:lstStyle/>
                    <a:p>
                      <a:pPr marL="0" marR="0" rtl="0">
                        <a:spcBef>
                          <a:spcPts val="0"/>
                        </a:spcBef>
                        <a:spcAft>
                          <a:spcPts val="0"/>
                        </a:spcAft>
                      </a:pPr>
                      <a:r>
                        <a:rPr lang="ja-JP" altLang="x-none" sz="1400" noProof="0" dirty="0" smtClean="0">
                          <a:solidFill>
                            <a:schemeClr val="tx1"/>
                          </a:solidFill>
                          <a:effectLst/>
                          <a:latin typeface="+mn-lt"/>
                          <a:ea typeface="+mn-ea"/>
                        </a:rPr>
                        <a:t>局所用</a:t>
                      </a:r>
                      <a:r>
                        <a:rPr lang="ja-JP" altLang="en-US" sz="1400" noProof="0" dirty="0" smtClean="0">
                          <a:solidFill>
                            <a:schemeClr val="tx1"/>
                          </a:solidFill>
                          <a:effectLst/>
                          <a:latin typeface="+mn-lt"/>
                          <a:ea typeface="+mn-ea"/>
                        </a:rPr>
                        <a:t>散剤</a:t>
                      </a:r>
                      <a:endParaRPr lang="ja-JP" altLang="en-US" sz="1400" noProof="0" dirty="0">
                        <a:solidFill>
                          <a:schemeClr val="tx1"/>
                        </a:solidFill>
                        <a:effectLst/>
                        <a:latin typeface="+mn-lt"/>
                        <a:ea typeface="+mn-ea"/>
                      </a:endParaRPr>
                    </a:p>
                  </a:txBody>
                  <a:tcPr marL="41429" marR="41429" marT="0" marB="0"/>
                </a:tc>
                <a:tc vMerge="1">
                  <a:txBody>
                    <a:bodyPr/>
                    <a:lstStyle/>
                    <a:p>
                      <a:pPr rtl="0"/>
                      <a:endParaRPr lang="en-US"/>
                    </a:p>
                  </a:txBody>
                  <a:tcPr/>
                </a:tc>
                <a:extLst>
                  <a:ext uri="{0D108BD9-81ED-4DB2-BD59-A6C34878D82A}">
                    <a16:rowId xmlns:a16="http://schemas.microsoft.com/office/drawing/2014/main" val="10017"/>
                  </a:ext>
                </a:extLst>
              </a:tr>
            </a:tbl>
          </a:graphicData>
        </a:graphic>
      </p:graphicFrame>
      <p:sp>
        <p:nvSpPr>
          <p:cNvPr id="12" name="Down Arrow 2"/>
          <p:cNvSpPr/>
          <p:nvPr/>
        </p:nvSpPr>
        <p:spPr bwMode="auto">
          <a:xfrm rot="10800000">
            <a:off x="1509562" y="2772577"/>
            <a:ext cx="576064" cy="3096344"/>
          </a:xfrm>
          <a:prstGeom prst="downArrow">
            <a:avLst/>
          </a:prstGeom>
          <a:gradFill flip="none" rotWithShape="1">
            <a:gsLst>
              <a:gs pos="20000">
                <a:schemeClr val="accent1">
                  <a:tint val="66000"/>
                  <a:satMod val="160000"/>
                  <a:lumMod val="65000"/>
                  <a:alpha val="73000"/>
                </a:schemeClr>
              </a:gs>
              <a:gs pos="49000">
                <a:schemeClr val="accent1">
                  <a:lumMod val="60000"/>
                  <a:lumOff val="40000"/>
                </a:schemeClr>
              </a:gs>
              <a:gs pos="100000">
                <a:schemeClr val="accent1">
                  <a:tint val="23500"/>
                  <a:satMod val="160000"/>
                </a:schemeClr>
              </a:gs>
            </a:gsLst>
            <a:lin ang="16200000" scaled="1"/>
            <a:tileRect/>
          </a:gra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449263"/>
            <a:endParaRPr lang="ja-JP" altLang="en-US" smtClean="0">
              <a:solidFill>
                <a:srgbClr val="FFFFFF"/>
              </a:solidFill>
            </a:endParaRPr>
          </a:p>
        </p:txBody>
      </p:sp>
      <p:sp>
        <p:nvSpPr>
          <p:cNvPr id="13" name="TextBox 4"/>
          <p:cNvSpPr txBox="1"/>
          <p:nvPr/>
        </p:nvSpPr>
        <p:spPr bwMode="auto">
          <a:xfrm rot="16200000">
            <a:off x="-38812" y="4252732"/>
            <a:ext cx="2304256" cy="393912"/>
          </a:xfrm>
          <a:prstGeom prst="rect">
            <a:avLst/>
          </a:prstGeom>
          <a:noFill/>
          <a:ln w="9525">
            <a:noFill/>
            <a:round/>
            <a:headEnd/>
            <a:tailEnd/>
          </a:ln>
        </p:spPr>
        <p:txBody>
          <a:bodyPr wrap="square" lIns="90000" tIns="92880" rIns="90000" bIns="45000" rtlCol="0">
            <a:spAutoFit/>
          </a:bodyPr>
          <a:lstStyle/>
          <a:p>
            <a:pPr algn="ctr">
              <a:lnSpc>
                <a:spcPct val="81000"/>
              </a:lnSpc>
              <a:tabLst>
                <a:tab pos="723900" algn="l"/>
                <a:tab pos="1447800" algn="l"/>
                <a:tab pos="2171700" algn="l"/>
                <a:tab pos="2895600" algn="l"/>
                <a:tab pos="3619500" algn="l"/>
                <a:tab pos="4343400" algn="l"/>
                <a:tab pos="5067300" algn="l"/>
                <a:tab pos="5791200" algn="l"/>
              </a:tabLst>
            </a:pPr>
            <a:r>
              <a:rPr lang="ja-JP" altLang="x-none" sz="2000" dirty="0" smtClean="0">
                <a:solidFill>
                  <a:srgbClr val="4C4C4C"/>
                </a:solidFill>
                <a:latin typeface="Candara" pitchFamily="32" charset="0"/>
              </a:rPr>
              <a:t>相対的可能性</a:t>
            </a:r>
            <a:endParaRPr lang="ja-JP" altLang="en-US" sz="2000" dirty="0">
              <a:solidFill>
                <a:srgbClr val="4C4C4C"/>
              </a:solidFill>
              <a:latin typeface="Candara" pitchFamily="32" charset="0"/>
            </a:endParaRPr>
          </a:p>
        </p:txBody>
      </p:sp>
      <p:sp>
        <p:nvSpPr>
          <p:cNvPr id="14" name="TextBox 5"/>
          <p:cNvSpPr txBox="1"/>
          <p:nvPr/>
        </p:nvSpPr>
        <p:spPr bwMode="auto">
          <a:xfrm>
            <a:off x="1645786" y="6043514"/>
            <a:ext cx="439841" cy="388526"/>
          </a:xfrm>
          <a:prstGeom prst="rect">
            <a:avLst/>
          </a:prstGeom>
          <a:noFill/>
          <a:ln w="9525">
            <a:noFill/>
            <a:round/>
            <a:headEnd/>
            <a:tailEnd/>
          </a:ln>
        </p:spPr>
        <p:txBody>
          <a:bodyPr wrap="none" lIns="90000" tIns="92880" rIns="90000" bIns="45000" rtlCol="0">
            <a:spAutoFit/>
          </a:bodyPr>
          <a:lstStyle/>
          <a:p>
            <a:pPr algn="ctr">
              <a:lnSpc>
                <a:spcPct val="81000"/>
              </a:lnSpc>
              <a:tabLst>
                <a:tab pos="723900" algn="l"/>
                <a:tab pos="1447800" algn="l"/>
                <a:tab pos="2171700" algn="l"/>
                <a:tab pos="2895600" algn="l"/>
                <a:tab pos="3619500" algn="l"/>
                <a:tab pos="4343400" algn="l"/>
                <a:tab pos="5067300" algn="l"/>
                <a:tab pos="5791200" algn="l"/>
              </a:tabLst>
            </a:pPr>
            <a:r>
              <a:rPr lang="ja-JP" altLang="x-none" sz="2000" dirty="0" smtClean="0">
                <a:solidFill>
                  <a:srgbClr val="4C4C4C"/>
                </a:solidFill>
                <a:latin typeface="Candara" pitchFamily="32" charset="0"/>
              </a:rPr>
              <a:t>低</a:t>
            </a:r>
            <a:endParaRPr lang="ja-JP" altLang="en-US" sz="2000" dirty="0">
              <a:solidFill>
                <a:srgbClr val="4C4C4C"/>
              </a:solidFill>
              <a:latin typeface="Candara" pitchFamily="32" charset="0"/>
            </a:endParaRPr>
          </a:p>
        </p:txBody>
      </p:sp>
    </p:spTree>
    <p:extLst>
      <p:ext uri="{BB962C8B-B14F-4D97-AF65-F5344CB8AC3E}">
        <p14:creationId xmlns:p14="http://schemas.microsoft.com/office/powerpoint/2010/main" val="4137434212"/>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328" y="1137320"/>
            <a:ext cx="8566150" cy="790575"/>
          </a:xfrm>
        </p:spPr>
        <p:txBody>
          <a:bodyPr rtlCol="0"/>
          <a:lstStyle/>
          <a:p>
            <a:pPr rtl="0"/>
            <a:r>
              <a:rPr lang="ja-JP" altLang="x-none" sz="3200" dirty="0" smtClean="0">
                <a:solidFill>
                  <a:srgbClr val="0070C0"/>
                </a:solidFill>
                <a:latin typeface="+mj-ea"/>
              </a:rPr>
              <a:t>製品</a:t>
            </a:r>
            <a:r>
              <a:rPr lang="ja-JP" altLang="en-US" sz="3200" dirty="0" smtClean="0">
                <a:solidFill>
                  <a:srgbClr val="0070C0"/>
                </a:solidFill>
                <a:latin typeface="+mj-ea"/>
              </a:rPr>
              <a:t>の</a:t>
            </a:r>
            <a:r>
              <a:rPr lang="ja-JP" altLang="x-none" sz="3200" dirty="0" smtClean="0">
                <a:solidFill>
                  <a:srgbClr val="0070C0"/>
                </a:solidFill>
                <a:latin typeface="+mj-ea"/>
              </a:rPr>
              <a:t>リスクアセスメント－添加剤</a:t>
            </a:r>
            <a:r>
              <a:rPr lang="ja-JP" altLang="en-US" sz="3200" dirty="0" smtClean="0">
                <a:solidFill>
                  <a:srgbClr val="0070C0"/>
                </a:solidFill>
                <a:latin typeface="+mj-ea"/>
              </a:rPr>
              <a:t>由来</a:t>
            </a:r>
            <a:endParaRPr lang="ja-JP" altLang="x-none" sz="3200" dirty="0">
              <a:solidFill>
                <a:srgbClr val="0070C0"/>
              </a:solidFill>
              <a:latin typeface="+mj-ea"/>
            </a:endParaRPr>
          </a:p>
        </p:txBody>
      </p:sp>
      <p:sp>
        <p:nvSpPr>
          <p:cNvPr id="7" name="Content Placeholder 6"/>
          <p:cNvSpPr>
            <a:spLocks noGrp="1"/>
          </p:cNvSpPr>
          <p:nvPr>
            <p:ph idx="1"/>
          </p:nvPr>
        </p:nvSpPr>
        <p:spPr>
          <a:xfrm>
            <a:off x="700336" y="2145432"/>
            <a:ext cx="8496944" cy="4464496"/>
          </a:xfrm>
        </p:spPr>
        <p:txBody>
          <a:bodyPr rtlCol="0"/>
          <a:lstStyle/>
          <a:p>
            <a:pPr rtl="0"/>
            <a:r>
              <a:rPr lang="ja-JP" altLang="en-US" sz="2000" dirty="0" smtClean="0"/>
              <a:t>一部の</a:t>
            </a:r>
            <a:r>
              <a:rPr lang="ja-JP" altLang="x-none" sz="2000" dirty="0" smtClean="0"/>
              <a:t>鉱物由来添加剤</a:t>
            </a:r>
            <a:r>
              <a:rPr lang="ja-JP" altLang="en-US" sz="2000" dirty="0"/>
              <a:t>には</a:t>
            </a:r>
            <a:r>
              <a:rPr lang="ja-JP" altLang="x-none" sz="2000" dirty="0" smtClean="0"/>
              <a:t>元素不純物</a:t>
            </a:r>
            <a:r>
              <a:rPr lang="ja-JP" altLang="en-US" sz="2000" dirty="0" smtClean="0"/>
              <a:t>が</a:t>
            </a:r>
            <a:r>
              <a:rPr lang="ja-JP" altLang="x-none" sz="2000" dirty="0" smtClean="0"/>
              <a:t>含</a:t>
            </a:r>
            <a:r>
              <a:rPr lang="ja-JP" altLang="en-US" sz="2000" dirty="0" smtClean="0"/>
              <a:t>まれている</a:t>
            </a:r>
            <a:r>
              <a:rPr lang="ja-JP" altLang="x-none" sz="2000" dirty="0" smtClean="0"/>
              <a:t>が、これらは固体マトリックスに埋め込まれているか、強く結合しており、極端な抽出操作を</a:t>
            </a:r>
            <a:r>
              <a:rPr lang="ja-JP" altLang="en-US" sz="2000" dirty="0" smtClean="0"/>
              <a:t>しない限り</a:t>
            </a:r>
            <a:r>
              <a:rPr lang="ja-JP" altLang="x-none" sz="2000" dirty="0" smtClean="0"/>
              <a:t>、</a:t>
            </a:r>
            <a:r>
              <a:rPr lang="ja-JP" altLang="en-US" sz="2000" dirty="0" smtClean="0"/>
              <a:t>取り除くことができない</a:t>
            </a:r>
          </a:p>
          <a:p>
            <a:pPr lvl="1" rtl="0"/>
            <a:r>
              <a:rPr lang="ja-JP" altLang="x-none" sz="1800" i="1" dirty="0" smtClean="0">
                <a:ea typeface="+mn-ea"/>
              </a:rPr>
              <a:t>例</a:t>
            </a:r>
            <a:r>
              <a:rPr lang="ja-JP" altLang="x-none" sz="1800" dirty="0" smtClean="0">
                <a:ea typeface="+mn-ea"/>
              </a:rPr>
              <a:t> ：スメクチック（鉱物）粘土</a:t>
            </a:r>
            <a:r>
              <a:rPr lang="x-none" altLang="ja-JP" sz="1800" baseline="30000" dirty="0" smtClean="0">
                <a:ea typeface="+mn-ea"/>
              </a:rPr>
              <a:t>1,2</a:t>
            </a:r>
            <a:endParaRPr lang="ja-JP" altLang="en-US" sz="1800" dirty="0" smtClean="0">
              <a:ea typeface="+mn-ea"/>
            </a:endParaRPr>
          </a:p>
          <a:p>
            <a:pPr rtl="0"/>
            <a:r>
              <a:rPr lang="ja-JP" altLang="en-US" sz="2000" dirty="0" smtClean="0"/>
              <a:t>いくつかの</a:t>
            </a:r>
            <a:r>
              <a:rPr lang="ja-JP" altLang="x-none" sz="2000" dirty="0" smtClean="0"/>
              <a:t>鉱物由来添加剤（タルク、酸化チタンなど）</a:t>
            </a:r>
            <a:r>
              <a:rPr lang="ja-JP" altLang="en-US" sz="2000" dirty="0" smtClean="0"/>
              <a:t>に</a:t>
            </a:r>
            <a:r>
              <a:rPr lang="ja-JP" altLang="x-none" sz="2000" dirty="0" smtClean="0"/>
              <a:t>は、</a:t>
            </a:r>
            <a:r>
              <a:rPr lang="ja-JP" altLang="en-US" sz="2000" dirty="0" smtClean="0"/>
              <a:t>懸念</a:t>
            </a:r>
            <a:r>
              <a:rPr lang="ja-JP" altLang="en-US" sz="2000" dirty="0"/>
              <a:t>の</a:t>
            </a:r>
            <a:r>
              <a:rPr lang="ja-JP" altLang="en-US" sz="2000" dirty="0" smtClean="0"/>
              <a:t>ある</a:t>
            </a:r>
            <a:r>
              <a:rPr lang="ja-JP" altLang="x-none" sz="2000" dirty="0" smtClean="0"/>
              <a:t>元素不純物（</a:t>
            </a:r>
            <a:r>
              <a:rPr lang="x-none" altLang="ja-JP" sz="2000" dirty="0" smtClean="0"/>
              <a:t>As</a:t>
            </a:r>
            <a:r>
              <a:rPr lang="ja-JP" altLang="x-none" sz="2000" dirty="0" smtClean="0"/>
              <a:t>及び</a:t>
            </a:r>
            <a:r>
              <a:rPr lang="x-none" altLang="ja-JP" sz="2000" dirty="0" smtClean="0"/>
              <a:t>Pb</a:t>
            </a:r>
            <a:r>
              <a:rPr lang="ja-JP" altLang="x-none" sz="2000" dirty="0" smtClean="0"/>
              <a:t>など）</a:t>
            </a:r>
            <a:r>
              <a:rPr lang="ja-JP" altLang="en-US" sz="2000" dirty="0"/>
              <a:t>が</a:t>
            </a:r>
            <a:r>
              <a:rPr lang="ja-JP" altLang="en-US" sz="2000" dirty="0" smtClean="0"/>
              <a:t>含まれており</a:t>
            </a:r>
            <a:r>
              <a:rPr lang="ja-JP" altLang="x-none" sz="2000" dirty="0" smtClean="0"/>
              <a:t>、その量は少ないがバラツキが大きいことが知られている</a:t>
            </a:r>
          </a:p>
          <a:p>
            <a:pPr lvl="1" rtl="0"/>
            <a:r>
              <a:rPr lang="ja-JP" altLang="x-none" sz="1800" dirty="0" smtClean="0">
                <a:ea typeface="+mn-ea"/>
              </a:rPr>
              <a:t>添加剤の単離の性質上、多くの場合、元素不純物量を減らすことは不可能である</a:t>
            </a:r>
          </a:p>
          <a:p>
            <a:pPr lvl="1"/>
            <a:r>
              <a:rPr lang="ja-JP" altLang="en-US" sz="1800" dirty="0" smtClean="0">
                <a:ea typeface="+mn-ea"/>
              </a:rPr>
              <a:t>実測</a:t>
            </a:r>
            <a:r>
              <a:rPr lang="ja-JP" altLang="x-none" sz="1800" dirty="0" smtClean="0">
                <a:ea typeface="+mn-ea"/>
              </a:rPr>
              <a:t>値のバラツキ</a:t>
            </a:r>
            <a:r>
              <a:rPr lang="ja-JP" altLang="en-US" sz="1800" dirty="0" smtClean="0">
                <a:ea typeface="+mn-ea"/>
              </a:rPr>
              <a:t>は</a:t>
            </a:r>
            <a:r>
              <a:rPr lang="ja-JP" altLang="x-none" sz="1800" dirty="0" smtClean="0">
                <a:ea typeface="+mn-ea"/>
              </a:rPr>
              <a:t>鉱山の</a:t>
            </a:r>
            <a:r>
              <a:rPr lang="ja-JP" altLang="en-US" sz="1800" dirty="0" smtClean="0">
                <a:ea typeface="+mn-ea"/>
              </a:rPr>
              <a:t>場所によるほか</a:t>
            </a:r>
            <a:r>
              <a:rPr lang="ja-JP" altLang="x-none" sz="1800" dirty="0" smtClean="0">
                <a:ea typeface="+mn-ea"/>
              </a:rPr>
              <a:t>、同一鉱山内</a:t>
            </a:r>
            <a:r>
              <a:rPr lang="ja-JP" altLang="en-US" sz="1800" dirty="0" smtClean="0">
                <a:ea typeface="+mn-ea"/>
              </a:rPr>
              <a:t>でも認められている</a:t>
            </a:r>
            <a:endParaRPr lang="ja-JP" altLang="x-none" sz="1800" dirty="0" smtClean="0">
              <a:ea typeface="+mn-ea"/>
            </a:endParaRPr>
          </a:p>
          <a:p>
            <a:pPr marL="0" indent="0" rtl="0">
              <a:buNone/>
              <a:tabLst>
                <a:tab pos="1612900" algn="l"/>
              </a:tabLst>
            </a:pPr>
            <a:r>
              <a:rPr lang="x-none" altLang="ja-JP" sz="1200" baseline="30000" dirty="0" smtClean="0"/>
              <a:t>1</a:t>
            </a:r>
            <a:r>
              <a:rPr lang="ja-JP" altLang="x-none" sz="2000" dirty="0" smtClean="0"/>
              <a:t> </a:t>
            </a:r>
            <a:r>
              <a:rPr lang="x-none" altLang="ja-JP" sz="1050" b="0" dirty="0" smtClean="0"/>
              <a:t>Morman SA, Plumlee GS, Smith DB (2009) Application of in vitro extraction studies to evaluate element bioaccessibility in soils from a transect across the United States and Canada, Applied Geochemistry 24, 1454–1463</a:t>
            </a:r>
            <a:endParaRPr lang="ja-JP" altLang="x-none" sz="1050" b="0" dirty="0" smtClean="0"/>
          </a:p>
          <a:p>
            <a:pPr marL="0" indent="0" rtl="0">
              <a:buNone/>
              <a:tabLst>
                <a:tab pos="1612900" algn="l"/>
              </a:tabLst>
            </a:pPr>
            <a:r>
              <a:rPr lang="x-none" altLang="ja-JP" sz="1050" baseline="30000" dirty="0" smtClean="0"/>
              <a:t>2</a:t>
            </a:r>
            <a:r>
              <a:rPr lang="ja-JP" altLang="x-none" sz="1600" dirty="0" smtClean="0"/>
              <a:t> </a:t>
            </a:r>
            <a:r>
              <a:rPr lang="x-none" altLang="ja-JP" sz="1050" b="0" dirty="0" smtClean="0"/>
              <a:t>Oomen AG, Hack A, Minekus M, Zeijdner E, Cornelis C, Schoeters G, Verstraete W,Van de Wiele T, Wragg J, Rompelberg CJM, Sips A, Van Wijnen JH, (2002) Comparison of five in vitro digestion models to study the bioaccessibility of soil contaminants. Environmental Science &amp; Technology, 36, 3326-3334</a:t>
            </a:r>
            <a:endParaRPr lang="ja-JP" altLang="en-US" sz="1050" baseline="30000" dirty="0"/>
          </a:p>
        </p:txBody>
      </p:sp>
    </p:spTree>
    <p:extLst>
      <p:ext uri="{BB962C8B-B14F-4D97-AF65-F5344CB8AC3E}">
        <p14:creationId xmlns:p14="http://schemas.microsoft.com/office/powerpoint/2010/main" val="1070645768"/>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ja-JP" altLang="x-none" sz="3200" dirty="0" smtClean="0">
                <a:solidFill>
                  <a:srgbClr val="0070C0"/>
                </a:solidFill>
                <a:latin typeface="+mj-ea"/>
              </a:rPr>
              <a:t>製品</a:t>
            </a:r>
            <a:r>
              <a:rPr lang="ja-JP" altLang="en-US" sz="3200" dirty="0" smtClean="0">
                <a:solidFill>
                  <a:srgbClr val="0070C0"/>
                </a:solidFill>
                <a:latin typeface="+mj-ea"/>
              </a:rPr>
              <a:t>の</a:t>
            </a:r>
            <a:r>
              <a:rPr lang="ja-JP" altLang="x-none" sz="3200" dirty="0" smtClean="0">
                <a:solidFill>
                  <a:srgbClr val="0070C0"/>
                </a:solidFill>
                <a:latin typeface="+mj-ea"/>
              </a:rPr>
              <a:t>リスクアセスメント－原薬</a:t>
            </a:r>
            <a:r>
              <a:rPr lang="ja-JP" altLang="en-US" sz="3200" dirty="0" smtClean="0">
                <a:solidFill>
                  <a:srgbClr val="0070C0"/>
                </a:solidFill>
                <a:latin typeface="+mj-ea"/>
              </a:rPr>
              <a:t>由来</a:t>
            </a:r>
            <a:endParaRPr lang="ja-JP" altLang="x-none" sz="3200" dirty="0">
              <a:solidFill>
                <a:srgbClr val="0070C0"/>
              </a:solidFill>
              <a:latin typeface="+mj-ea"/>
            </a:endParaRPr>
          </a:p>
        </p:txBody>
      </p:sp>
      <p:sp>
        <p:nvSpPr>
          <p:cNvPr id="3" name="Content Placeholder 2"/>
          <p:cNvSpPr>
            <a:spLocks noGrp="1"/>
          </p:cNvSpPr>
          <p:nvPr>
            <p:ph idx="1"/>
          </p:nvPr>
        </p:nvSpPr>
        <p:spPr>
          <a:xfrm>
            <a:off x="700383" y="2480394"/>
            <a:ext cx="8568953" cy="4273550"/>
          </a:xfrm>
        </p:spPr>
        <p:txBody>
          <a:bodyPr rtlCol="0"/>
          <a:lstStyle/>
          <a:p>
            <a:pPr rtl="0"/>
            <a:r>
              <a:rPr lang="ja-JP" altLang="x-none" sz="2400" b="0" dirty="0" smtClean="0"/>
              <a:t>元素不純物の重要な潜在的混入源</a:t>
            </a:r>
            <a:r>
              <a:rPr lang="ja-JP" altLang="en-US" sz="2400" b="0" dirty="0" smtClean="0"/>
              <a:t>となるの</a:t>
            </a:r>
            <a:r>
              <a:rPr lang="ja-JP" altLang="x-none" sz="2400" b="0" dirty="0" smtClean="0"/>
              <a:t>は、原薬の合成にお</a:t>
            </a:r>
            <a:r>
              <a:rPr lang="ja-JP" altLang="en-US" sz="2400" b="0" dirty="0" smtClean="0"/>
              <a:t>ける</a:t>
            </a:r>
            <a:r>
              <a:rPr lang="ja-JP" altLang="x-none" sz="2400" b="0" dirty="0" smtClean="0"/>
              <a:t>金属触媒</a:t>
            </a:r>
            <a:r>
              <a:rPr lang="ja-JP" altLang="en-US" sz="2400" b="0" dirty="0" smtClean="0"/>
              <a:t>の</a:t>
            </a:r>
            <a:r>
              <a:rPr lang="ja-JP" altLang="x-none" sz="2400" b="0" dirty="0" smtClean="0"/>
              <a:t>使用</a:t>
            </a:r>
            <a:r>
              <a:rPr lang="ja-JP" altLang="en-US" sz="2400" b="0" dirty="0" smtClean="0"/>
              <a:t>であ</a:t>
            </a:r>
            <a:r>
              <a:rPr lang="ja-JP" altLang="x-none" sz="2400" b="0" dirty="0" smtClean="0"/>
              <a:t>り、特に、合成の後期で使用する場合である</a:t>
            </a:r>
            <a:endParaRPr lang="ja-JP" altLang="en-US" sz="2400" b="0" dirty="0" smtClean="0"/>
          </a:p>
          <a:p>
            <a:pPr lvl="1" rtl="0"/>
            <a:r>
              <a:rPr lang="ja-JP" altLang="x-none" sz="2000" dirty="0" smtClean="0">
                <a:ea typeface="+mn-ea"/>
              </a:rPr>
              <a:t>原薬</a:t>
            </a:r>
            <a:r>
              <a:rPr lang="ja-JP" altLang="en-US" sz="2000" dirty="0" smtClean="0">
                <a:ea typeface="+mn-ea"/>
              </a:rPr>
              <a:t>の</a:t>
            </a:r>
            <a:r>
              <a:rPr lang="ja-JP" altLang="x-none" sz="2000" dirty="0" smtClean="0">
                <a:ea typeface="+mn-ea"/>
              </a:rPr>
              <a:t>合成工程</a:t>
            </a:r>
            <a:r>
              <a:rPr lang="ja-JP" altLang="en-US" sz="2000" dirty="0" smtClean="0">
                <a:ea typeface="+mn-ea"/>
              </a:rPr>
              <a:t>中</a:t>
            </a:r>
            <a:r>
              <a:rPr lang="ja-JP" altLang="x-none" sz="2000" dirty="0" smtClean="0">
                <a:ea typeface="+mn-ea"/>
              </a:rPr>
              <a:t>の潜在的</a:t>
            </a:r>
            <a:r>
              <a:rPr lang="ja-JP" altLang="en-US" sz="2000" dirty="0">
                <a:ea typeface="+mn-ea"/>
              </a:rPr>
              <a:t>な</a:t>
            </a:r>
            <a:r>
              <a:rPr lang="ja-JP" altLang="x-none" sz="2000" dirty="0" smtClean="0">
                <a:ea typeface="+mn-ea"/>
              </a:rPr>
              <a:t>元素不純物に関する</a:t>
            </a:r>
            <a:r>
              <a:rPr lang="ja-JP" altLang="en-US" sz="2000" dirty="0" smtClean="0">
                <a:ea typeface="+mn-ea"/>
              </a:rPr>
              <a:t>知見</a:t>
            </a:r>
            <a:r>
              <a:rPr lang="ja-JP" altLang="x-none" sz="2000" dirty="0" smtClean="0">
                <a:ea typeface="+mn-ea"/>
              </a:rPr>
              <a:t>は、リスクアセスメントの準備</a:t>
            </a:r>
            <a:r>
              <a:rPr lang="ja-JP" altLang="en-US" sz="2000" dirty="0" smtClean="0">
                <a:ea typeface="+mn-ea"/>
              </a:rPr>
              <a:t>において有用な</a:t>
            </a:r>
            <a:r>
              <a:rPr lang="ja-JP" altLang="x-none" sz="2000" dirty="0" smtClean="0">
                <a:ea typeface="+mn-ea"/>
              </a:rPr>
              <a:t>情報</a:t>
            </a:r>
            <a:r>
              <a:rPr lang="ja-JP" altLang="en-US" sz="2000" dirty="0" smtClean="0">
                <a:ea typeface="+mn-ea"/>
              </a:rPr>
              <a:t>となりうる</a:t>
            </a:r>
            <a:endParaRPr lang="ja-JP" altLang="x-none" sz="2000" dirty="0" smtClean="0">
              <a:ea typeface="+mn-ea"/>
            </a:endParaRPr>
          </a:p>
          <a:p>
            <a:pPr rtl="0"/>
            <a:endParaRPr lang="ja-JP" altLang="en-US" dirty="0"/>
          </a:p>
        </p:txBody>
      </p:sp>
    </p:spTree>
    <p:extLst>
      <p:ext uri="{BB962C8B-B14F-4D97-AF65-F5344CB8AC3E}">
        <p14:creationId xmlns:p14="http://schemas.microsoft.com/office/powerpoint/2010/main" val="73253206"/>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5008" y="1137320"/>
            <a:ext cx="8566150" cy="790575"/>
          </a:xfrm>
        </p:spPr>
        <p:txBody>
          <a:bodyPr rtlCol="0"/>
          <a:lstStyle/>
          <a:p>
            <a:pPr rtl="0"/>
            <a:r>
              <a:rPr lang="ja-JP" altLang="x-none" dirty="0" smtClean="0">
                <a:solidFill>
                  <a:srgbClr val="0070C0"/>
                </a:solidFill>
                <a:latin typeface="+mj-ea"/>
              </a:rPr>
              <a:t>評価</a:t>
            </a:r>
            <a:endParaRPr lang="ja-JP" altLang="x-none" dirty="0">
              <a:solidFill>
                <a:srgbClr val="0070C0"/>
              </a:solidFill>
              <a:latin typeface="+mj-ea"/>
            </a:endParaRPr>
          </a:p>
        </p:txBody>
      </p:sp>
      <p:sp>
        <p:nvSpPr>
          <p:cNvPr id="3" name="Content Placeholder 2"/>
          <p:cNvSpPr>
            <a:spLocks noGrp="1"/>
          </p:cNvSpPr>
          <p:nvPr>
            <p:ph idx="1"/>
          </p:nvPr>
        </p:nvSpPr>
        <p:spPr>
          <a:xfrm>
            <a:off x="700383" y="2073424"/>
            <a:ext cx="8568953" cy="4273550"/>
          </a:xfrm>
        </p:spPr>
        <p:txBody>
          <a:bodyPr rtlCol="0"/>
          <a:lstStyle/>
          <a:p>
            <a:pPr rtl="0"/>
            <a:r>
              <a:rPr lang="ja-JP" altLang="x-none" sz="2000" b="0" dirty="0" smtClean="0"/>
              <a:t>製剤の</a:t>
            </a:r>
            <a:r>
              <a:rPr lang="ja-JP" altLang="en-US" sz="2000" b="0" dirty="0" smtClean="0"/>
              <a:t>構成</a:t>
            </a:r>
            <a:r>
              <a:rPr lang="ja-JP" altLang="x-none" sz="2000" b="0" dirty="0" smtClean="0"/>
              <a:t>成分のデータを</a:t>
            </a:r>
            <a:r>
              <a:rPr lang="ja-JP" altLang="en-US" sz="2000" b="0" dirty="0" smtClean="0"/>
              <a:t>まとめる</a:t>
            </a:r>
            <a:endParaRPr lang="ja-JP" altLang="x-none" sz="2000" b="0" dirty="0" smtClean="0"/>
          </a:p>
          <a:p>
            <a:pPr lvl="1" rtl="0"/>
            <a:r>
              <a:rPr lang="ja-JP" altLang="x-none" sz="1800" dirty="0" smtClean="0">
                <a:ea typeface="+mn-ea"/>
              </a:rPr>
              <a:t>公開情報</a:t>
            </a:r>
          </a:p>
          <a:p>
            <a:pPr lvl="1" rtl="0"/>
            <a:r>
              <a:rPr lang="ja-JP" altLang="x-none" sz="1800" dirty="0" smtClean="0">
                <a:ea typeface="+mn-ea"/>
              </a:rPr>
              <a:t>申請者又は</a:t>
            </a:r>
            <a:r>
              <a:rPr lang="ja-JP" altLang="en-US" sz="1800" dirty="0" smtClean="0">
                <a:ea typeface="+mn-ea"/>
              </a:rPr>
              <a:t>供給</a:t>
            </a:r>
            <a:r>
              <a:rPr lang="ja-JP" altLang="x-none" sz="1800" dirty="0" smtClean="0">
                <a:ea typeface="+mn-ea"/>
              </a:rPr>
              <a:t>業者</a:t>
            </a:r>
            <a:r>
              <a:rPr lang="ja-JP" altLang="en-US" sz="1800" dirty="0" smtClean="0">
                <a:ea typeface="+mn-ea"/>
              </a:rPr>
              <a:t>から得た</a:t>
            </a:r>
            <a:r>
              <a:rPr lang="ja-JP" altLang="x-none" sz="1800" dirty="0" smtClean="0">
                <a:ea typeface="+mn-ea"/>
              </a:rPr>
              <a:t>データ </a:t>
            </a:r>
          </a:p>
          <a:p>
            <a:pPr lvl="1" rtl="0"/>
            <a:r>
              <a:rPr lang="ja-JP" altLang="x-none" sz="1800" dirty="0" smtClean="0">
                <a:ea typeface="+mn-ea"/>
              </a:rPr>
              <a:t>データを入手できない場合、元素不純物の混入可能性を</a:t>
            </a:r>
            <a:r>
              <a:rPr lang="ja-JP" altLang="en-US" sz="1800" dirty="0" smtClean="0">
                <a:ea typeface="+mn-ea"/>
              </a:rPr>
              <a:t>適切に見積もる</a:t>
            </a:r>
            <a:r>
              <a:rPr lang="ja-JP" altLang="x-none" sz="1800" dirty="0" smtClean="0">
                <a:ea typeface="+mn-ea"/>
              </a:rPr>
              <a:t>ために、代</a:t>
            </a:r>
            <a:r>
              <a:rPr lang="ja-JP" altLang="en-US" sz="1800" dirty="0" smtClean="0">
                <a:ea typeface="+mn-ea"/>
              </a:rPr>
              <a:t>わりとなる情報が</a:t>
            </a:r>
            <a:r>
              <a:rPr lang="ja-JP" altLang="x-none" sz="1800" dirty="0" smtClean="0">
                <a:ea typeface="+mn-ea"/>
              </a:rPr>
              <a:t>利用できるか検討する</a:t>
            </a:r>
          </a:p>
          <a:p>
            <a:r>
              <a:rPr lang="ja-JP" altLang="x-none" sz="2000" b="0" dirty="0" smtClean="0"/>
              <a:t>処方の組成比と</a:t>
            </a:r>
            <a:r>
              <a:rPr lang="ja-JP" altLang="en-US" sz="2000" b="0" dirty="0" smtClean="0"/>
              <a:t>製剤</a:t>
            </a:r>
            <a:r>
              <a:rPr lang="ja-JP" altLang="x-none" sz="2000" b="0" dirty="0" smtClean="0"/>
              <a:t>の総一日投与量</a:t>
            </a:r>
            <a:r>
              <a:rPr lang="ja-JP" altLang="en-US" sz="2000" b="0" dirty="0" smtClean="0"/>
              <a:t>に応じて</a:t>
            </a:r>
            <a:r>
              <a:rPr lang="ja-JP" altLang="x-none" sz="2000" b="0" dirty="0"/>
              <a:t>、元素</a:t>
            </a:r>
            <a:r>
              <a:rPr lang="ja-JP" altLang="x-none" sz="2000" b="0" dirty="0" smtClean="0"/>
              <a:t>不純物</a:t>
            </a:r>
            <a:r>
              <a:rPr lang="ja-JP" altLang="en-US" sz="2000" b="0" dirty="0" smtClean="0"/>
              <a:t>が</a:t>
            </a:r>
            <a:r>
              <a:rPr lang="ja-JP" altLang="x-none" sz="2000" b="0" dirty="0" smtClean="0"/>
              <a:t>特定</a:t>
            </a:r>
            <a:r>
              <a:rPr lang="ja-JP" altLang="en-US" sz="2000" b="0" dirty="0" smtClean="0"/>
              <a:t>された構成成分ごとに</a:t>
            </a:r>
            <a:r>
              <a:rPr lang="ja-JP" altLang="x-none" sz="2000" b="0" dirty="0" smtClean="0"/>
              <a:t>、</a:t>
            </a:r>
            <a:r>
              <a:rPr lang="ja-JP" altLang="x-none" sz="2000" b="0" dirty="0"/>
              <a:t>元素</a:t>
            </a:r>
            <a:r>
              <a:rPr lang="ja-JP" altLang="x-none" sz="2000" b="0" dirty="0" smtClean="0"/>
              <a:t>不純物</a:t>
            </a:r>
            <a:r>
              <a:rPr lang="ja-JP" altLang="en-US" sz="2000" b="0" dirty="0" smtClean="0"/>
              <a:t>量を</a:t>
            </a:r>
            <a:r>
              <a:rPr lang="ja-JP" altLang="x-none" sz="2000" b="0" dirty="0" smtClean="0"/>
              <a:t>計算する</a:t>
            </a:r>
            <a:endParaRPr lang="ja-JP" altLang="en-US" sz="1800" b="0" i="1" dirty="0" smtClean="0"/>
          </a:p>
          <a:p>
            <a:r>
              <a:rPr lang="ja-JP" altLang="x-none" sz="2000" b="0" dirty="0" smtClean="0"/>
              <a:t>各元素不純物量</a:t>
            </a:r>
            <a:r>
              <a:rPr lang="ja-JP" altLang="x-none" sz="2000" b="0" dirty="0"/>
              <a:t>は各</a:t>
            </a:r>
            <a:r>
              <a:rPr lang="ja-JP" altLang="en-US" sz="2000" b="0" dirty="0"/>
              <a:t>構成</a:t>
            </a:r>
            <a:r>
              <a:rPr lang="ja-JP" altLang="x-none" sz="2000" b="0" dirty="0"/>
              <a:t>成分からの</a:t>
            </a:r>
            <a:r>
              <a:rPr lang="ja-JP" altLang="en-US" sz="2000" b="0" dirty="0"/>
              <a:t>混入量</a:t>
            </a:r>
            <a:r>
              <a:rPr lang="ja-JP" altLang="x-none" sz="2000" b="0" dirty="0"/>
              <a:t>を合計する</a:t>
            </a:r>
            <a:r>
              <a:rPr lang="ja-JP" altLang="x-none" sz="2000" b="0" dirty="0" smtClean="0"/>
              <a:t>こと</a:t>
            </a:r>
            <a:r>
              <a:rPr lang="ja-JP" altLang="en-US" sz="2000" b="0" dirty="0" smtClean="0"/>
              <a:t>により</a:t>
            </a:r>
            <a:r>
              <a:rPr lang="ja-JP" altLang="x-none" sz="2000" b="0" dirty="0" smtClean="0"/>
              <a:t>、製剤中の最終的な量を</a:t>
            </a:r>
            <a:r>
              <a:rPr lang="ja-JP" altLang="en-US" sz="2000" b="0" dirty="0" smtClean="0"/>
              <a:t>求める</a:t>
            </a:r>
            <a:endParaRPr lang="en-US" altLang="ja-JP" sz="2000" b="0" dirty="0" smtClean="0"/>
          </a:p>
          <a:p>
            <a:endParaRPr lang="ja-JP" altLang="x-none" sz="1800" b="0" dirty="0" smtClean="0"/>
          </a:p>
          <a:p>
            <a:pPr marL="0" indent="0" rtl="0">
              <a:buNone/>
            </a:pPr>
            <a:r>
              <a:rPr lang="en-US" altLang="ja-JP" sz="1400" b="0" dirty="0"/>
              <a:t/>
            </a:r>
            <a:br>
              <a:rPr lang="en-US" altLang="ja-JP" sz="1400" b="0" dirty="0"/>
            </a:br>
            <a:r>
              <a:rPr lang="ja-JP" altLang="x-none" sz="1400" b="0" dirty="0" smtClean="0"/>
              <a:t>ただし、</a:t>
            </a:r>
            <a:r>
              <a:rPr lang="x-none" altLang="ja-JP" sz="1400" b="0" dirty="0" smtClean="0"/>
              <a:t>i = </a:t>
            </a:r>
            <a:r>
              <a:rPr lang="ja-JP" altLang="x-none" sz="1400" b="0" dirty="0" smtClean="0"/>
              <a:t>製剤中の</a:t>
            </a:r>
            <a:r>
              <a:rPr lang="x-none" altLang="ja-JP" sz="1400" b="0" dirty="0" smtClean="0"/>
              <a:t>N</a:t>
            </a:r>
            <a:r>
              <a:rPr lang="ja-JP" altLang="x-none" sz="1400" b="0" dirty="0" smtClean="0"/>
              <a:t>個の</a:t>
            </a:r>
            <a:r>
              <a:rPr lang="ja-JP" altLang="en-US" sz="1400" b="0" dirty="0" smtClean="0"/>
              <a:t>構成</a:t>
            </a:r>
            <a:r>
              <a:rPr lang="ja-JP" altLang="x-none" sz="1400" b="0" dirty="0" smtClean="0"/>
              <a:t>成分それぞれのインデックス、</a:t>
            </a:r>
            <a:r>
              <a:rPr lang="x-none" altLang="ja-JP" sz="1400" b="0" dirty="0" smtClean="0"/>
              <a:t>C</a:t>
            </a:r>
            <a:r>
              <a:rPr lang="x-none" altLang="ja-JP" sz="1400" b="0" baseline="-25000" dirty="0" smtClean="0"/>
              <a:t>i</a:t>
            </a:r>
            <a:r>
              <a:rPr lang="ja-JP" altLang="x-none" sz="1400" b="0" dirty="0" smtClean="0"/>
              <a:t> </a:t>
            </a:r>
            <a:r>
              <a:rPr lang="x-none" altLang="ja-JP" sz="1400" b="0" dirty="0" smtClean="0"/>
              <a:t>= </a:t>
            </a:r>
            <a:r>
              <a:rPr lang="ja-JP" altLang="x-none" sz="1400" b="0" dirty="0" smtClean="0"/>
              <a:t>成分</a:t>
            </a:r>
            <a:r>
              <a:rPr lang="x-none" altLang="ja-JP" sz="1400" b="0" dirty="0" smtClean="0"/>
              <a:t>i</a:t>
            </a:r>
            <a:r>
              <a:rPr lang="ja-JP" altLang="x-none" sz="1400" b="0" dirty="0" smtClean="0"/>
              <a:t>中の元素不純物の許容濃度（</a:t>
            </a:r>
            <a:r>
              <a:rPr lang="x-none" altLang="ja-JP" sz="1400" b="0" dirty="0" smtClean="0"/>
              <a:t>μg/g</a:t>
            </a:r>
            <a:r>
              <a:rPr lang="ja-JP" altLang="x-none" sz="1400" b="0" dirty="0" smtClean="0"/>
              <a:t>）、</a:t>
            </a:r>
            <a:r>
              <a:rPr lang="x-none" altLang="ja-JP" sz="1400" b="0" dirty="0" smtClean="0"/>
              <a:t>M</a:t>
            </a:r>
            <a:r>
              <a:rPr lang="x-none" altLang="ja-JP" sz="1400" b="0" baseline="-25000" dirty="0" smtClean="0"/>
              <a:t>i</a:t>
            </a:r>
            <a:r>
              <a:rPr lang="ja-JP" altLang="x-none" sz="1400" b="0" dirty="0" smtClean="0"/>
              <a:t> </a:t>
            </a:r>
            <a:r>
              <a:rPr lang="x-none" altLang="ja-JP" sz="1400" b="0" dirty="0" smtClean="0"/>
              <a:t>= </a:t>
            </a:r>
            <a:r>
              <a:rPr lang="ja-JP" altLang="x-none" sz="1400" b="0" dirty="0" smtClean="0"/>
              <a:t>製剤の最大一日</a:t>
            </a:r>
            <a:r>
              <a:rPr lang="ja-JP" altLang="en-US" sz="1400" b="0" dirty="0" smtClean="0"/>
              <a:t>投与</a:t>
            </a:r>
            <a:r>
              <a:rPr lang="ja-JP" altLang="x-none" sz="1400" b="0" dirty="0" smtClean="0"/>
              <a:t>量に占める</a:t>
            </a:r>
            <a:r>
              <a:rPr lang="ja-JP" altLang="en-US" sz="1400" b="0" dirty="0" smtClean="0"/>
              <a:t>構成</a:t>
            </a:r>
            <a:r>
              <a:rPr lang="ja-JP" altLang="x-none" sz="1400" b="0" dirty="0" smtClean="0"/>
              <a:t>成分</a:t>
            </a:r>
            <a:r>
              <a:rPr lang="x-none" altLang="ja-JP" sz="1400" b="0" dirty="0" smtClean="0"/>
              <a:t>i</a:t>
            </a:r>
            <a:r>
              <a:rPr lang="ja-JP" altLang="x-none" sz="1400" b="0" dirty="0" smtClean="0"/>
              <a:t>の質量（</a:t>
            </a:r>
            <a:r>
              <a:rPr lang="x-none" altLang="ja-JP" sz="1400" b="0" dirty="0" smtClean="0"/>
              <a:t>g</a:t>
            </a:r>
            <a:r>
              <a:rPr lang="ja-JP" altLang="x-none" sz="1400" b="0" dirty="0" smtClean="0"/>
              <a:t>） </a:t>
            </a:r>
          </a:p>
          <a:p>
            <a:pPr rtl="0"/>
            <a:r>
              <a:rPr lang="ja-JP" altLang="x-none" sz="2000" b="0" dirty="0" smtClean="0"/>
              <a:t>各元素不純物の総一日</a:t>
            </a:r>
            <a:r>
              <a:rPr lang="ja-JP" altLang="en-US" sz="2000" b="0" dirty="0" smtClean="0"/>
              <a:t>摂取</a:t>
            </a:r>
            <a:r>
              <a:rPr lang="ja-JP" altLang="x-none" sz="2000" b="0" dirty="0" smtClean="0"/>
              <a:t>量を設定許容一日曝露量（</a:t>
            </a:r>
            <a:r>
              <a:rPr lang="x-none" altLang="ja-JP" sz="2000" b="0" dirty="0" smtClean="0"/>
              <a:t>PDE</a:t>
            </a:r>
            <a:r>
              <a:rPr lang="ja-JP" altLang="x-none" sz="2000" b="0" dirty="0" smtClean="0"/>
              <a:t>）と比較する</a:t>
            </a:r>
          </a:p>
          <a:p>
            <a:pPr rtl="0"/>
            <a:endParaRPr lang="ja-JP" altLang="en-US" sz="2800" dirty="0"/>
          </a:p>
        </p:txBody>
      </p:sp>
      <p:pic>
        <p:nvPicPr>
          <p:cNvPr id="4"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36895" y="4969542"/>
            <a:ext cx="6912313" cy="920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08528666"/>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ja-JP" altLang="en-US" sz="3200" dirty="0" smtClean="0">
                <a:solidFill>
                  <a:srgbClr val="0070C0"/>
                </a:solidFill>
              </a:rPr>
              <a:t>実測</a:t>
            </a:r>
            <a:r>
              <a:rPr lang="ja-JP" altLang="x-none" sz="3200" dirty="0" smtClean="0">
                <a:solidFill>
                  <a:srgbClr val="0070C0"/>
                </a:solidFill>
              </a:rPr>
              <a:t>値と</a:t>
            </a:r>
            <a:r>
              <a:rPr lang="en-US" altLang="ja-JP" sz="3200" dirty="0" smtClean="0">
                <a:solidFill>
                  <a:srgbClr val="0070C0"/>
                </a:solidFill>
              </a:rPr>
              <a:t>PDE</a:t>
            </a:r>
            <a:r>
              <a:rPr lang="ja-JP" altLang="en-US" sz="3200" dirty="0" smtClean="0">
                <a:solidFill>
                  <a:srgbClr val="0070C0"/>
                </a:solidFill>
              </a:rPr>
              <a:t>値</a:t>
            </a:r>
            <a:r>
              <a:rPr lang="ja-JP" altLang="x-none" sz="3200" dirty="0" smtClean="0">
                <a:solidFill>
                  <a:srgbClr val="0070C0"/>
                </a:solidFill>
              </a:rPr>
              <a:t>の比較</a:t>
            </a:r>
            <a:endParaRPr lang="ja-JP" altLang="x-none" sz="3200" dirty="0">
              <a:solidFill>
                <a:srgbClr val="0070C0"/>
              </a:solidFill>
            </a:endParaRPr>
          </a:p>
        </p:txBody>
      </p:sp>
      <p:sp>
        <p:nvSpPr>
          <p:cNvPr id="3" name="Content Placeholder 2"/>
          <p:cNvSpPr>
            <a:spLocks noGrp="1"/>
          </p:cNvSpPr>
          <p:nvPr>
            <p:ph idx="1"/>
          </p:nvPr>
        </p:nvSpPr>
        <p:spPr>
          <a:xfrm>
            <a:off x="628327" y="2217440"/>
            <a:ext cx="8784977" cy="4273550"/>
          </a:xfrm>
        </p:spPr>
        <p:txBody>
          <a:bodyPr rtlCol="0"/>
          <a:lstStyle/>
          <a:p>
            <a:pPr rtl="0"/>
            <a:r>
              <a:rPr lang="ja-JP" altLang="x-none" sz="1800" b="0" dirty="0" smtClean="0"/>
              <a:t>リスクアセスメントから除外</a:t>
            </a:r>
            <a:r>
              <a:rPr lang="ja-JP" altLang="en-US" sz="1800" b="0" dirty="0" smtClean="0"/>
              <a:t>される</a:t>
            </a:r>
            <a:r>
              <a:rPr lang="ja-JP" altLang="x-none" sz="1800" b="0" dirty="0" smtClean="0"/>
              <a:t>元素不純物（表</a:t>
            </a:r>
            <a:r>
              <a:rPr lang="x-none" altLang="ja-JP" sz="1800" b="0" dirty="0" smtClean="0"/>
              <a:t>5.1</a:t>
            </a:r>
            <a:r>
              <a:rPr lang="ja-JP" altLang="x-none" sz="1800" b="0" dirty="0" smtClean="0"/>
              <a:t>を参照）</a:t>
            </a:r>
          </a:p>
          <a:p>
            <a:r>
              <a:rPr lang="ja-JP" altLang="x-none" sz="1800" b="0" dirty="0" smtClean="0"/>
              <a:t>元素不純物量が</a:t>
            </a:r>
            <a:r>
              <a:rPr lang="en-US" altLang="ja-JP" sz="1800" b="0" dirty="0" smtClean="0"/>
              <a:t>PDE</a:t>
            </a:r>
            <a:r>
              <a:rPr lang="ja-JP" altLang="en-US" sz="1800" b="0" dirty="0" smtClean="0"/>
              <a:t>値</a:t>
            </a:r>
            <a:r>
              <a:rPr lang="ja-JP" altLang="x-none" sz="1800" b="0" dirty="0" smtClean="0"/>
              <a:t>の</a:t>
            </a:r>
            <a:r>
              <a:rPr lang="x-none" altLang="ja-JP" sz="1800" b="0" dirty="0" smtClean="0"/>
              <a:t>30%</a:t>
            </a:r>
            <a:r>
              <a:rPr lang="ja-JP" altLang="x-none" sz="1800" b="0" dirty="0" smtClean="0"/>
              <a:t>未満である。この場合、さらなる管理は必要な</a:t>
            </a:r>
            <a:r>
              <a:rPr lang="ja-JP" altLang="en-US" sz="1800" b="0" dirty="0"/>
              <a:t>いと</a:t>
            </a:r>
            <a:r>
              <a:rPr lang="ja-JP" altLang="en-US" sz="1800" b="0" dirty="0" smtClean="0"/>
              <a:t>みなせる</a:t>
            </a:r>
          </a:p>
          <a:p>
            <a:r>
              <a:rPr lang="ja-JP" altLang="x-none" sz="1800" b="0" dirty="0" smtClean="0"/>
              <a:t>製剤中の元素不純物量が管理閾値を超えるが、</a:t>
            </a:r>
            <a:r>
              <a:rPr lang="en-US" altLang="ja-JP" sz="1800" b="0" dirty="0" smtClean="0"/>
              <a:t>PDE</a:t>
            </a:r>
            <a:r>
              <a:rPr lang="ja-JP" altLang="en-US" sz="1800" b="0" dirty="0" smtClean="0"/>
              <a:t>値</a:t>
            </a:r>
            <a:r>
              <a:rPr lang="ja-JP" altLang="x-none" sz="1800" b="0" dirty="0" smtClean="0"/>
              <a:t>を超えない。</a:t>
            </a:r>
            <a:r>
              <a:rPr lang="ja-JP" altLang="en-US" sz="1800" b="0" dirty="0" smtClean="0"/>
              <a:t>この場合、</a:t>
            </a:r>
            <a:r>
              <a:rPr lang="en-US" altLang="ja-JP" sz="1800" b="0" dirty="0"/>
              <a:t>PDE</a:t>
            </a:r>
            <a:r>
              <a:rPr lang="ja-JP" altLang="en-US" sz="1800" b="0" dirty="0"/>
              <a:t>値を超えないことを保証するため、さらなる対策を実施することが</a:t>
            </a:r>
            <a:r>
              <a:rPr lang="ja-JP" altLang="en-US" sz="1800" b="0" dirty="0" smtClean="0"/>
              <a:t>ある</a:t>
            </a:r>
          </a:p>
          <a:p>
            <a:pPr rtl="0"/>
            <a:r>
              <a:rPr lang="ja-JP" altLang="x-none" sz="1800" b="0" dirty="0" smtClean="0"/>
              <a:t>元素不純物量が</a:t>
            </a:r>
            <a:r>
              <a:rPr lang="en-US" altLang="ja-JP" sz="1800" b="0" dirty="0" smtClean="0"/>
              <a:t>PDE</a:t>
            </a:r>
            <a:r>
              <a:rPr lang="ja-JP" altLang="en-US" sz="1800" b="0" dirty="0" smtClean="0"/>
              <a:t>値</a:t>
            </a:r>
            <a:r>
              <a:rPr lang="ja-JP" altLang="x-none" sz="1800" b="0" dirty="0" smtClean="0"/>
              <a:t>を超える</a:t>
            </a:r>
          </a:p>
          <a:p>
            <a:pPr lvl="1" rtl="0">
              <a:buClr>
                <a:srgbClr val="13134D"/>
              </a:buClr>
              <a:buSzPct val="120000"/>
              <a:buFont typeface="Arial" pitchFamily="34" charset="0"/>
              <a:buChar char="•"/>
            </a:pPr>
            <a:r>
              <a:rPr lang="ja-JP" altLang="x-none" sz="1800" dirty="0" smtClean="0">
                <a:ea typeface="+mn-ea"/>
              </a:rPr>
              <a:t>元素不純物量が</a:t>
            </a:r>
            <a:r>
              <a:rPr lang="en-US" altLang="ja-JP" sz="1800" dirty="0" smtClean="0">
                <a:ea typeface="+mn-ea"/>
              </a:rPr>
              <a:t>PDE</a:t>
            </a:r>
            <a:r>
              <a:rPr lang="ja-JP" altLang="en-US" sz="1800" dirty="0" smtClean="0">
                <a:ea typeface="+mn-ea"/>
              </a:rPr>
              <a:t>値</a:t>
            </a:r>
            <a:r>
              <a:rPr lang="ja-JP" altLang="x-none" sz="1800" dirty="0" smtClean="0">
                <a:ea typeface="+mn-ea"/>
              </a:rPr>
              <a:t>を超えないよう、さらなる対策を検討すべきである</a:t>
            </a:r>
          </a:p>
          <a:p>
            <a:pPr lvl="1" rtl="0">
              <a:buClr>
                <a:srgbClr val="13134D"/>
              </a:buClr>
              <a:buSzPct val="120000"/>
              <a:buFont typeface="Arial" pitchFamily="34" charset="0"/>
              <a:buChar char="•"/>
            </a:pPr>
            <a:r>
              <a:rPr lang="ja-JP" altLang="x-none" sz="1800" dirty="0" smtClean="0">
                <a:ea typeface="+mn-ea"/>
              </a:rPr>
              <a:t>さらなる対策が実現不可能か</a:t>
            </a:r>
            <a:r>
              <a:rPr lang="ja-JP" altLang="en-US" sz="1800" dirty="0" smtClean="0">
                <a:ea typeface="+mn-ea"/>
              </a:rPr>
              <a:t>達成できない</a:t>
            </a:r>
            <a:r>
              <a:rPr lang="ja-JP" altLang="x-none" sz="1800" dirty="0" smtClean="0">
                <a:ea typeface="+mn-ea"/>
              </a:rPr>
              <a:t>場合、設定</a:t>
            </a:r>
            <a:r>
              <a:rPr lang="en-US" altLang="ja-JP" sz="1800" dirty="0" smtClean="0">
                <a:ea typeface="+mn-ea"/>
              </a:rPr>
              <a:t>PDE</a:t>
            </a:r>
            <a:r>
              <a:rPr lang="ja-JP" altLang="en-US" sz="1800" dirty="0" smtClean="0">
                <a:ea typeface="+mn-ea"/>
              </a:rPr>
              <a:t>値</a:t>
            </a:r>
            <a:r>
              <a:rPr lang="ja-JP" altLang="x-none" sz="1800" dirty="0" smtClean="0">
                <a:ea typeface="+mn-ea"/>
              </a:rPr>
              <a:t>を上回る元素不純物量について、特定の状況</a:t>
            </a:r>
            <a:r>
              <a:rPr lang="ja-JP" altLang="en-US" sz="1800" dirty="0" smtClean="0">
                <a:ea typeface="+mn-ea"/>
              </a:rPr>
              <a:t>下で</a:t>
            </a:r>
            <a:r>
              <a:rPr lang="ja-JP" altLang="x-none" sz="1800" dirty="0" smtClean="0">
                <a:ea typeface="+mn-ea"/>
              </a:rPr>
              <a:t>妥当性を説明</a:t>
            </a:r>
            <a:r>
              <a:rPr lang="ja-JP" altLang="en-US" sz="1800" dirty="0" smtClean="0">
                <a:ea typeface="+mn-ea"/>
              </a:rPr>
              <a:t>できることがある</a:t>
            </a:r>
            <a:endParaRPr lang="ja-JP" altLang="x-none" sz="1800" dirty="0" smtClean="0">
              <a:ea typeface="+mn-ea"/>
            </a:endParaRPr>
          </a:p>
          <a:p>
            <a:pPr lvl="2" rtl="0"/>
            <a:r>
              <a:rPr lang="x-none" altLang="ja-JP" sz="1800" dirty="0" smtClean="0">
                <a:ea typeface="+mn-ea"/>
              </a:rPr>
              <a:t>Q3D</a:t>
            </a:r>
            <a:r>
              <a:rPr lang="ja-JP" altLang="x-none" sz="1800" dirty="0" smtClean="0">
                <a:ea typeface="+mn-ea"/>
              </a:rPr>
              <a:t>及びトレーニングモジュール</a:t>
            </a:r>
            <a:r>
              <a:rPr lang="x-none" altLang="ja-JP" sz="1800" dirty="0" smtClean="0">
                <a:ea typeface="+mn-ea"/>
              </a:rPr>
              <a:t>2</a:t>
            </a:r>
            <a:r>
              <a:rPr lang="ja-JP" altLang="x-none" sz="1800" dirty="0" smtClean="0">
                <a:ea typeface="+mn-ea"/>
              </a:rPr>
              <a:t>に記すように、元素不純物量が安全性に及ぼす影響を評価すべきである</a:t>
            </a:r>
          </a:p>
          <a:p>
            <a:pPr marL="0" indent="0">
              <a:buNone/>
            </a:pPr>
            <a:r>
              <a:rPr lang="ja-JP" altLang="en-US" sz="1600" b="0" dirty="0" smtClean="0">
                <a:solidFill>
                  <a:srgbClr val="FF0000"/>
                </a:solidFill>
              </a:rPr>
              <a:t>注意</a:t>
            </a:r>
            <a:r>
              <a:rPr lang="ja-JP" altLang="en-US" sz="1600" b="0" dirty="0">
                <a:solidFill>
                  <a:srgbClr val="FF0000"/>
                </a:solidFill>
              </a:rPr>
              <a:t>すべき点として、ある</a:t>
            </a:r>
            <a:r>
              <a:rPr lang="ja-JP" altLang="en-US" sz="1600" b="0" dirty="0" smtClean="0">
                <a:solidFill>
                  <a:srgbClr val="FF0000"/>
                </a:solidFill>
              </a:rPr>
              <a:t>許容レ</a:t>
            </a:r>
            <a:r>
              <a:rPr lang="ja-JP" altLang="en-US" sz="1600" b="0" dirty="0" err="1" smtClean="0">
                <a:solidFill>
                  <a:srgbClr val="FF0000"/>
                </a:solidFill>
              </a:rPr>
              <a:t>べ</a:t>
            </a:r>
            <a:r>
              <a:rPr lang="ja-JP" altLang="en-US" sz="1600" b="0" dirty="0" smtClean="0">
                <a:solidFill>
                  <a:srgbClr val="FF0000"/>
                </a:solidFill>
              </a:rPr>
              <a:t>ル（</a:t>
            </a:r>
            <a:r>
              <a:rPr lang="en-US" altLang="ja-JP" sz="1600" b="0" dirty="0">
                <a:solidFill>
                  <a:srgbClr val="FF0000"/>
                </a:solidFill>
              </a:rPr>
              <a:t>AL</a:t>
            </a:r>
            <a:r>
              <a:rPr lang="ja-JP" altLang="en-US" sz="1600" b="0" dirty="0">
                <a:solidFill>
                  <a:srgbClr val="FF0000"/>
                </a:solidFill>
              </a:rPr>
              <a:t>）を元に比較する場合、提案された限度値が最終的に認められるかどうかは</a:t>
            </a:r>
            <a:r>
              <a:rPr lang="ja-JP" altLang="en-US" sz="1600" b="0" dirty="0" smtClean="0">
                <a:solidFill>
                  <a:srgbClr val="FF0000"/>
                </a:solidFill>
              </a:rPr>
              <a:t>、規制</a:t>
            </a:r>
            <a:r>
              <a:rPr lang="ja-JP" altLang="en-US" sz="1600" b="0" dirty="0">
                <a:solidFill>
                  <a:srgbClr val="FF0000"/>
                </a:solidFill>
              </a:rPr>
              <a:t>当局の承認次第である。 </a:t>
            </a:r>
            <a:r>
              <a:rPr lang="en-US" altLang="ja-JP" sz="1600" b="0" dirty="0">
                <a:solidFill>
                  <a:srgbClr val="FF0000"/>
                </a:solidFill>
              </a:rPr>
              <a:t>AL</a:t>
            </a:r>
            <a:r>
              <a:rPr lang="ja-JP" altLang="en-US" sz="1600" b="0" dirty="0">
                <a:solidFill>
                  <a:srgbClr val="FF0000"/>
                </a:solidFill>
              </a:rPr>
              <a:t>の設定に関する追加情報をモジュール</a:t>
            </a:r>
            <a:r>
              <a:rPr lang="en-US" altLang="ja-JP" sz="1600" b="0" dirty="0">
                <a:solidFill>
                  <a:srgbClr val="FF0000"/>
                </a:solidFill>
              </a:rPr>
              <a:t>1</a:t>
            </a:r>
            <a:r>
              <a:rPr lang="ja-JP" altLang="en-US" sz="1600" b="0" dirty="0">
                <a:solidFill>
                  <a:srgbClr val="FF0000"/>
                </a:solidFill>
              </a:rPr>
              <a:t>に</a:t>
            </a:r>
            <a:r>
              <a:rPr lang="ja-JP" altLang="en-US" sz="1600" b="0" dirty="0" smtClean="0">
                <a:solidFill>
                  <a:srgbClr val="FF0000"/>
                </a:solidFill>
              </a:rPr>
              <a:t>示す</a:t>
            </a:r>
            <a:endParaRPr lang="ja-JP" altLang="en-US" sz="1600" b="0" dirty="0">
              <a:solidFill>
                <a:srgbClr val="FF0000"/>
              </a:solidFill>
            </a:endParaRPr>
          </a:p>
          <a:p>
            <a:pPr marL="0" indent="0" rtl="0">
              <a:buNone/>
            </a:pPr>
            <a:endParaRPr lang="ja-JP" altLang="en-US" sz="1600" b="1" dirty="0" smtClean="0">
              <a:solidFill>
                <a:srgbClr val="FF0000"/>
              </a:solidFill>
            </a:endParaRPr>
          </a:p>
          <a:p>
            <a:pPr marL="361950" lvl="1" indent="0" rtl="0">
              <a:buNone/>
            </a:pPr>
            <a:endParaRPr lang="ja-JP" altLang="en-US" sz="1700" dirty="0" smtClean="0">
              <a:ea typeface="+mn-ea"/>
            </a:endParaRPr>
          </a:p>
          <a:p>
            <a:pPr marL="0" indent="0" rtl="0">
              <a:buNone/>
            </a:pPr>
            <a:endParaRPr lang="ja-JP" altLang="en-US" dirty="0"/>
          </a:p>
        </p:txBody>
      </p:sp>
    </p:spTree>
    <p:extLst>
      <p:ext uri="{BB962C8B-B14F-4D97-AF65-F5344CB8AC3E}">
        <p14:creationId xmlns:p14="http://schemas.microsoft.com/office/powerpoint/2010/main" val="1461802879"/>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ja-JP" altLang="x-none" dirty="0" smtClean="0"/>
              <a:t> </a:t>
            </a:r>
            <a:endParaRPr lang="ja-JP" altLang="en-US" dirty="0"/>
          </a:p>
        </p:txBody>
      </p:sp>
      <p:sp>
        <p:nvSpPr>
          <p:cNvPr id="3" name="Content Placeholder 2"/>
          <p:cNvSpPr>
            <a:spLocks noGrp="1"/>
          </p:cNvSpPr>
          <p:nvPr>
            <p:ph idx="1"/>
          </p:nvPr>
        </p:nvSpPr>
        <p:spPr/>
        <p:txBody>
          <a:bodyPr rtlCol="0"/>
          <a:lstStyle/>
          <a:p>
            <a:pPr marL="0" indent="0" rtl="0">
              <a:buNone/>
            </a:pPr>
            <a:r>
              <a:rPr lang="ja-JP" altLang="x-none" sz="2400" b="0" dirty="0" smtClean="0"/>
              <a:t>トレーニング資料の</a:t>
            </a:r>
            <a:r>
              <a:rPr lang="ja-JP" altLang="en-US" sz="2400" b="0" dirty="0" smtClean="0"/>
              <a:t>当該</a:t>
            </a:r>
            <a:r>
              <a:rPr lang="ja-JP" altLang="x-none" sz="2400" b="0" dirty="0" smtClean="0"/>
              <a:t>部分は、リスクアセスメントを完成</a:t>
            </a:r>
            <a:r>
              <a:rPr lang="ja-JP" altLang="en-US" sz="2400" b="0" dirty="0" smtClean="0"/>
              <a:t>させる</a:t>
            </a:r>
            <a:r>
              <a:rPr lang="ja-JP" altLang="x-none" sz="2400" b="0" dirty="0" smtClean="0"/>
              <a:t>ため</a:t>
            </a:r>
            <a:r>
              <a:rPr lang="ja-JP" altLang="en-US" sz="2400" b="0" dirty="0" smtClean="0"/>
              <a:t>の手順の</a:t>
            </a:r>
            <a:r>
              <a:rPr lang="ja-JP" altLang="x-none" sz="2400" b="0" dirty="0" smtClean="0"/>
              <a:t>概要を示す</a:t>
            </a:r>
            <a:r>
              <a:rPr lang="ja-JP" altLang="en-US" sz="2400" b="0" dirty="0" smtClean="0"/>
              <a:t/>
            </a:r>
            <a:br>
              <a:rPr lang="ja-JP" altLang="en-US" sz="2400" b="0" dirty="0" smtClean="0"/>
            </a:br>
            <a:r>
              <a:rPr lang="ja-JP" altLang="en-US" sz="2400" b="0" dirty="0" smtClean="0"/>
              <a:t/>
            </a:r>
            <a:br>
              <a:rPr lang="ja-JP" altLang="en-US" sz="2400" b="0" dirty="0" smtClean="0"/>
            </a:br>
            <a:r>
              <a:rPr lang="ja-JP" altLang="x-none" sz="2400" b="0" dirty="0" smtClean="0"/>
              <a:t>関連</a:t>
            </a:r>
            <a:r>
              <a:rPr lang="ja-JP" altLang="en-US" sz="2400" b="0" dirty="0" smtClean="0"/>
              <a:t>するモジュール</a:t>
            </a:r>
            <a:r>
              <a:rPr lang="ja-JP" altLang="x-none" sz="2400" b="0" dirty="0" smtClean="0"/>
              <a:t>を以下に示す</a:t>
            </a:r>
            <a:r>
              <a:rPr lang="ja-JP" altLang="en-US" sz="2400" b="0" dirty="0" smtClean="0"/>
              <a:t/>
            </a:r>
            <a:br>
              <a:rPr lang="ja-JP" altLang="en-US" sz="2400" b="0" dirty="0" smtClean="0"/>
            </a:br>
            <a:r>
              <a:rPr lang="ja-JP" altLang="en-US" sz="2400" b="0" dirty="0" smtClean="0"/>
              <a:t/>
            </a:r>
            <a:br>
              <a:rPr lang="ja-JP" altLang="en-US" sz="2400" b="0" dirty="0" smtClean="0"/>
            </a:br>
            <a:r>
              <a:rPr lang="ja-JP" altLang="x-none" sz="2400" b="0" dirty="0" smtClean="0"/>
              <a:t>モジュール</a:t>
            </a:r>
            <a:r>
              <a:rPr lang="x-none" altLang="ja-JP" sz="2400" b="0" dirty="0" smtClean="0"/>
              <a:t>6</a:t>
            </a:r>
            <a:r>
              <a:rPr lang="ja-JP" altLang="x-none" sz="2400" b="0" dirty="0" smtClean="0"/>
              <a:t>：</a:t>
            </a:r>
            <a:r>
              <a:rPr lang="ja-JP" altLang="en-US" sz="2400" b="0" dirty="0" smtClean="0"/>
              <a:t>元素不純物の</a:t>
            </a:r>
            <a:r>
              <a:rPr lang="ja-JP" altLang="x-none" sz="2400" b="0" dirty="0" smtClean="0"/>
              <a:t>管理</a:t>
            </a:r>
            <a:r>
              <a:rPr lang="ja-JP" altLang="en-US" sz="2400" b="0" dirty="0" smtClean="0"/>
              <a:t/>
            </a:r>
            <a:br>
              <a:rPr lang="ja-JP" altLang="en-US" sz="2400" b="0" dirty="0" smtClean="0"/>
            </a:br>
            <a:r>
              <a:rPr lang="ja-JP" altLang="en-US" sz="2400" b="0" dirty="0" smtClean="0"/>
              <a:t/>
            </a:r>
            <a:br>
              <a:rPr lang="ja-JP" altLang="en-US" sz="2400" b="0" dirty="0" smtClean="0"/>
            </a:br>
            <a:r>
              <a:rPr lang="ja-JP" altLang="x-none" sz="2400" b="0" dirty="0" smtClean="0"/>
              <a:t>モジュール</a:t>
            </a:r>
            <a:r>
              <a:rPr lang="x-none" altLang="ja-JP" sz="2400" b="0" dirty="0" smtClean="0"/>
              <a:t>8</a:t>
            </a:r>
            <a:r>
              <a:rPr lang="ja-JP" altLang="x-none" sz="2400" b="0" dirty="0" smtClean="0"/>
              <a:t>：</a:t>
            </a:r>
            <a:r>
              <a:rPr lang="ja-JP" altLang="en-US" sz="2400" b="0" dirty="0" smtClean="0"/>
              <a:t>ケーススタディ</a:t>
            </a:r>
            <a:endParaRPr lang="ja-JP" altLang="en-US" sz="2400" b="0" dirty="0"/>
          </a:p>
        </p:txBody>
      </p:sp>
    </p:spTree>
    <p:extLst>
      <p:ext uri="{BB962C8B-B14F-4D97-AF65-F5344CB8AC3E}">
        <p14:creationId xmlns:p14="http://schemas.microsoft.com/office/powerpoint/2010/main" val="2818571051"/>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ja-JP" altLang="x-none" dirty="0" smtClean="0">
                <a:solidFill>
                  <a:srgbClr val="0070C0"/>
                </a:solidFill>
              </a:rPr>
              <a:t>概要</a:t>
            </a:r>
            <a:endParaRPr lang="ja-JP" altLang="en-US" dirty="0">
              <a:solidFill>
                <a:srgbClr val="0070C0"/>
              </a:solidFill>
            </a:endParaRPr>
          </a:p>
        </p:txBody>
      </p:sp>
      <p:sp>
        <p:nvSpPr>
          <p:cNvPr id="3" name="Content Placeholder 2"/>
          <p:cNvSpPr>
            <a:spLocks noGrp="1"/>
          </p:cNvSpPr>
          <p:nvPr>
            <p:ph idx="1"/>
          </p:nvPr>
        </p:nvSpPr>
        <p:spPr/>
        <p:txBody>
          <a:bodyPr rtlCol="0"/>
          <a:lstStyle/>
          <a:p>
            <a:pPr marL="609182" lvl="1" indent="-358740" rtl="0">
              <a:spcBef>
                <a:spcPts val="853"/>
              </a:spcBef>
              <a:buClr>
                <a:schemeClr val="accent4"/>
              </a:buClr>
              <a:buSzPct val="120000"/>
              <a:buFont typeface="Wingdings" panose="05000000000000000000" pitchFamily="2" charset="2"/>
              <a:buChar char="§"/>
            </a:pPr>
            <a:r>
              <a:rPr lang="ja-JP" altLang="x-none" sz="2400" dirty="0" smtClean="0">
                <a:ea typeface="+mn-ea"/>
              </a:rPr>
              <a:t>元素不純物の潜在的な起源</a:t>
            </a:r>
          </a:p>
          <a:p>
            <a:pPr marL="609182" lvl="1" indent="-358740" rtl="0">
              <a:spcBef>
                <a:spcPts val="853"/>
              </a:spcBef>
              <a:buClr>
                <a:schemeClr val="accent4"/>
              </a:buClr>
              <a:buSzPct val="120000"/>
              <a:buFont typeface="Wingdings" panose="05000000000000000000" pitchFamily="2" charset="2"/>
              <a:buChar char="§"/>
            </a:pPr>
            <a:r>
              <a:rPr lang="ja-JP" altLang="x-none" sz="2400" dirty="0" smtClean="0">
                <a:ea typeface="+mn-ea"/>
              </a:rPr>
              <a:t>リスクアセスメント・アプローチ</a:t>
            </a:r>
          </a:p>
          <a:p>
            <a:pPr marL="609182" lvl="1" indent="-358740" rtl="0">
              <a:spcBef>
                <a:spcPts val="853"/>
              </a:spcBef>
              <a:buClr>
                <a:schemeClr val="accent4"/>
              </a:buClr>
              <a:buSzPct val="120000"/>
              <a:buFont typeface="Wingdings" panose="05000000000000000000" pitchFamily="2" charset="2"/>
              <a:buChar char="§"/>
            </a:pPr>
            <a:r>
              <a:rPr lang="ja-JP" altLang="x-none" sz="2400" dirty="0" smtClean="0">
                <a:ea typeface="+mn-ea"/>
              </a:rPr>
              <a:t>元素</a:t>
            </a:r>
            <a:r>
              <a:rPr lang="ja-JP" altLang="en-US" sz="2400" dirty="0" smtClean="0">
                <a:ea typeface="+mn-ea"/>
              </a:rPr>
              <a:t>不純物の</a:t>
            </a:r>
            <a:r>
              <a:rPr lang="ja-JP" altLang="x-none" sz="2400" dirty="0" smtClean="0">
                <a:ea typeface="+mn-ea"/>
              </a:rPr>
              <a:t>リスクアセスメントの</a:t>
            </a:r>
            <a:r>
              <a:rPr lang="ja-JP" altLang="en-US" sz="2400" dirty="0" smtClean="0">
                <a:ea typeface="+mn-ea"/>
              </a:rPr>
              <a:t>結果</a:t>
            </a:r>
            <a:endParaRPr lang="en-US" altLang="ja-JP" sz="2400" dirty="0" smtClean="0">
              <a:ea typeface="+mn-ea"/>
            </a:endParaRPr>
          </a:p>
          <a:p>
            <a:pPr marL="609182" lvl="1" indent="-358740" rtl="0">
              <a:spcBef>
                <a:spcPts val="853"/>
              </a:spcBef>
              <a:buClr>
                <a:schemeClr val="accent4"/>
              </a:buClr>
              <a:buSzPct val="120000"/>
              <a:buFont typeface="Wingdings" panose="05000000000000000000" pitchFamily="2" charset="2"/>
              <a:buChar char="§"/>
            </a:pPr>
            <a:r>
              <a:rPr lang="ja-JP" altLang="x-none" sz="2400" dirty="0" smtClean="0">
                <a:ea typeface="+mn-ea"/>
              </a:rPr>
              <a:t>製品</a:t>
            </a:r>
            <a:r>
              <a:rPr lang="ja-JP" altLang="en-US" sz="2400" dirty="0" smtClean="0">
                <a:ea typeface="+mn-ea"/>
              </a:rPr>
              <a:t>の</a:t>
            </a:r>
            <a:r>
              <a:rPr lang="ja-JP" altLang="x-none" sz="2400" dirty="0" smtClean="0">
                <a:ea typeface="+mn-ea"/>
              </a:rPr>
              <a:t>リスクアセスメントのプロセス</a:t>
            </a:r>
          </a:p>
          <a:p>
            <a:pPr marL="1123599" lvl="2" indent="-358740" rtl="0">
              <a:spcBef>
                <a:spcPts val="853"/>
              </a:spcBef>
              <a:buClr>
                <a:schemeClr val="accent4"/>
              </a:buClr>
              <a:buSzPct val="120000"/>
              <a:buFont typeface="Wingdings" panose="05000000000000000000" pitchFamily="2" charset="2"/>
              <a:buChar char="§"/>
            </a:pPr>
            <a:r>
              <a:rPr lang="ja-JP" altLang="x-none" sz="2400" dirty="0" smtClean="0">
                <a:ea typeface="+mn-ea"/>
              </a:rPr>
              <a:t>製剤に基づく場合</a:t>
            </a:r>
          </a:p>
          <a:p>
            <a:pPr marL="1123599" lvl="2" indent="-358740" rtl="0">
              <a:spcBef>
                <a:spcPts val="853"/>
              </a:spcBef>
              <a:buClr>
                <a:schemeClr val="accent4"/>
              </a:buClr>
              <a:buSzPct val="120000"/>
              <a:buFont typeface="Wingdings" panose="05000000000000000000" pitchFamily="2" charset="2"/>
              <a:buChar char="§"/>
            </a:pPr>
            <a:r>
              <a:rPr lang="ja-JP" altLang="en-US" sz="2400" dirty="0">
                <a:ea typeface="+mn-ea"/>
              </a:rPr>
              <a:t>構成</a:t>
            </a:r>
            <a:r>
              <a:rPr lang="ja-JP" altLang="x-none" sz="2400" dirty="0" smtClean="0">
                <a:ea typeface="+mn-ea"/>
              </a:rPr>
              <a:t>成分に基づく場合</a:t>
            </a:r>
          </a:p>
          <a:p>
            <a:pPr marL="609182" lvl="1" indent="-358740" rtl="0">
              <a:spcBef>
                <a:spcPts val="853"/>
              </a:spcBef>
              <a:buClr>
                <a:schemeClr val="accent4"/>
              </a:buClr>
              <a:buSzPct val="120000"/>
              <a:buFont typeface="Wingdings" panose="05000000000000000000" pitchFamily="2" charset="2"/>
              <a:buChar char="§"/>
            </a:pPr>
            <a:r>
              <a:rPr lang="ja-JP" altLang="x-none" sz="2400" dirty="0" smtClean="0">
                <a:ea typeface="+mn-ea"/>
              </a:rPr>
              <a:t>評価</a:t>
            </a:r>
            <a:endParaRPr lang="ja-JP" altLang="en-US" sz="2400" strike="sngStrike" dirty="0" smtClean="0">
              <a:ea typeface="+mn-ea"/>
            </a:endParaRPr>
          </a:p>
          <a:p>
            <a:pPr rtl="0"/>
            <a:endParaRPr lang="ja-JP" altLang="en-US" sz="2800" dirty="0"/>
          </a:p>
        </p:txBody>
      </p:sp>
    </p:spTree>
    <p:extLst>
      <p:ext uri="{BB962C8B-B14F-4D97-AF65-F5344CB8AC3E}">
        <p14:creationId xmlns:p14="http://schemas.microsoft.com/office/powerpoint/2010/main" val="2754073439"/>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ja-JP" altLang="x-none" sz="3200" dirty="0" smtClean="0">
                <a:solidFill>
                  <a:srgbClr val="0070C0"/>
                </a:solidFill>
              </a:rPr>
              <a:t>元素不純物</a:t>
            </a:r>
            <a:r>
              <a:rPr lang="ja-JP" altLang="en-US" sz="3200" dirty="0" smtClean="0">
                <a:solidFill>
                  <a:srgbClr val="0070C0"/>
                </a:solidFill>
              </a:rPr>
              <a:t>の</a:t>
            </a:r>
            <a:r>
              <a:rPr lang="ja-JP" altLang="x-none" sz="3200" dirty="0" smtClean="0">
                <a:solidFill>
                  <a:srgbClr val="0070C0"/>
                </a:solidFill>
              </a:rPr>
              <a:t>リスクアセスメントのプロセス</a:t>
            </a:r>
            <a:endParaRPr lang="ja-JP" altLang="en-US" sz="3200" dirty="0">
              <a:solidFill>
                <a:srgbClr val="0070C0"/>
              </a:solidFill>
            </a:endParaRPr>
          </a:p>
        </p:txBody>
      </p:sp>
      <p:sp>
        <p:nvSpPr>
          <p:cNvPr id="3" name="Content Placeholder 2"/>
          <p:cNvSpPr>
            <a:spLocks noGrp="1"/>
          </p:cNvSpPr>
          <p:nvPr>
            <p:ph idx="1"/>
          </p:nvPr>
        </p:nvSpPr>
        <p:spPr>
          <a:xfrm>
            <a:off x="700383" y="2264370"/>
            <a:ext cx="8568953" cy="4273550"/>
          </a:xfrm>
        </p:spPr>
        <p:txBody>
          <a:bodyPr rtlCol="0"/>
          <a:lstStyle/>
          <a:p>
            <a:pPr marL="0" indent="0" rtl="0">
              <a:buNone/>
            </a:pPr>
            <a:r>
              <a:rPr lang="x-none" altLang="ja-JP" sz="2000" dirty="0" smtClean="0"/>
              <a:t>ICH Q3D</a:t>
            </a:r>
            <a:r>
              <a:rPr lang="ja-JP" altLang="x-none" sz="2000" dirty="0" smtClean="0"/>
              <a:t>では、製剤中の元素不純物を</a:t>
            </a:r>
            <a:r>
              <a:rPr lang="ja-JP" altLang="en-US" sz="2000" dirty="0" smtClean="0"/>
              <a:t>特定し、評価し、そしてそれらの</a:t>
            </a:r>
            <a:r>
              <a:rPr lang="ja-JP" altLang="x-none" sz="2000" dirty="0" smtClean="0"/>
              <a:t>管理方法を</a:t>
            </a:r>
            <a:r>
              <a:rPr lang="ja-JP" altLang="en-US" sz="2000" dirty="0" smtClean="0"/>
              <a:t>設定</a:t>
            </a:r>
            <a:r>
              <a:rPr lang="ja-JP" altLang="x-none" sz="2000" dirty="0" smtClean="0"/>
              <a:t>するため</a:t>
            </a:r>
            <a:r>
              <a:rPr lang="ja-JP" altLang="en-US" sz="2000" dirty="0" smtClean="0"/>
              <a:t>の</a:t>
            </a:r>
            <a:r>
              <a:rPr lang="ja-JP" altLang="x-none" sz="2000" dirty="0" smtClean="0"/>
              <a:t>、科学及びリスクに基づく</a:t>
            </a:r>
            <a:r>
              <a:rPr lang="ja-JP" altLang="en-US" sz="2000" dirty="0" smtClean="0"/>
              <a:t>アセスメントの方法を</a:t>
            </a:r>
            <a:r>
              <a:rPr lang="ja-JP" altLang="x-none" sz="2000" dirty="0" smtClean="0"/>
              <a:t>定めている</a:t>
            </a:r>
          </a:p>
          <a:p>
            <a:pPr rtl="0"/>
            <a:r>
              <a:rPr lang="ja-JP" altLang="x-none" sz="2000" b="0" dirty="0" smtClean="0"/>
              <a:t>製剤中に含まれる可能性のある元素不純物の既知及び潜在的混入源を特定する </a:t>
            </a:r>
          </a:p>
          <a:p>
            <a:pPr rtl="0"/>
            <a:r>
              <a:rPr lang="ja-JP" altLang="x-none" sz="2000" b="0" dirty="0" smtClean="0"/>
              <a:t> 製剤中の特定の元素不純物の存在</a:t>
            </a:r>
            <a:r>
              <a:rPr lang="ja-JP" altLang="en-US" sz="2000" b="0" dirty="0" smtClean="0"/>
              <a:t>の有無を</a:t>
            </a:r>
            <a:r>
              <a:rPr lang="ja-JP" altLang="x-none" sz="2000" b="0" dirty="0" smtClean="0"/>
              <a:t>、不純物量の</a:t>
            </a:r>
            <a:r>
              <a:rPr lang="ja-JP" altLang="en-US" sz="2000" b="0" dirty="0" smtClean="0"/>
              <a:t>実測</a:t>
            </a:r>
            <a:r>
              <a:rPr lang="ja-JP" altLang="x-none" sz="2000" b="0" dirty="0" smtClean="0"/>
              <a:t>値又は予測値を</a:t>
            </a:r>
            <a:r>
              <a:rPr lang="ja-JP" altLang="en-US" sz="2000" b="0" dirty="0" smtClean="0"/>
              <a:t>求め</a:t>
            </a:r>
            <a:r>
              <a:rPr lang="ja-JP" altLang="x-none" sz="2000" b="0" dirty="0" smtClean="0"/>
              <a:t>、設定</a:t>
            </a:r>
            <a:r>
              <a:rPr lang="x-none" altLang="ja-JP" sz="2000" b="0" dirty="0" smtClean="0"/>
              <a:t>PDE</a:t>
            </a:r>
            <a:r>
              <a:rPr lang="ja-JP" altLang="en-US" sz="2000" b="0" dirty="0" smtClean="0"/>
              <a:t>値</a:t>
            </a:r>
            <a:r>
              <a:rPr lang="ja-JP" altLang="x-none" sz="2000" b="0" dirty="0" smtClean="0"/>
              <a:t>と比較することにより評価を行う </a:t>
            </a:r>
          </a:p>
          <a:p>
            <a:pPr rtl="0"/>
            <a:r>
              <a:rPr lang="ja-JP" altLang="x-none" sz="2000" b="0" dirty="0" smtClean="0"/>
              <a:t>リスクアセスメントについて</a:t>
            </a:r>
            <a:r>
              <a:rPr lang="ja-JP" altLang="en-US" sz="2000" b="0" dirty="0" smtClean="0"/>
              <a:t>要約し</a:t>
            </a:r>
            <a:r>
              <a:rPr lang="ja-JP" altLang="x-none" sz="2000" b="0" dirty="0" smtClean="0"/>
              <a:t>、</a:t>
            </a:r>
            <a:r>
              <a:rPr lang="ja-JP" altLang="en-US" sz="2000" b="0" dirty="0" smtClean="0"/>
              <a:t>文書化</a:t>
            </a:r>
            <a:r>
              <a:rPr lang="ja-JP" altLang="x-none" sz="2000" b="0" dirty="0" smtClean="0"/>
              <a:t>する。</a:t>
            </a:r>
            <a:r>
              <a:rPr lang="ja-JP" altLang="en-US" sz="2000" b="0" dirty="0" smtClean="0"/>
              <a:t>そのプロセスで設定された</a:t>
            </a:r>
            <a:r>
              <a:rPr lang="ja-JP" altLang="x-none" sz="2000" b="0" dirty="0" smtClean="0"/>
              <a:t>管理</a:t>
            </a:r>
            <a:r>
              <a:rPr lang="ja-JP" altLang="en-US" sz="2000" b="0" dirty="0"/>
              <a:t>方法</a:t>
            </a:r>
            <a:r>
              <a:rPr lang="ja-JP" altLang="x-none" sz="2000" b="0" dirty="0" smtClean="0"/>
              <a:t>が十分であるかを</a:t>
            </a:r>
            <a:r>
              <a:rPr lang="ja-JP" altLang="en-US" sz="2000" b="0" dirty="0" smtClean="0"/>
              <a:t>確認</a:t>
            </a:r>
            <a:r>
              <a:rPr lang="ja-JP" altLang="x-none" sz="2000" b="0" dirty="0" smtClean="0"/>
              <a:t>する</a:t>
            </a:r>
            <a:r>
              <a:rPr lang="ja-JP" altLang="en-US" sz="2000" b="0" dirty="0"/>
              <a:t>か</a:t>
            </a:r>
            <a:r>
              <a:rPr lang="ja-JP" altLang="en-US" sz="2000" b="0" dirty="0" smtClean="0"/>
              <a:t>、</a:t>
            </a:r>
            <a:r>
              <a:rPr lang="ja-JP" altLang="x-none" sz="2000" b="0" dirty="0" smtClean="0"/>
              <a:t>あるいは、製剤中の元素不純物を制限するために考慮すべき追加的な管理</a:t>
            </a:r>
            <a:r>
              <a:rPr lang="ja-JP" altLang="en-US" sz="2000" b="0" dirty="0" smtClean="0"/>
              <a:t>方法を明らかにする</a:t>
            </a:r>
            <a:r>
              <a:rPr lang="ja-JP" altLang="x-none" sz="2000" b="0" dirty="0" smtClean="0"/>
              <a:t> </a:t>
            </a:r>
          </a:p>
          <a:p>
            <a:pPr rtl="0"/>
            <a:endParaRPr lang="ja-JP" altLang="en-US" dirty="0"/>
          </a:p>
        </p:txBody>
      </p:sp>
    </p:spTree>
    <p:extLst>
      <p:ext uri="{BB962C8B-B14F-4D97-AF65-F5344CB8AC3E}">
        <p14:creationId xmlns:p14="http://schemas.microsoft.com/office/powerpoint/2010/main" val="1964828862"/>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4174" y="1156365"/>
            <a:ext cx="8566150" cy="790575"/>
          </a:xfrm>
        </p:spPr>
        <p:txBody>
          <a:bodyPr rtlCol="0"/>
          <a:lstStyle/>
          <a:p>
            <a:pPr rtl="0"/>
            <a:r>
              <a:rPr lang="ja-JP" altLang="x-none" sz="3200" dirty="0" smtClean="0">
                <a:solidFill>
                  <a:srgbClr val="0070C0"/>
                </a:solidFill>
              </a:rPr>
              <a:t>元素不純物の潜在的起源</a:t>
            </a:r>
            <a:endParaRPr lang="ja-JP" altLang="en-US" sz="3200" dirty="0">
              <a:solidFill>
                <a:srgbClr val="0070C0"/>
              </a:solidFill>
            </a:endParaRPr>
          </a:p>
        </p:txBody>
      </p:sp>
      <p:sp>
        <p:nvSpPr>
          <p:cNvPr id="3" name="Content Placeholder 2"/>
          <p:cNvSpPr>
            <a:spLocks noGrp="1"/>
          </p:cNvSpPr>
          <p:nvPr>
            <p:ph idx="1"/>
          </p:nvPr>
        </p:nvSpPr>
        <p:spPr/>
        <p:txBody>
          <a:bodyPr rtlCol="0"/>
          <a:lstStyle/>
          <a:p>
            <a:pPr marL="0" indent="0" rtl="0">
              <a:buNone/>
            </a:pPr>
            <a:r>
              <a:rPr lang="ja-JP" altLang="x-none" dirty="0" smtClean="0"/>
              <a:t> </a:t>
            </a:r>
            <a:endParaRPr lang="ja-JP" altLang="en-US" dirty="0"/>
          </a:p>
        </p:txBody>
      </p:sp>
      <p:sp>
        <p:nvSpPr>
          <p:cNvPr id="4" name="TextBox 3"/>
          <p:cNvSpPr txBox="1"/>
          <p:nvPr/>
        </p:nvSpPr>
        <p:spPr>
          <a:xfrm>
            <a:off x="6949917" y="3456477"/>
            <a:ext cx="1950720" cy="670886"/>
          </a:xfrm>
          <a:prstGeom prst="rect">
            <a:avLst/>
          </a:prstGeom>
          <a:solidFill>
            <a:schemeClr val="accent3">
              <a:lumMod val="20000"/>
              <a:lumOff val="80000"/>
            </a:schemeClr>
          </a:solidFill>
          <a:ln>
            <a:solidFill>
              <a:schemeClr val="accent2"/>
            </a:solidFill>
          </a:ln>
        </p:spPr>
        <p:txBody>
          <a:bodyPr wrap="square" lIns="97470" tIns="48735" rIns="97470" bIns="48735" rtlCol="0" anchor="ctr">
            <a:spAutoFit/>
          </a:bodyPr>
          <a:lstStyle/>
          <a:p>
            <a:pPr algn="ctr" rtl="0"/>
            <a:r>
              <a:rPr lang="ja-JP" altLang="x-none" sz="2000" b="1" dirty="0" smtClean="0">
                <a:solidFill>
                  <a:srgbClr val="000000"/>
                </a:solidFill>
                <a:latin typeface="+mn-lt"/>
              </a:rPr>
              <a:t>製剤中の元素不純物 </a:t>
            </a:r>
            <a:endParaRPr lang="ja-JP" altLang="x-none" sz="2000" b="1" dirty="0">
              <a:solidFill>
                <a:srgbClr val="000000"/>
              </a:solidFill>
              <a:latin typeface="+mn-lt"/>
            </a:endParaRPr>
          </a:p>
        </p:txBody>
      </p:sp>
      <p:sp>
        <p:nvSpPr>
          <p:cNvPr id="5" name="TextBox 4"/>
          <p:cNvSpPr txBox="1"/>
          <p:nvPr/>
        </p:nvSpPr>
        <p:spPr>
          <a:xfrm>
            <a:off x="572823" y="4868388"/>
            <a:ext cx="1984222" cy="780288"/>
          </a:xfrm>
          <a:prstGeom prst="rect">
            <a:avLst/>
          </a:prstGeom>
          <a:solidFill>
            <a:schemeClr val="accent1">
              <a:lumMod val="20000"/>
              <a:lumOff val="80000"/>
            </a:schemeClr>
          </a:solidFill>
          <a:ln>
            <a:solidFill>
              <a:schemeClr val="accent2"/>
            </a:solidFill>
          </a:ln>
        </p:spPr>
        <p:txBody>
          <a:bodyPr wrap="square" lIns="97470" tIns="48735" rIns="97470" bIns="48735" rtlCol="0" anchor="ctr">
            <a:noAutofit/>
          </a:bodyPr>
          <a:lstStyle/>
          <a:p>
            <a:pPr rtl="0"/>
            <a:endParaRPr lang="en-US" altLang="ja-JP" sz="1800" dirty="0" smtClean="0">
              <a:solidFill>
                <a:srgbClr val="000000"/>
              </a:solidFill>
              <a:latin typeface="+mn-lt"/>
            </a:endParaRPr>
          </a:p>
          <a:p>
            <a:pPr rtl="0"/>
            <a:r>
              <a:rPr lang="ja-JP" altLang="x-none" sz="1800" dirty="0" smtClean="0">
                <a:solidFill>
                  <a:srgbClr val="000000"/>
                </a:solidFill>
                <a:latin typeface="+mn-lt"/>
              </a:rPr>
              <a:t>ユーティリティ*</a:t>
            </a:r>
            <a:r>
              <a:rPr lang="ja-JP" altLang="en-US" sz="1600" dirty="0" smtClean="0">
                <a:solidFill>
                  <a:srgbClr val="000000"/>
                </a:solidFill>
                <a:latin typeface="+mn-lt"/>
              </a:rPr>
              <a:t/>
            </a:r>
            <a:br>
              <a:rPr lang="ja-JP" altLang="en-US" sz="1600" dirty="0" smtClean="0">
                <a:solidFill>
                  <a:srgbClr val="000000"/>
                </a:solidFill>
                <a:latin typeface="+mn-lt"/>
              </a:rPr>
            </a:br>
            <a:endParaRPr lang="ja-JP" altLang="en-US" sz="1400" i="1" dirty="0">
              <a:solidFill>
                <a:srgbClr val="000000"/>
              </a:solidFill>
              <a:latin typeface="+mn-lt"/>
            </a:endParaRPr>
          </a:p>
        </p:txBody>
      </p:sp>
      <p:sp>
        <p:nvSpPr>
          <p:cNvPr id="6" name="TextBox 5"/>
          <p:cNvSpPr txBox="1"/>
          <p:nvPr/>
        </p:nvSpPr>
        <p:spPr>
          <a:xfrm>
            <a:off x="1679221" y="1944679"/>
            <a:ext cx="1755648" cy="780288"/>
          </a:xfrm>
          <a:prstGeom prst="rect">
            <a:avLst/>
          </a:prstGeom>
          <a:solidFill>
            <a:schemeClr val="accent1">
              <a:lumMod val="20000"/>
              <a:lumOff val="80000"/>
            </a:schemeClr>
          </a:solidFill>
          <a:ln>
            <a:solidFill>
              <a:schemeClr val="accent2"/>
            </a:solidFill>
          </a:ln>
        </p:spPr>
        <p:txBody>
          <a:bodyPr wrap="square" lIns="97470" tIns="48735" rIns="97470" bIns="48735" rtlCol="0" anchor="ctr">
            <a:noAutofit/>
          </a:bodyPr>
          <a:lstStyle/>
          <a:p>
            <a:pPr rtl="0"/>
            <a:endParaRPr lang="en-US" altLang="ja-JP" sz="1800" dirty="0" smtClean="0">
              <a:solidFill>
                <a:srgbClr val="000000"/>
              </a:solidFill>
              <a:latin typeface="+mn-lt"/>
            </a:endParaRPr>
          </a:p>
          <a:p>
            <a:pPr rtl="0"/>
            <a:r>
              <a:rPr lang="ja-JP" altLang="x-none" sz="1800" dirty="0" smtClean="0">
                <a:solidFill>
                  <a:srgbClr val="000000"/>
                </a:solidFill>
                <a:latin typeface="+mn-lt"/>
              </a:rPr>
              <a:t>添加剤</a:t>
            </a:r>
          </a:p>
          <a:p>
            <a:pPr rtl="0"/>
            <a:endParaRPr lang="ja-JP" altLang="en-US" sz="1400" i="1" dirty="0">
              <a:solidFill>
                <a:srgbClr val="000000"/>
              </a:solidFill>
              <a:latin typeface="+mn-lt"/>
            </a:endParaRPr>
          </a:p>
        </p:txBody>
      </p:sp>
      <p:cxnSp>
        <p:nvCxnSpPr>
          <p:cNvPr id="7" name="Straight Arrow Connector 6"/>
          <p:cNvCxnSpPr>
            <a:endCxn id="4" idx="1"/>
          </p:cNvCxnSpPr>
          <p:nvPr/>
        </p:nvCxnSpPr>
        <p:spPr>
          <a:xfrm flipV="1">
            <a:off x="572825" y="3791920"/>
            <a:ext cx="6377092" cy="1214"/>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a:stCxn id="6" idx="2"/>
          </p:cNvCxnSpPr>
          <p:nvPr/>
        </p:nvCxnSpPr>
        <p:spPr>
          <a:xfrm>
            <a:off x="2557047" y="2724978"/>
            <a:ext cx="695444" cy="1068155"/>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a:stCxn id="5" idx="0"/>
          </p:cNvCxnSpPr>
          <p:nvPr/>
        </p:nvCxnSpPr>
        <p:spPr>
          <a:xfrm flipV="1">
            <a:off x="1564935" y="3793122"/>
            <a:ext cx="572676" cy="1075266"/>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891701" y="1944679"/>
            <a:ext cx="1755648" cy="780288"/>
          </a:xfrm>
          <a:prstGeom prst="rect">
            <a:avLst/>
          </a:prstGeom>
          <a:solidFill>
            <a:schemeClr val="accent1">
              <a:lumMod val="20000"/>
              <a:lumOff val="80000"/>
            </a:schemeClr>
          </a:solidFill>
          <a:ln>
            <a:solidFill>
              <a:schemeClr val="accent2"/>
            </a:solidFill>
          </a:ln>
        </p:spPr>
        <p:txBody>
          <a:bodyPr wrap="square" lIns="97470" tIns="48735" rIns="97470" bIns="48735" rtlCol="0" anchor="ctr">
            <a:noAutofit/>
          </a:bodyPr>
          <a:lstStyle/>
          <a:p>
            <a:pPr rtl="0"/>
            <a:r>
              <a:rPr lang="ja-JP" altLang="x-none" sz="1800" dirty="0" smtClean="0">
                <a:solidFill>
                  <a:srgbClr val="000000"/>
                </a:solidFill>
                <a:latin typeface="+mn-lt"/>
              </a:rPr>
              <a:t>原薬</a:t>
            </a:r>
            <a:endParaRPr lang="ja-JP" altLang="x-none" sz="1800" dirty="0">
              <a:solidFill>
                <a:srgbClr val="000000"/>
              </a:solidFill>
              <a:latin typeface="+mn-lt"/>
            </a:endParaRPr>
          </a:p>
        </p:txBody>
      </p:sp>
      <p:cxnSp>
        <p:nvCxnSpPr>
          <p:cNvPr id="11" name="Straight Arrow Connector 10"/>
          <p:cNvCxnSpPr>
            <a:stCxn id="10" idx="2"/>
          </p:cNvCxnSpPr>
          <p:nvPr/>
        </p:nvCxnSpPr>
        <p:spPr>
          <a:xfrm>
            <a:off x="4769527" y="2724978"/>
            <a:ext cx="695444" cy="1068155"/>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5113127" y="4876512"/>
            <a:ext cx="2067939" cy="780288"/>
          </a:xfrm>
          <a:prstGeom prst="rect">
            <a:avLst/>
          </a:prstGeom>
          <a:solidFill>
            <a:schemeClr val="accent1">
              <a:lumMod val="20000"/>
              <a:lumOff val="80000"/>
            </a:schemeClr>
          </a:solidFill>
          <a:ln>
            <a:solidFill>
              <a:schemeClr val="accent2"/>
            </a:solidFill>
          </a:ln>
        </p:spPr>
        <p:txBody>
          <a:bodyPr wrap="square" lIns="97470" tIns="48735" rIns="97470" bIns="48735" rtlCol="0" anchor="ctr">
            <a:noAutofit/>
          </a:bodyPr>
          <a:lstStyle/>
          <a:p>
            <a:pPr rtl="0"/>
            <a:endParaRPr lang="en-US" altLang="ja-JP" sz="1800" dirty="0" smtClean="0">
              <a:solidFill>
                <a:srgbClr val="000000"/>
              </a:solidFill>
              <a:latin typeface="+mn-lt"/>
            </a:endParaRPr>
          </a:p>
          <a:p>
            <a:pPr rtl="0"/>
            <a:r>
              <a:rPr lang="ja-JP" altLang="x-none" sz="1800" dirty="0" smtClean="0">
                <a:solidFill>
                  <a:srgbClr val="000000"/>
                </a:solidFill>
                <a:latin typeface="+mn-lt"/>
              </a:rPr>
              <a:t>容器施栓系</a:t>
            </a:r>
          </a:p>
          <a:p>
            <a:pPr rtl="0"/>
            <a:endParaRPr lang="ja-JP" altLang="en-US" sz="1400" i="1" dirty="0">
              <a:solidFill>
                <a:srgbClr val="000000"/>
              </a:solidFill>
              <a:latin typeface="+mn-lt"/>
            </a:endParaRPr>
          </a:p>
        </p:txBody>
      </p:sp>
      <p:cxnSp>
        <p:nvCxnSpPr>
          <p:cNvPr id="13" name="Straight Arrow Connector 12"/>
          <p:cNvCxnSpPr/>
          <p:nvPr/>
        </p:nvCxnSpPr>
        <p:spPr>
          <a:xfrm flipV="1">
            <a:off x="5866719" y="3784146"/>
            <a:ext cx="686963" cy="1075266"/>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883546" y="4868388"/>
            <a:ext cx="1755648" cy="780288"/>
          </a:xfrm>
          <a:prstGeom prst="rect">
            <a:avLst/>
          </a:prstGeom>
          <a:solidFill>
            <a:schemeClr val="accent1">
              <a:lumMod val="20000"/>
              <a:lumOff val="80000"/>
            </a:schemeClr>
          </a:solidFill>
          <a:ln>
            <a:solidFill>
              <a:schemeClr val="accent2"/>
            </a:solidFill>
          </a:ln>
        </p:spPr>
        <p:txBody>
          <a:bodyPr wrap="square" lIns="97470" tIns="48735" rIns="97470" bIns="48735" rtlCol="0" anchor="ctr">
            <a:noAutofit/>
          </a:bodyPr>
          <a:lstStyle/>
          <a:p>
            <a:pPr lvl="0" rtl="0"/>
            <a:r>
              <a:rPr lang="ja-JP" altLang="x-none" sz="1800" dirty="0" smtClean="0">
                <a:solidFill>
                  <a:srgbClr val="000000"/>
                </a:solidFill>
                <a:latin typeface="+mn-lt"/>
              </a:rPr>
              <a:t>製造機器</a:t>
            </a:r>
            <a:r>
              <a:rPr lang="ja-JP" altLang="x-none" sz="1600" dirty="0" smtClean="0">
                <a:solidFill>
                  <a:srgbClr val="000000"/>
                </a:solidFill>
                <a:latin typeface="+mn-lt"/>
              </a:rPr>
              <a:t> </a:t>
            </a:r>
            <a:endParaRPr lang="ja-JP" altLang="en-US" sz="1400" i="1" dirty="0">
              <a:solidFill>
                <a:srgbClr val="000000"/>
              </a:solidFill>
              <a:latin typeface="+mn-lt"/>
            </a:endParaRPr>
          </a:p>
        </p:txBody>
      </p:sp>
      <p:cxnSp>
        <p:nvCxnSpPr>
          <p:cNvPr id="15" name="Straight Arrow Connector 14"/>
          <p:cNvCxnSpPr>
            <a:stCxn id="14" idx="0"/>
          </p:cNvCxnSpPr>
          <p:nvPr/>
        </p:nvCxnSpPr>
        <p:spPr>
          <a:xfrm flipV="1">
            <a:off x="3761375" y="3793122"/>
            <a:ext cx="686963" cy="1075266"/>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686068" y="6096971"/>
            <a:ext cx="8439204" cy="584965"/>
          </a:xfrm>
          <a:prstGeom prst="rect">
            <a:avLst/>
          </a:prstGeom>
          <a:noFill/>
        </p:spPr>
        <p:txBody>
          <a:bodyPr wrap="square" lIns="97470" tIns="48735" rIns="97470" bIns="48735" rtlCol="0">
            <a:spAutoFit/>
          </a:bodyPr>
          <a:lstStyle/>
          <a:p>
            <a:pPr rtl="0"/>
            <a:r>
              <a:rPr lang="ja-JP" altLang="x-none" sz="1700" dirty="0" smtClean="0">
                <a:solidFill>
                  <a:srgbClr val="0070C0"/>
                </a:solidFill>
                <a:latin typeface="+mn-lt"/>
              </a:rPr>
              <a:t>製品</a:t>
            </a:r>
            <a:r>
              <a:rPr lang="ja-JP" altLang="en-US" sz="1700" dirty="0" smtClean="0">
                <a:solidFill>
                  <a:srgbClr val="0070C0"/>
                </a:solidFill>
                <a:latin typeface="+mn-lt"/>
              </a:rPr>
              <a:t>のリスクアセスメント</a:t>
            </a:r>
            <a:r>
              <a:rPr lang="ja-JP" altLang="x-none" sz="1700" dirty="0" smtClean="0">
                <a:solidFill>
                  <a:srgbClr val="0070C0"/>
                </a:solidFill>
                <a:latin typeface="+mn-lt"/>
              </a:rPr>
              <a:t>では、これらのカテゴリーの各々</a:t>
            </a:r>
            <a:r>
              <a:rPr lang="ja-JP" altLang="en-US" sz="1700" dirty="0" smtClean="0">
                <a:solidFill>
                  <a:srgbClr val="0070C0"/>
                </a:solidFill>
                <a:latin typeface="+mn-lt"/>
              </a:rPr>
              <a:t>について</a:t>
            </a:r>
            <a:r>
              <a:rPr lang="ja-JP" altLang="x-none" sz="1700" dirty="0" smtClean="0">
                <a:solidFill>
                  <a:srgbClr val="0070C0"/>
                </a:solidFill>
                <a:latin typeface="+mn-lt"/>
              </a:rPr>
              <a:t>製剤中</a:t>
            </a:r>
            <a:r>
              <a:rPr lang="ja-JP" altLang="en-US" sz="1700" dirty="0" smtClean="0">
                <a:solidFill>
                  <a:srgbClr val="0070C0"/>
                </a:solidFill>
                <a:latin typeface="+mn-lt"/>
              </a:rPr>
              <a:t>に</a:t>
            </a:r>
            <a:r>
              <a:rPr lang="ja-JP" altLang="x-none" sz="1700" dirty="0" smtClean="0">
                <a:solidFill>
                  <a:srgbClr val="0070C0"/>
                </a:solidFill>
                <a:latin typeface="+mn-lt"/>
              </a:rPr>
              <a:t>元素不純物</a:t>
            </a:r>
            <a:r>
              <a:rPr lang="ja-JP" altLang="en-US" sz="1700" dirty="0" smtClean="0">
                <a:solidFill>
                  <a:srgbClr val="0070C0"/>
                </a:solidFill>
                <a:latin typeface="+mn-lt"/>
              </a:rPr>
              <a:t>が混入</a:t>
            </a:r>
            <a:r>
              <a:rPr lang="ja-JP" altLang="x-none" sz="1700" dirty="0" smtClean="0">
                <a:solidFill>
                  <a:srgbClr val="0070C0"/>
                </a:solidFill>
                <a:latin typeface="+mn-lt"/>
              </a:rPr>
              <a:t>する可能性を考慮すべきである</a:t>
            </a:r>
            <a:endParaRPr lang="ja-JP" altLang="en-US" sz="1700" i="1" dirty="0">
              <a:solidFill>
                <a:srgbClr val="0070C0"/>
              </a:solidFill>
              <a:latin typeface="+mn-lt"/>
            </a:endParaRPr>
          </a:p>
        </p:txBody>
      </p:sp>
      <p:sp>
        <p:nvSpPr>
          <p:cNvPr id="17" name="Rectangle 16"/>
          <p:cNvSpPr/>
          <p:nvPr/>
        </p:nvSpPr>
        <p:spPr>
          <a:xfrm>
            <a:off x="6210193" y="1551653"/>
            <a:ext cx="196908" cy="298798"/>
          </a:xfrm>
          <a:prstGeom prst="rect">
            <a:avLst/>
          </a:prstGeom>
        </p:spPr>
        <p:txBody>
          <a:bodyPr wrap="none" lIns="97470" tIns="48735" rIns="97470" bIns="48735" rtlCol="0">
            <a:spAutoFit/>
          </a:bodyPr>
          <a:lstStyle/>
          <a:p>
            <a:pPr lvl="0" rtl="0"/>
            <a:endParaRPr lang="ja-JP" altLang="en-US" sz="1400" i="1" dirty="0">
              <a:solidFill>
                <a:srgbClr val="000000"/>
              </a:solidFill>
              <a:latin typeface="+mn-lt"/>
            </a:endParaRPr>
          </a:p>
        </p:txBody>
      </p:sp>
      <p:sp>
        <p:nvSpPr>
          <p:cNvPr id="18" name="TextBox 17"/>
          <p:cNvSpPr txBox="1"/>
          <p:nvPr/>
        </p:nvSpPr>
        <p:spPr bwMode="auto">
          <a:xfrm>
            <a:off x="686068" y="5673824"/>
            <a:ext cx="6494998" cy="393912"/>
          </a:xfrm>
          <a:prstGeom prst="rect">
            <a:avLst/>
          </a:prstGeom>
          <a:noFill/>
          <a:ln w="9525">
            <a:noFill/>
            <a:round/>
            <a:headEnd/>
            <a:tailEnd/>
          </a:ln>
        </p:spPr>
        <p:txBody>
          <a:bodyPr wrap="square" lIns="90000" tIns="92880" rIns="90000" bIns="45000" rtlCol="0">
            <a:spAutoFit/>
          </a:bodyPr>
          <a:lstStyle/>
          <a:p>
            <a:pPr rtl="0">
              <a:lnSpc>
                <a:spcPct val="81000"/>
              </a:lnSpc>
              <a:tabLst>
                <a:tab pos="723900" algn="l"/>
                <a:tab pos="1447800" algn="l"/>
                <a:tab pos="2171700" algn="l"/>
                <a:tab pos="2895600" algn="l"/>
                <a:tab pos="3619500" algn="l"/>
                <a:tab pos="4343400" algn="l"/>
                <a:tab pos="5067300" algn="l"/>
                <a:tab pos="5791200" algn="l"/>
              </a:tabLst>
            </a:pPr>
            <a:r>
              <a:rPr lang="ja-JP" altLang="x-none" sz="2000" dirty="0" smtClean="0">
                <a:solidFill>
                  <a:srgbClr val="FF0000"/>
                </a:solidFill>
                <a:latin typeface="+mn-lt"/>
              </a:rPr>
              <a:t>*水は潜在的</a:t>
            </a:r>
            <a:r>
              <a:rPr lang="ja-JP" altLang="en-US" sz="2000" dirty="0" smtClean="0">
                <a:solidFill>
                  <a:srgbClr val="FF0000"/>
                </a:solidFill>
                <a:latin typeface="+mn-lt"/>
              </a:rPr>
              <a:t>に</a:t>
            </a:r>
            <a:r>
              <a:rPr lang="ja-JP" altLang="x-none" sz="2000" dirty="0" smtClean="0">
                <a:solidFill>
                  <a:srgbClr val="FF0000"/>
                </a:solidFill>
                <a:latin typeface="+mn-lt"/>
              </a:rPr>
              <a:t>懸案</a:t>
            </a:r>
            <a:r>
              <a:rPr lang="ja-JP" altLang="en-US" sz="2000" dirty="0" smtClean="0">
                <a:solidFill>
                  <a:srgbClr val="FF0000"/>
                </a:solidFill>
                <a:latin typeface="+mn-lt"/>
              </a:rPr>
              <a:t>のある</a:t>
            </a:r>
            <a:r>
              <a:rPr lang="ja-JP" altLang="x-none" sz="2000" dirty="0" smtClean="0">
                <a:solidFill>
                  <a:srgbClr val="FF0000"/>
                </a:solidFill>
                <a:latin typeface="+mn-lt"/>
              </a:rPr>
              <a:t>主要</a:t>
            </a:r>
            <a:r>
              <a:rPr lang="ja-JP" altLang="en-US" sz="2000" dirty="0" smtClean="0">
                <a:solidFill>
                  <a:srgbClr val="FF0000"/>
                </a:solidFill>
                <a:latin typeface="+mn-lt"/>
              </a:rPr>
              <a:t>な</a:t>
            </a:r>
            <a:r>
              <a:rPr lang="ja-JP" altLang="x-none" sz="2000" dirty="0" smtClean="0">
                <a:solidFill>
                  <a:srgbClr val="FF0000"/>
                </a:solidFill>
                <a:latin typeface="+mn-lt"/>
              </a:rPr>
              <a:t>ユーティリティである</a:t>
            </a:r>
            <a:endParaRPr lang="ja-JP" altLang="en-US" sz="2000" dirty="0">
              <a:solidFill>
                <a:srgbClr val="FF0000"/>
              </a:solidFill>
              <a:latin typeface="+mn-lt"/>
            </a:endParaRPr>
          </a:p>
        </p:txBody>
      </p:sp>
    </p:spTree>
    <p:extLst>
      <p:ext uri="{BB962C8B-B14F-4D97-AF65-F5344CB8AC3E}">
        <p14:creationId xmlns:p14="http://schemas.microsoft.com/office/powerpoint/2010/main" val="1764333398"/>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ja-JP" altLang="x-none" sz="3200" dirty="0" smtClean="0">
                <a:solidFill>
                  <a:srgbClr val="0070C0"/>
                </a:solidFill>
              </a:rPr>
              <a:t>リスクアセスメント・アプローチ</a:t>
            </a:r>
            <a:endParaRPr lang="ja-JP" altLang="en-US" sz="3200" dirty="0">
              <a:solidFill>
                <a:srgbClr val="0070C0"/>
              </a:solidFill>
            </a:endParaRPr>
          </a:p>
        </p:txBody>
      </p:sp>
      <p:sp>
        <p:nvSpPr>
          <p:cNvPr id="3" name="Content Placeholder 2"/>
          <p:cNvSpPr>
            <a:spLocks noGrp="1"/>
          </p:cNvSpPr>
          <p:nvPr>
            <p:ph idx="1"/>
          </p:nvPr>
        </p:nvSpPr>
        <p:spPr/>
        <p:txBody>
          <a:bodyPr rtlCol="0"/>
          <a:lstStyle/>
          <a:p>
            <a:pPr marL="0" indent="0" rtl="0">
              <a:buNone/>
            </a:pPr>
            <a:r>
              <a:rPr lang="ja-JP" altLang="x-none" sz="1800" dirty="0" smtClean="0"/>
              <a:t>元素不純物</a:t>
            </a:r>
            <a:r>
              <a:rPr lang="ja-JP" altLang="en-US" sz="1800" dirty="0" smtClean="0"/>
              <a:t>の</a:t>
            </a:r>
            <a:r>
              <a:rPr lang="ja-JP" altLang="x-none" sz="1800" dirty="0" smtClean="0"/>
              <a:t>リスクアセスメントの際に考えられる一般的アプローチの例を以下に示す  </a:t>
            </a:r>
          </a:p>
          <a:p>
            <a:pPr lvl="1" rtl="0"/>
            <a:r>
              <a:rPr lang="ja-JP" altLang="x-none" sz="1400" dirty="0" smtClean="0">
                <a:ea typeface="+mn-ea"/>
              </a:rPr>
              <a:t>情報が入手可能になった際や、追加の実績が得られた際に、これらのアプローチ</a:t>
            </a:r>
            <a:r>
              <a:rPr lang="ja-JP" altLang="en-US" sz="1400" dirty="0" smtClean="0">
                <a:ea typeface="+mn-ea"/>
              </a:rPr>
              <a:t>、或いは</a:t>
            </a:r>
            <a:r>
              <a:rPr lang="ja-JP" altLang="x-none" sz="1400" dirty="0" smtClean="0">
                <a:ea typeface="+mn-ea"/>
              </a:rPr>
              <a:t>他のアプローチ</a:t>
            </a:r>
            <a:r>
              <a:rPr lang="ja-JP" altLang="en-US" sz="1400" dirty="0" smtClean="0">
                <a:ea typeface="+mn-ea"/>
              </a:rPr>
              <a:t>を</a:t>
            </a:r>
            <a:r>
              <a:rPr lang="ja-JP" altLang="x-none" sz="1400" dirty="0" smtClean="0">
                <a:ea typeface="+mn-ea"/>
              </a:rPr>
              <a:t>変更してもよい</a:t>
            </a:r>
          </a:p>
          <a:p>
            <a:pPr rtl="0"/>
            <a:r>
              <a:rPr lang="ja-JP" altLang="x-none" sz="1800" dirty="0" smtClean="0"/>
              <a:t>製剤中の潜在的元素不純物の</a:t>
            </a:r>
            <a:r>
              <a:rPr lang="ja-JP" altLang="en-US" sz="1800" dirty="0" smtClean="0"/>
              <a:t>アセスメント</a:t>
            </a:r>
            <a:endParaRPr lang="ja-JP" altLang="x-none" sz="1800" dirty="0" smtClean="0"/>
          </a:p>
          <a:p>
            <a:pPr lvl="1" rtl="0"/>
            <a:r>
              <a:rPr lang="ja-JP" altLang="x-none" sz="1600" dirty="0" smtClean="0">
                <a:ea typeface="+mn-ea"/>
              </a:rPr>
              <a:t>最終製剤中の元素不純物量を</a:t>
            </a:r>
            <a:r>
              <a:rPr lang="ja-JP" altLang="en-US" sz="1600" dirty="0" smtClean="0">
                <a:ea typeface="+mn-ea"/>
              </a:rPr>
              <a:t>測定</a:t>
            </a:r>
            <a:r>
              <a:rPr lang="ja-JP" altLang="x-none" sz="1600" dirty="0" smtClean="0">
                <a:ea typeface="+mn-ea"/>
              </a:rPr>
              <a:t>又は評価する</a:t>
            </a:r>
          </a:p>
          <a:p>
            <a:pPr lvl="1" rtl="0"/>
            <a:r>
              <a:rPr lang="ja-JP" altLang="x-none" sz="1600" dirty="0" smtClean="0">
                <a:ea typeface="+mn-ea"/>
              </a:rPr>
              <a:t>処方の種類に応じて、容器施栓系からの混入の評価が必要になることがある</a:t>
            </a:r>
          </a:p>
          <a:p>
            <a:pPr rtl="0"/>
            <a:r>
              <a:rPr lang="ja-JP" altLang="x-none" sz="1800" dirty="0" smtClean="0"/>
              <a:t>製剤の各</a:t>
            </a:r>
            <a:r>
              <a:rPr lang="ja-JP" altLang="en-US" sz="1800" dirty="0" smtClean="0"/>
              <a:t>構成</a:t>
            </a:r>
            <a:r>
              <a:rPr lang="ja-JP" altLang="x-none" sz="1800" dirty="0" smtClean="0"/>
              <a:t>成分（原薬、添加剤、容器施栓系）から混入する潜在的元素不純物の</a:t>
            </a:r>
            <a:r>
              <a:rPr lang="ja-JP" altLang="en-US" sz="1800" dirty="0" smtClean="0"/>
              <a:t>アセスメント</a:t>
            </a:r>
            <a:endParaRPr lang="ja-JP" altLang="x-none" sz="1800" dirty="0" smtClean="0"/>
          </a:p>
          <a:p>
            <a:pPr lvl="1" rtl="0"/>
            <a:r>
              <a:rPr lang="ja-JP" altLang="x-none" sz="1600" dirty="0" smtClean="0">
                <a:ea typeface="+mn-ea"/>
              </a:rPr>
              <a:t>元素不純物の潜在的な起源について各</a:t>
            </a:r>
            <a:r>
              <a:rPr lang="ja-JP" altLang="en-US" sz="1600" dirty="0" smtClean="0">
                <a:ea typeface="+mn-ea"/>
              </a:rPr>
              <a:t>構成</a:t>
            </a:r>
            <a:r>
              <a:rPr lang="ja-JP" altLang="x-none" sz="1600" dirty="0" smtClean="0">
                <a:ea typeface="+mn-ea"/>
              </a:rPr>
              <a:t>成分を評価する</a:t>
            </a:r>
          </a:p>
          <a:p>
            <a:pPr lvl="1" rtl="0"/>
            <a:r>
              <a:rPr lang="ja-JP" altLang="x-none" sz="1600" dirty="0" smtClean="0">
                <a:ea typeface="+mn-ea"/>
              </a:rPr>
              <a:t>既知の、又は</a:t>
            </a:r>
            <a:r>
              <a:rPr lang="ja-JP" altLang="en-US" sz="1600" dirty="0" smtClean="0">
                <a:ea typeface="+mn-ea"/>
              </a:rPr>
              <a:t>予測される</a:t>
            </a:r>
            <a:r>
              <a:rPr lang="ja-JP" altLang="x-none" sz="1600" dirty="0" smtClean="0">
                <a:ea typeface="+mn-ea"/>
              </a:rPr>
              <a:t>元素不純物を特定する </a:t>
            </a:r>
          </a:p>
          <a:p>
            <a:pPr lvl="1"/>
            <a:r>
              <a:rPr lang="ja-JP" altLang="x-none" sz="1600" dirty="0" smtClean="0">
                <a:ea typeface="+mn-ea"/>
              </a:rPr>
              <a:t>最終製剤中の</a:t>
            </a:r>
            <a:r>
              <a:rPr lang="ja-JP" altLang="en-US" sz="1600" dirty="0" smtClean="0">
                <a:ea typeface="+mn-ea"/>
              </a:rPr>
              <a:t>元素不純物</a:t>
            </a:r>
            <a:r>
              <a:rPr lang="ja-JP" altLang="x-none" sz="1600" dirty="0" smtClean="0">
                <a:ea typeface="+mn-ea"/>
              </a:rPr>
              <a:t>量に及ぼす</a:t>
            </a:r>
            <a:r>
              <a:rPr lang="ja-JP" altLang="en-US" sz="1600" dirty="0" smtClean="0">
                <a:ea typeface="+mn-ea"/>
              </a:rPr>
              <a:t>各構成</a:t>
            </a:r>
            <a:r>
              <a:rPr lang="ja-JP" altLang="x-none" sz="1600" dirty="0" smtClean="0">
                <a:ea typeface="+mn-ea"/>
              </a:rPr>
              <a:t>成分</a:t>
            </a:r>
            <a:r>
              <a:rPr lang="ja-JP" altLang="en-US" sz="1600" dirty="0" smtClean="0">
                <a:ea typeface="+mn-ea"/>
              </a:rPr>
              <a:t>又は</a:t>
            </a:r>
            <a:r>
              <a:rPr lang="ja-JP" altLang="x-none" sz="1600" dirty="0" smtClean="0">
                <a:ea typeface="+mn-ea"/>
              </a:rPr>
              <a:t>混入源</a:t>
            </a:r>
            <a:r>
              <a:rPr lang="ja-JP" altLang="en-US" sz="1600" dirty="0" smtClean="0">
                <a:ea typeface="+mn-ea"/>
              </a:rPr>
              <a:t>からの混入</a:t>
            </a:r>
            <a:r>
              <a:rPr lang="ja-JP" altLang="x-none" sz="1600" dirty="0" smtClean="0">
                <a:ea typeface="+mn-ea"/>
              </a:rPr>
              <a:t>量</a:t>
            </a:r>
            <a:r>
              <a:rPr lang="ja-JP" altLang="en-US" sz="1600" dirty="0" smtClean="0">
                <a:ea typeface="+mn-ea"/>
              </a:rPr>
              <a:t>を求める</a:t>
            </a:r>
            <a:endParaRPr lang="ja-JP" altLang="x-none" sz="1600" dirty="0" smtClean="0">
              <a:ea typeface="+mn-ea"/>
            </a:endParaRPr>
          </a:p>
          <a:p>
            <a:pPr rtl="0"/>
            <a:r>
              <a:rPr lang="ja-JP" altLang="x-none" sz="1800" dirty="0" smtClean="0"/>
              <a:t>選択したアプローチにかかわらず、表</a:t>
            </a:r>
            <a:r>
              <a:rPr lang="x-none" altLang="ja-JP" sz="1800" dirty="0" smtClean="0"/>
              <a:t>5-1</a:t>
            </a:r>
            <a:r>
              <a:rPr lang="ja-JP" altLang="x-none" sz="1800" dirty="0" smtClean="0"/>
              <a:t>（次のスライドを参照）に示す元素不純物の分類及び推奨事項を考慮する</a:t>
            </a:r>
          </a:p>
          <a:p>
            <a:pPr rtl="0"/>
            <a:endParaRPr lang="ja-JP" altLang="en-US" sz="2800" dirty="0"/>
          </a:p>
        </p:txBody>
      </p:sp>
    </p:spTree>
    <p:extLst>
      <p:ext uri="{BB962C8B-B14F-4D97-AF65-F5344CB8AC3E}">
        <p14:creationId xmlns:p14="http://schemas.microsoft.com/office/powerpoint/2010/main" val="3732358426"/>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5008" y="1034248"/>
            <a:ext cx="8566150" cy="790575"/>
          </a:xfrm>
        </p:spPr>
        <p:txBody>
          <a:bodyPr wrap="none" rtlCol="0"/>
          <a:lstStyle/>
          <a:p>
            <a:pPr rtl="0"/>
            <a:r>
              <a:rPr lang="x-none" altLang="ja-JP" sz="2800" dirty="0" smtClean="0"/>
              <a:t>Q3D </a:t>
            </a:r>
            <a:r>
              <a:rPr lang="ja-JP" altLang="x-none" sz="2800" dirty="0" smtClean="0"/>
              <a:t>表</a:t>
            </a:r>
            <a:r>
              <a:rPr lang="x-none" altLang="ja-JP" sz="2800" dirty="0" smtClean="0"/>
              <a:t>5-1</a:t>
            </a:r>
            <a:r>
              <a:rPr lang="ja-JP" altLang="x-none" sz="2800" dirty="0" smtClean="0"/>
              <a:t>：リスクアセスメントにおいて考慮すべき元素</a:t>
            </a:r>
            <a:endParaRPr lang="ja-JP" altLang="en-US" sz="2800" dirty="0"/>
          </a:p>
        </p:txBody>
      </p:sp>
      <p:sp>
        <p:nvSpPr>
          <p:cNvPr id="3" name="Content Placeholder 2"/>
          <p:cNvSpPr>
            <a:spLocks noGrp="1"/>
          </p:cNvSpPr>
          <p:nvPr>
            <p:ph idx="1"/>
          </p:nvPr>
        </p:nvSpPr>
        <p:spPr/>
        <p:txBody>
          <a:bodyPr rtlCol="0"/>
          <a:lstStyle/>
          <a:p>
            <a:pPr marL="0" indent="0" rtl="0">
              <a:buNone/>
            </a:pPr>
            <a:r>
              <a:rPr lang="ja-JP" altLang="x-none" dirty="0" smtClean="0"/>
              <a:t> </a:t>
            </a:r>
            <a:endParaRPr lang="ja-JP" altLang="en-US" dirty="0"/>
          </a:p>
        </p:txBody>
      </p:sp>
      <p:sp>
        <p:nvSpPr>
          <p:cNvPr id="4" name="TextBox 3"/>
          <p:cNvSpPr txBox="1"/>
          <p:nvPr/>
        </p:nvSpPr>
        <p:spPr bwMode="auto">
          <a:xfrm>
            <a:off x="2023449" y="6825952"/>
            <a:ext cx="5229615" cy="363968"/>
          </a:xfrm>
          <a:prstGeom prst="rect">
            <a:avLst/>
          </a:prstGeom>
          <a:noFill/>
          <a:ln w="9525">
            <a:noFill/>
            <a:round/>
            <a:headEnd/>
            <a:tailEnd/>
          </a:ln>
        </p:spPr>
        <p:txBody>
          <a:bodyPr wrap="none" lIns="90000" tIns="92880" rIns="90000" bIns="45000" rtlCol="0">
            <a:spAutoFit/>
          </a:bodyPr>
          <a:lstStyle/>
          <a:p>
            <a:pPr rtl="0">
              <a:lnSpc>
                <a:spcPct val="81000"/>
              </a:lnSpc>
              <a:tabLst>
                <a:tab pos="723900" algn="l"/>
                <a:tab pos="1447800" algn="l"/>
                <a:tab pos="2171700" algn="l"/>
                <a:tab pos="2895600" algn="l"/>
                <a:tab pos="3619500" algn="l"/>
                <a:tab pos="4343400" algn="l"/>
                <a:tab pos="5067300" algn="l"/>
                <a:tab pos="5791200" algn="l"/>
              </a:tabLst>
            </a:pPr>
            <a:r>
              <a:rPr lang="ja-JP" altLang="x-none" sz="1800" dirty="0" smtClean="0">
                <a:solidFill>
                  <a:srgbClr val="4C4C4C"/>
                </a:solidFill>
                <a:latin typeface="Candara" pitchFamily="32" charset="0"/>
              </a:rPr>
              <a:t>リスクアセスメントのまとめでは、この表を参照する</a:t>
            </a:r>
            <a:endParaRPr lang="ja-JP" altLang="en-US" sz="1800" dirty="0">
              <a:solidFill>
                <a:srgbClr val="4C4C4C"/>
              </a:solidFill>
              <a:latin typeface="Candara" pitchFamily="32" charset="0"/>
            </a:endParaRPr>
          </a:p>
        </p:txBody>
      </p:sp>
      <p:graphicFrame>
        <p:nvGraphicFramePr>
          <p:cNvPr id="5" name="表 4"/>
          <p:cNvGraphicFramePr>
            <a:graphicFrameLocks noGrp="1"/>
          </p:cNvGraphicFramePr>
          <p:nvPr>
            <p:extLst>
              <p:ext uri="{D42A27DB-BD31-4B8C-83A1-F6EECF244321}">
                <p14:modId xmlns:p14="http://schemas.microsoft.com/office/powerpoint/2010/main" val="4039038165"/>
              </p:ext>
            </p:extLst>
          </p:nvPr>
        </p:nvGraphicFramePr>
        <p:xfrm>
          <a:off x="1903100" y="1641376"/>
          <a:ext cx="5277956" cy="5074920"/>
        </p:xfrm>
        <a:graphic>
          <a:graphicData uri="http://schemas.openxmlformats.org/drawingml/2006/table">
            <a:tbl>
              <a:tblPr firstRow="1" bandRow="1">
                <a:tableStyleId>{5C22544A-7EE6-4342-B048-85BDC9FD1C3A}</a:tableStyleId>
              </a:tblPr>
              <a:tblGrid>
                <a:gridCol w="705956">
                  <a:extLst>
                    <a:ext uri="{9D8B030D-6E8A-4147-A177-3AD203B41FA5}">
                      <a16:colId xmlns:a16="http://schemas.microsoft.com/office/drawing/2014/main" val="20000"/>
                    </a:ext>
                  </a:extLst>
                </a:gridCol>
                <a:gridCol w="533400">
                  <a:extLst>
                    <a:ext uri="{9D8B030D-6E8A-4147-A177-3AD203B41FA5}">
                      <a16:colId xmlns:a16="http://schemas.microsoft.com/office/drawing/2014/main" val="20001"/>
                    </a:ext>
                  </a:extLst>
                </a:gridCol>
                <a:gridCol w="1173480">
                  <a:extLst>
                    <a:ext uri="{9D8B030D-6E8A-4147-A177-3AD203B41FA5}">
                      <a16:colId xmlns:a16="http://schemas.microsoft.com/office/drawing/2014/main" val="20002"/>
                    </a:ext>
                  </a:extLst>
                </a:gridCol>
                <a:gridCol w="848896">
                  <a:extLst>
                    <a:ext uri="{9D8B030D-6E8A-4147-A177-3AD203B41FA5}">
                      <a16:colId xmlns:a16="http://schemas.microsoft.com/office/drawing/2014/main" val="20003"/>
                    </a:ext>
                  </a:extLst>
                </a:gridCol>
                <a:gridCol w="1080120">
                  <a:extLst>
                    <a:ext uri="{9D8B030D-6E8A-4147-A177-3AD203B41FA5}">
                      <a16:colId xmlns:a16="http://schemas.microsoft.com/office/drawing/2014/main" val="20004"/>
                    </a:ext>
                  </a:extLst>
                </a:gridCol>
                <a:gridCol w="936104">
                  <a:extLst>
                    <a:ext uri="{9D8B030D-6E8A-4147-A177-3AD203B41FA5}">
                      <a16:colId xmlns:a16="http://schemas.microsoft.com/office/drawing/2014/main" val="20005"/>
                    </a:ext>
                  </a:extLst>
                </a:gridCol>
              </a:tblGrid>
              <a:tr h="465078">
                <a:tc>
                  <a:txBody>
                    <a:bodyPr/>
                    <a:lstStyle/>
                    <a:p>
                      <a:pPr algn="ctr" rtl="0"/>
                      <a:r>
                        <a:rPr lang="x-none" sz="1100" dirty="0">
                          <a:latin typeface="+mn-lt"/>
                          <a:ea typeface="+mn-ea"/>
                          <a:cs typeface="Arial" pitchFamily="34" charset="0"/>
                        </a:rPr>
                        <a:t>元素</a:t>
                      </a:r>
                      <a:endParaRPr kumimoji="1" lang="ja-JP" altLang="en-US" sz="11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3333CC"/>
                    </a:solidFill>
                  </a:tcPr>
                </a:tc>
                <a:tc>
                  <a:txBody>
                    <a:bodyPr/>
                    <a:lstStyle/>
                    <a:p>
                      <a:pPr algn="ctr" rtl="0"/>
                      <a:r>
                        <a:rPr lang="x-none" sz="1100">
                          <a:latin typeface="+mn-lt"/>
                          <a:ea typeface="+mn-ea"/>
                          <a:cs typeface="Arial" pitchFamily="34" charset="0"/>
                        </a:rPr>
                        <a:t>クラス</a:t>
                      </a:r>
                      <a:endParaRPr kumimoji="1" lang="ja-JP" altLang="en-US" sz="11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3333CC"/>
                    </a:solidFill>
                  </a:tcPr>
                </a:tc>
                <a:tc>
                  <a:txBody>
                    <a:bodyPr/>
                    <a:lstStyle/>
                    <a:p>
                      <a:pPr algn="ctr" rtl="0"/>
                      <a:r>
                        <a:rPr lang="x-none" sz="1100">
                          <a:latin typeface="+mn-lt"/>
                          <a:ea typeface="+mn-ea"/>
                          <a:cs typeface="Arial" pitchFamily="34" charset="0"/>
                        </a:rPr>
                        <a:t>意図的に添加された場合（すべての投与経路）</a:t>
                      </a:r>
                      <a:endParaRPr kumimoji="1" lang="ja-JP" altLang="en-US" sz="11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3333CC"/>
                    </a:solidFill>
                  </a:tcPr>
                </a:tc>
                <a:tc gridSpan="3">
                  <a:txBody>
                    <a:bodyPr/>
                    <a:lstStyle/>
                    <a:p>
                      <a:pPr algn="ctr" rtl="0"/>
                      <a:r>
                        <a:rPr lang="x-none" sz="1100" dirty="0">
                          <a:latin typeface="+mn-lt"/>
                          <a:ea typeface="+mn-ea"/>
                          <a:cs typeface="Arial" pitchFamily="34" charset="0"/>
                        </a:rPr>
                        <a:t>意図的に添加されない場合</a:t>
                      </a:r>
                      <a:endParaRPr kumimoji="1" lang="ja-JP" altLang="en-US" sz="11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3333CC"/>
                    </a:solidFill>
                  </a:tcPr>
                </a:tc>
                <a:tc hMerge="1">
                  <a:txBody>
                    <a:bodyPr/>
                    <a:lstStyle/>
                    <a:p>
                      <a:pPr rtl="0"/>
                      <a:endParaRPr kumimoji="1" lang="ja-JP" altLang="en-US" sz="1000" dirty="0">
                        <a:latin typeface="Arial" pitchFamily="34" charset="0"/>
                        <a:cs typeface="Arial" pitchFamily="34" charset="0"/>
                      </a:endParaRPr>
                    </a:p>
                  </a:txBody>
                  <a:tcPr marL="36000" marR="36000"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pPr rtl="0"/>
                      <a:endParaRPr kumimoji="1" lang="ja-JP" altLang="en-US" sz="1000" dirty="0">
                        <a:latin typeface="Arial" pitchFamily="34" charset="0"/>
                        <a:cs typeface="Arial" pitchFamily="34" charset="0"/>
                      </a:endParaRPr>
                    </a:p>
                  </a:txBody>
                  <a:tcPr marL="36000" marR="36000"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175260">
                <a:tc>
                  <a:txBody>
                    <a:bodyPr/>
                    <a:lstStyle/>
                    <a:p>
                      <a:pPr rtl="0"/>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3333CC"/>
                    </a:solidFill>
                  </a:tcPr>
                </a:tc>
                <a:tc>
                  <a:txBody>
                    <a:bodyPr/>
                    <a:lstStyle/>
                    <a:p>
                      <a:pPr rtl="0"/>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tc>
                  <a:txBody>
                    <a:bodyPr/>
                    <a:lstStyle/>
                    <a:p>
                      <a:pPr rtl="0"/>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tc>
                  <a:txBody>
                    <a:bodyPr/>
                    <a:lstStyle/>
                    <a:p>
                      <a:pPr algn="ctr" rtl="0"/>
                      <a:r>
                        <a:rPr lang="x-none" sz="1200">
                          <a:latin typeface="+mn-lt"/>
                          <a:ea typeface="+mn-ea"/>
                          <a:cs typeface="Arial" pitchFamily="34" charset="0"/>
                        </a:rPr>
                        <a:t>経口</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tc>
                  <a:txBody>
                    <a:bodyPr/>
                    <a:lstStyle/>
                    <a:p>
                      <a:pPr algn="ctr" rtl="0"/>
                      <a:r>
                        <a:rPr lang="x-none" sz="1200">
                          <a:latin typeface="+mn-lt"/>
                          <a:ea typeface="+mn-ea"/>
                          <a:cs typeface="Arial" pitchFamily="34" charset="0"/>
                        </a:rPr>
                        <a:t>注射</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tc>
                  <a:txBody>
                    <a:bodyPr/>
                    <a:lstStyle/>
                    <a:p>
                      <a:pPr algn="ctr" rtl="0"/>
                      <a:r>
                        <a:rPr lang="x-none" sz="1200">
                          <a:latin typeface="+mn-lt"/>
                          <a:ea typeface="+mn-ea"/>
                          <a:cs typeface="Arial" pitchFamily="34" charset="0"/>
                        </a:rPr>
                        <a:t>吸入</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extLst>
                  <a:ext uri="{0D108BD9-81ED-4DB2-BD59-A6C34878D82A}">
                    <a16:rowId xmlns:a16="http://schemas.microsoft.com/office/drawing/2014/main" val="10001"/>
                  </a:ext>
                </a:extLst>
              </a:tr>
              <a:tr h="160020">
                <a:tc>
                  <a:txBody>
                    <a:bodyPr/>
                    <a:lstStyle/>
                    <a:p>
                      <a:pPr rtl="0"/>
                      <a:r>
                        <a:rPr lang="x-none" sz="1200" b="0" dirty="0">
                          <a:solidFill>
                            <a:schemeClr val="bg1"/>
                          </a:solidFill>
                          <a:latin typeface="+mn-lt"/>
                          <a:ea typeface="+mn-ea"/>
                          <a:cs typeface="Arial" pitchFamily="34" charset="0"/>
                        </a:rPr>
                        <a:t>Cd</a:t>
                      </a:r>
                      <a:endParaRPr kumimoji="1" lang="ja-JP" altLang="en-US" sz="1200" b="0" dirty="0">
                        <a:solidFill>
                          <a:schemeClr val="bg1"/>
                        </a:solidFill>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3333CC"/>
                    </a:solidFill>
                  </a:tcPr>
                </a:tc>
                <a:tc>
                  <a:txBody>
                    <a:bodyPr/>
                    <a:lstStyle/>
                    <a:p>
                      <a:pPr algn="ctr" rtl="0"/>
                      <a:r>
                        <a:rPr lang="x-none" sz="1200" dirty="0">
                          <a:latin typeface="+mn-lt"/>
                          <a:ea typeface="+mn-ea"/>
                          <a:cs typeface="Arial" pitchFamily="34" charset="0"/>
                        </a:rPr>
                        <a:t>1</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tc>
                  <a:txBody>
                    <a:bodyPr/>
                    <a:lstStyle/>
                    <a:p>
                      <a:pPr algn="ctr" rtl="0"/>
                      <a:r>
                        <a:rPr lang="x-none" sz="1200">
                          <a:latin typeface="+mn-lt"/>
                          <a:ea typeface="+mn-ea"/>
                          <a:cs typeface="Arial" pitchFamily="34" charset="0"/>
                        </a:rPr>
                        <a:t>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DADEB"/>
                    </a:solidFill>
                  </a:tcPr>
                </a:tc>
                <a:tc>
                  <a:txBody>
                    <a:bodyPr/>
                    <a:lstStyle/>
                    <a:p>
                      <a:pPr algn="ctr" rtl="0"/>
                      <a:r>
                        <a:rPr lang="x-none" sz="1200">
                          <a:latin typeface="+mn-lt"/>
                          <a:ea typeface="+mn-ea"/>
                          <a:cs typeface="Arial" pitchFamily="34" charset="0"/>
                        </a:rPr>
                        <a:t>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DADEB"/>
                    </a:solidFill>
                  </a:tcPr>
                </a:tc>
                <a:tc>
                  <a:txBody>
                    <a:bodyPr/>
                    <a:lstStyle/>
                    <a:p>
                      <a:pPr algn="ctr" rtl="0"/>
                      <a:r>
                        <a:rPr lang="x-none" sz="1200">
                          <a:latin typeface="+mn-lt"/>
                          <a:ea typeface="+mn-ea"/>
                          <a:cs typeface="Arial" pitchFamily="34" charset="0"/>
                        </a:rPr>
                        <a:t>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DADEB"/>
                    </a:solidFill>
                  </a:tcPr>
                </a:tc>
                <a:tc>
                  <a:txBody>
                    <a:bodyPr/>
                    <a:lstStyle/>
                    <a:p>
                      <a:pPr algn="ctr" rtl="0"/>
                      <a:r>
                        <a:rPr lang="x-none" sz="1200">
                          <a:latin typeface="+mn-lt"/>
                          <a:ea typeface="+mn-ea"/>
                          <a:cs typeface="Arial" pitchFamily="34" charset="0"/>
                        </a:rPr>
                        <a:t>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DADEB"/>
                    </a:solidFill>
                  </a:tcPr>
                </a:tc>
                <a:extLst>
                  <a:ext uri="{0D108BD9-81ED-4DB2-BD59-A6C34878D82A}">
                    <a16:rowId xmlns:a16="http://schemas.microsoft.com/office/drawing/2014/main" val="10002"/>
                  </a:ext>
                </a:extLst>
              </a:tr>
              <a:tr h="137160">
                <a:tc>
                  <a:txBody>
                    <a:bodyPr/>
                    <a:lstStyle/>
                    <a:p>
                      <a:pPr rtl="0"/>
                      <a:r>
                        <a:rPr lang="x-none" sz="1200" b="0" dirty="0">
                          <a:solidFill>
                            <a:schemeClr val="bg1"/>
                          </a:solidFill>
                          <a:latin typeface="+mn-lt"/>
                          <a:ea typeface="+mn-ea"/>
                          <a:cs typeface="Arial" pitchFamily="34" charset="0"/>
                        </a:rPr>
                        <a:t>Pb</a:t>
                      </a:r>
                      <a:endParaRPr kumimoji="1" lang="ja-JP" altLang="en-US" sz="1200" b="0" dirty="0">
                        <a:solidFill>
                          <a:schemeClr val="bg1"/>
                        </a:solidFill>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3333CC"/>
                    </a:solidFill>
                  </a:tcPr>
                </a:tc>
                <a:tc>
                  <a:txBody>
                    <a:bodyPr/>
                    <a:lstStyle/>
                    <a:p>
                      <a:pPr algn="ctr" rtl="0"/>
                      <a:r>
                        <a:rPr lang="x-none" sz="1200">
                          <a:latin typeface="+mn-lt"/>
                          <a:ea typeface="+mn-ea"/>
                          <a:cs typeface="Arial" pitchFamily="34" charset="0"/>
                        </a:rPr>
                        <a:t>1</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tc>
                  <a:txBody>
                    <a:bodyPr/>
                    <a:lstStyle/>
                    <a:p>
                      <a:pPr algn="ctr" rtl="0"/>
                      <a:r>
                        <a:rPr lang="x-none" sz="1200">
                          <a:latin typeface="+mn-lt"/>
                          <a:ea typeface="+mn-ea"/>
                          <a:cs typeface="Arial" pitchFamily="34" charset="0"/>
                        </a:rPr>
                        <a:t>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DADEB"/>
                    </a:solidFill>
                  </a:tcPr>
                </a:tc>
                <a:tc>
                  <a:txBody>
                    <a:bodyPr/>
                    <a:lstStyle/>
                    <a:p>
                      <a:pPr algn="ctr" rtl="0"/>
                      <a:r>
                        <a:rPr lang="x-none" sz="1200">
                          <a:latin typeface="+mn-lt"/>
                          <a:ea typeface="+mn-ea"/>
                          <a:cs typeface="Arial" pitchFamily="34" charset="0"/>
                        </a:rPr>
                        <a:t>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DADEB"/>
                    </a:solidFill>
                  </a:tcPr>
                </a:tc>
                <a:tc>
                  <a:txBody>
                    <a:bodyPr/>
                    <a:lstStyle/>
                    <a:p>
                      <a:pPr algn="ctr" rtl="0"/>
                      <a:r>
                        <a:rPr lang="x-none" sz="1200">
                          <a:latin typeface="+mn-lt"/>
                          <a:ea typeface="+mn-ea"/>
                          <a:cs typeface="Arial" pitchFamily="34" charset="0"/>
                        </a:rPr>
                        <a:t>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DADEB"/>
                    </a:solidFill>
                  </a:tcPr>
                </a:tc>
                <a:tc>
                  <a:txBody>
                    <a:bodyPr/>
                    <a:lstStyle/>
                    <a:p>
                      <a:pPr algn="ctr" rtl="0"/>
                      <a:r>
                        <a:rPr lang="x-none" sz="1200" dirty="0">
                          <a:latin typeface="+mn-lt"/>
                          <a:ea typeface="+mn-ea"/>
                          <a:cs typeface="Arial" pitchFamily="34" charset="0"/>
                        </a:rPr>
                        <a:t>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DADEB"/>
                    </a:solidFill>
                  </a:tcPr>
                </a:tc>
                <a:extLst>
                  <a:ext uri="{0D108BD9-81ED-4DB2-BD59-A6C34878D82A}">
                    <a16:rowId xmlns:a16="http://schemas.microsoft.com/office/drawing/2014/main" val="10003"/>
                  </a:ext>
                </a:extLst>
              </a:tr>
              <a:tr h="144780">
                <a:tc>
                  <a:txBody>
                    <a:bodyPr/>
                    <a:lstStyle/>
                    <a:p>
                      <a:pPr rtl="0"/>
                      <a:r>
                        <a:rPr lang="x-none" sz="1200" b="0" dirty="0">
                          <a:solidFill>
                            <a:schemeClr val="bg1"/>
                          </a:solidFill>
                          <a:latin typeface="+mn-lt"/>
                          <a:ea typeface="+mn-ea"/>
                          <a:cs typeface="Arial" pitchFamily="34" charset="0"/>
                        </a:rPr>
                        <a:t>As</a:t>
                      </a:r>
                      <a:endParaRPr kumimoji="1" lang="ja-JP" altLang="en-US" sz="1200" b="0" dirty="0">
                        <a:solidFill>
                          <a:schemeClr val="bg1"/>
                        </a:solidFill>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3333CC"/>
                    </a:solidFill>
                  </a:tcPr>
                </a:tc>
                <a:tc>
                  <a:txBody>
                    <a:bodyPr/>
                    <a:lstStyle/>
                    <a:p>
                      <a:pPr algn="ctr" rtl="0"/>
                      <a:r>
                        <a:rPr lang="x-none" sz="1200">
                          <a:latin typeface="+mn-lt"/>
                          <a:ea typeface="+mn-ea"/>
                          <a:cs typeface="Arial" pitchFamily="34" charset="0"/>
                        </a:rPr>
                        <a:t>1</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tc>
                  <a:txBody>
                    <a:bodyPr/>
                    <a:lstStyle/>
                    <a:p>
                      <a:pPr algn="ctr" rtl="0"/>
                      <a:r>
                        <a:rPr lang="x-none" sz="1200" dirty="0">
                          <a:latin typeface="+mn-lt"/>
                          <a:ea typeface="+mn-ea"/>
                          <a:cs typeface="Arial" pitchFamily="34" charset="0"/>
                        </a:rPr>
                        <a:t>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DADEB"/>
                    </a:solidFill>
                  </a:tcPr>
                </a:tc>
                <a:tc>
                  <a:txBody>
                    <a:bodyPr/>
                    <a:lstStyle/>
                    <a:p>
                      <a:pPr algn="ctr" rtl="0"/>
                      <a:r>
                        <a:rPr lang="x-none" sz="1200">
                          <a:latin typeface="+mn-lt"/>
                          <a:ea typeface="+mn-ea"/>
                          <a:cs typeface="Arial" pitchFamily="34" charset="0"/>
                        </a:rPr>
                        <a:t>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DADEB"/>
                    </a:solidFill>
                  </a:tcPr>
                </a:tc>
                <a:tc>
                  <a:txBody>
                    <a:bodyPr/>
                    <a:lstStyle/>
                    <a:p>
                      <a:pPr algn="ctr" rtl="0"/>
                      <a:r>
                        <a:rPr lang="x-none" sz="1200">
                          <a:latin typeface="+mn-lt"/>
                          <a:ea typeface="+mn-ea"/>
                          <a:cs typeface="Arial" pitchFamily="34" charset="0"/>
                        </a:rPr>
                        <a:t>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DADEB"/>
                    </a:solidFill>
                  </a:tcPr>
                </a:tc>
                <a:tc>
                  <a:txBody>
                    <a:bodyPr/>
                    <a:lstStyle/>
                    <a:p>
                      <a:pPr algn="ctr" rtl="0"/>
                      <a:r>
                        <a:rPr lang="x-none" sz="1200">
                          <a:latin typeface="+mn-lt"/>
                          <a:ea typeface="+mn-ea"/>
                          <a:cs typeface="Arial" pitchFamily="34" charset="0"/>
                        </a:rPr>
                        <a:t>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DADEB"/>
                    </a:solidFill>
                  </a:tcPr>
                </a:tc>
                <a:extLst>
                  <a:ext uri="{0D108BD9-81ED-4DB2-BD59-A6C34878D82A}">
                    <a16:rowId xmlns:a16="http://schemas.microsoft.com/office/drawing/2014/main" val="10004"/>
                  </a:ext>
                </a:extLst>
              </a:tr>
              <a:tr h="152400">
                <a:tc>
                  <a:txBody>
                    <a:bodyPr/>
                    <a:lstStyle/>
                    <a:p>
                      <a:pPr rtl="0"/>
                      <a:r>
                        <a:rPr lang="x-none" sz="1200" b="0">
                          <a:solidFill>
                            <a:schemeClr val="bg1"/>
                          </a:solidFill>
                          <a:latin typeface="+mn-lt"/>
                          <a:ea typeface="+mn-ea"/>
                          <a:cs typeface="Arial" pitchFamily="34" charset="0"/>
                        </a:rPr>
                        <a:t>Hg</a:t>
                      </a:r>
                      <a:endParaRPr kumimoji="1" lang="ja-JP" altLang="en-US" sz="1200" b="0" dirty="0">
                        <a:solidFill>
                          <a:schemeClr val="bg1"/>
                        </a:solidFill>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3333CC"/>
                    </a:solidFill>
                  </a:tcPr>
                </a:tc>
                <a:tc>
                  <a:txBody>
                    <a:bodyPr/>
                    <a:lstStyle/>
                    <a:p>
                      <a:pPr algn="ctr" rtl="0"/>
                      <a:r>
                        <a:rPr lang="x-none" sz="1200">
                          <a:latin typeface="+mn-lt"/>
                          <a:ea typeface="+mn-ea"/>
                          <a:cs typeface="Arial" pitchFamily="34" charset="0"/>
                        </a:rPr>
                        <a:t>1</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tc>
                  <a:txBody>
                    <a:bodyPr/>
                    <a:lstStyle/>
                    <a:p>
                      <a:pPr algn="ctr" rtl="0"/>
                      <a:r>
                        <a:rPr lang="x-none" sz="1200" dirty="0">
                          <a:latin typeface="+mn-lt"/>
                          <a:ea typeface="+mn-ea"/>
                          <a:cs typeface="Arial" pitchFamily="34" charset="0"/>
                        </a:rPr>
                        <a:t>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DADEB"/>
                    </a:solidFill>
                  </a:tcPr>
                </a:tc>
                <a:tc>
                  <a:txBody>
                    <a:bodyPr/>
                    <a:lstStyle/>
                    <a:p>
                      <a:pPr algn="ctr" rtl="0"/>
                      <a:r>
                        <a:rPr lang="x-none" sz="1200">
                          <a:latin typeface="+mn-lt"/>
                          <a:ea typeface="+mn-ea"/>
                          <a:cs typeface="Arial" pitchFamily="34" charset="0"/>
                        </a:rPr>
                        <a:t>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DADEB"/>
                    </a:solidFill>
                  </a:tcPr>
                </a:tc>
                <a:tc>
                  <a:txBody>
                    <a:bodyPr/>
                    <a:lstStyle/>
                    <a:p>
                      <a:pPr algn="ctr" rtl="0"/>
                      <a:r>
                        <a:rPr lang="x-none" sz="1200">
                          <a:latin typeface="+mn-lt"/>
                          <a:ea typeface="+mn-ea"/>
                          <a:cs typeface="Arial" pitchFamily="34" charset="0"/>
                        </a:rPr>
                        <a:t>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DADEB"/>
                    </a:solidFill>
                  </a:tcPr>
                </a:tc>
                <a:tc>
                  <a:txBody>
                    <a:bodyPr/>
                    <a:lstStyle/>
                    <a:p>
                      <a:pPr algn="ctr" rtl="0"/>
                      <a:r>
                        <a:rPr lang="x-none" sz="1200">
                          <a:latin typeface="+mn-lt"/>
                          <a:ea typeface="+mn-ea"/>
                          <a:cs typeface="Arial" pitchFamily="34" charset="0"/>
                        </a:rPr>
                        <a:t>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DADEB"/>
                    </a:solidFill>
                  </a:tcPr>
                </a:tc>
                <a:extLst>
                  <a:ext uri="{0D108BD9-81ED-4DB2-BD59-A6C34878D82A}">
                    <a16:rowId xmlns:a16="http://schemas.microsoft.com/office/drawing/2014/main" val="10005"/>
                  </a:ext>
                </a:extLst>
              </a:tr>
              <a:tr h="152400">
                <a:tc>
                  <a:txBody>
                    <a:bodyPr/>
                    <a:lstStyle/>
                    <a:p>
                      <a:pPr rtl="0"/>
                      <a:r>
                        <a:rPr lang="x-none" sz="1200" b="0" dirty="0">
                          <a:solidFill>
                            <a:schemeClr val="bg1"/>
                          </a:solidFill>
                          <a:latin typeface="+mn-lt"/>
                          <a:ea typeface="+mn-ea"/>
                          <a:cs typeface="Arial" pitchFamily="34" charset="0"/>
                        </a:rPr>
                        <a:t>Co</a:t>
                      </a:r>
                      <a:endParaRPr kumimoji="1" lang="ja-JP" altLang="en-US" sz="1200" b="0" dirty="0">
                        <a:solidFill>
                          <a:schemeClr val="bg1"/>
                        </a:solidFill>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3333CC"/>
                    </a:solidFill>
                  </a:tcPr>
                </a:tc>
                <a:tc>
                  <a:txBody>
                    <a:bodyPr/>
                    <a:lstStyle/>
                    <a:p>
                      <a:pPr algn="ctr" rtl="0"/>
                      <a:r>
                        <a:rPr lang="x-none" sz="1200">
                          <a:latin typeface="+mn-lt"/>
                          <a:ea typeface="+mn-ea"/>
                          <a:cs typeface="Arial" pitchFamily="34" charset="0"/>
                        </a:rPr>
                        <a:t>2A</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tc>
                  <a:txBody>
                    <a:bodyPr/>
                    <a:lstStyle/>
                    <a:p>
                      <a:pPr algn="ctr" rtl="0"/>
                      <a:r>
                        <a:rPr lang="x-none" sz="1200" dirty="0">
                          <a:latin typeface="+mn-lt"/>
                          <a:ea typeface="+mn-ea"/>
                          <a:cs typeface="Arial" pitchFamily="34" charset="0"/>
                        </a:rPr>
                        <a:t>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DADEB"/>
                    </a:solidFill>
                  </a:tcPr>
                </a:tc>
                <a:tc>
                  <a:txBody>
                    <a:bodyPr/>
                    <a:lstStyle/>
                    <a:p>
                      <a:pPr algn="ctr" rtl="0"/>
                      <a:r>
                        <a:rPr lang="x-none" sz="1200" dirty="0">
                          <a:latin typeface="+mn-lt"/>
                          <a:ea typeface="+mn-ea"/>
                          <a:cs typeface="Arial" pitchFamily="34" charset="0"/>
                        </a:rPr>
                        <a:t>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DADEB"/>
                    </a:solidFill>
                  </a:tcPr>
                </a:tc>
                <a:tc>
                  <a:txBody>
                    <a:bodyPr/>
                    <a:lstStyle/>
                    <a:p>
                      <a:pPr algn="ctr" rtl="0"/>
                      <a:r>
                        <a:rPr lang="x-none" sz="1200">
                          <a:latin typeface="+mn-lt"/>
                          <a:ea typeface="+mn-ea"/>
                          <a:cs typeface="Arial" pitchFamily="34" charset="0"/>
                        </a:rPr>
                        <a:t>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DADEB"/>
                    </a:solidFill>
                  </a:tcPr>
                </a:tc>
                <a:tc>
                  <a:txBody>
                    <a:bodyPr/>
                    <a:lstStyle/>
                    <a:p>
                      <a:pPr algn="ctr" rtl="0"/>
                      <a:r>
                        <a:rPr lang="x-none" sz="1200">
                          <a:latin typeface="+mn-lt"/>
                          <a:ea typeface="+mn-ea"/>
                          <a:cs typeface="Arial" pitchFamily="34" charset="0"/>
                        </a:rPr>
                        <a:t>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DADEB"/>
                    </a:solidFill>
                  </a:tcPr>
                </a:tc>
                <a:extLst>
                  <a:ext uri="{0D108BD9-81ED-4DB2-BD59-A6C34878D82A}">
                    <a16:rowId xmlns:a16="http://schemas.microsoft.com/office/drawing/2014/main" val="10006"/>
                  </a:ext>
                </a:extLst>
              </a:tr>
              <a:tr h="160020">
                <a:tc>
                  <a:txBody>
                    <a:bodyPr/>
                    <a:lstStyle/>
                    <a:p>
                      <a:pPr rtl="0"/>
                      <a:r>
                        <a:rPr lang="x-none" sz="1200" b="0">
                          <a:solidFill>
                            <a:schemeClr val="bg1"/>
                          </a:solidFill>
                          <a:latin typeface="+mn-lt"/>
                          <a:ea typeface="+mn-ea"/>
                          <a:cs typeface="Arial" pitchFamily="34" charset="0"/>
                        </a:rPr>
                        <a:t>V</a:t>
                      </a:r>
                      <a:endParaRPr kumimoji="1" lang="ja-JP" altLang="en-US" sz="1200" b="0" dirty="0">
                        <a:solidFill>
                          <a:schemeClr val="bg1"/>
                        </a:solidFill>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3333CC"/>
                    </a:solidFill>
                  </a:tcPr>
                </a:tc>
                <a:tc>
                  <a:txBody>
                    <a:bodyPr/>
                    <a:lstStyle/>
                    <a:p>
                      <a:pPr algn="ctr" rtl="0"/>
                      <a:r>
                        <a:rPr lang="x-none" sz="1200">
                          <a:latin typeface="+mn-lt"/>
                          <a:ea typeface="+mn-ea"/>
                          <a:cs typeface="Arial" pitchFamily="34" charset="0"/>
                        </a:rPr>
                        <a:t>2A</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tc>
                  <a:txBody>
                    <a:bodyPr/>
                    <a:lstStyle/>
                    <a:p>
                      <a:pPr algn="ctr" rtl="0"/>
                      <a:r>
                        <a:rPr lang="x-none" sz="1200">
                          <a:latin typeface="+mn-lt"/>
                          <a:ea typeface="+mn-ea"/>
                          <a:cs typeface="Arial" pitchFamily="34" charset="0"/>
                        </a:rPr>
                        <a:t>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DADEB"/>
                    </a:solidFill>
                  </a:tcPr>
                </a:tc>
                <a:tc>
                  <a:txBody>
                    <a:bodyPr/>
                    <a:lstStyle/>
                    <a:p>
                      <a:pPr algn="ctr" rtl="0"/>
                      <a:r>
                        <a:rPr lang="x-none" sz="1200" dirty="0">
                          <a:latin typeface="+mn-lt"/>
                          <a:ea typeface="+mn-ea"/>
                          <a:cs typeface="Arial" pitchFamily="34" charset="0"/>
                        </a:rPr>
                        <a:t>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DADEB"/>
                    </a:solidFill>
                  </a:tcPr>
                </a:tc>
                <a:tc>
                  <a:txBody>
                    <a:bodyPr/>
                    <a:lstStyle/>
                    <a:p>
                      <a:pPr algn="ctr" rtl="0"/>
                      <a:r>
                        <a:rPr lang="x-none" sz="1200">
                          <a:latin typeface="+mn-lt"/>
                          <a:ea typeface="+mn-ea"/>
                          <a:cs typeface="Arial" pitchFamily="34" charset="0"/>
                        </a:rPr>
                        <a:t>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DADEB"/>
                    </a:solidFill>
                  </a:tcPr>
                </a:tc>
                <a:tc>
                  <a:txBody>
                    <a:bodyPr/>
                    <a:lstStyle/>
                    <a:p>
                      <a:pPr algn="ctr" rtl="0"/>
                      <a:r>
                        <a:rPr lang="x-none" sz="1200">
                          <a:latin typeface="+mn-lt"/>
                          <a:ea typeface="+mn-ea"/>
                          <a:cs typeface="Arial" pitchFamily="34" charset="0"/>
                        </a:rPr>
                        <a:t>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DADEB"/>
                    </a:solidFill>
                  </a:tcPr>
                </a:tc>
                <a:extLst>
                  <a:ext uri="{0D108BD9-81ED-4DB2-BD59-A6C34878D82A}">
                    <a16:rowId xmlns:a16="http://schemas.microsoft.com/office/drawing/2014/main" val="10007"/>
                  </a:ext>
                </a:extLst>
              </a:tr>
              <a:tr h="152400">
                <a:tc>
                  <a:txBody>
                    <a:bodyPr/>
                    <a:lstStyle/>
                    <a:p>
                      <a:pPr rtl="0"/>
                      <a:r>
                        <a:rPr lang="x-none" sz="1200" b="0" dirty="0">
                          <a:solidFill>
                            <a:schemeClr val="bg1"/>
                          </a:solidFill>
                          <a:latin typeface="+mn-lt"/>
                          <a:ea typeface="+mn-ea"/>
                          <a:cs typeface="Arial" pitchFamily="34" charset="0"/>
                        </a:rPr>
                        <a:t>Ni</a:t>
                      </a:r>
                      <a:endParaRPr kumimoji="1" lang="ja-JP" altLang="en-US" sz="1200" b="0" dirty="0">
                        <a:solidFill>
                          <a:schemeClr val="bg1"/>
                        </a:solidFill>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3333CC"/>
                    </a:solidFill>
                  </a:tcPr>
                </a:tc>
                <a:tc>
                  <a:txBody>
                    <a:bodyPr/>
                    <a:lstStyle/>
                    <a:p>
                      <a:pPr algn="ctr" rtl="0"/>
                      <a:r>
                        <a:rPr lang="x-none" sz="1200">
                          <a:latin typeface="+mn-lt"/>
                          <a:ea typeface="+mn-ea"/>
                          <a:cs typeface="Arial" pitchFamily="34" charset="0"/>
                        </a:rPr>
                        <a:t>2A</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tc>
                  <a:txBody>
                    <a:bodyPr/>
                    <a:lstStyle/>
                    <a:p>
                      <a:pPr algn="ctr" rtl="0"/>
                      <a:r>
                        <a:rPr lang="x-none" sz="1200">
                          <a:latin typeface="+mn-lt"/>
                          <a:ea typeface="+mn-ea"/>
                          <a:cs typeface="Arial" pitchFamily="34" charset="0"/>
                        </a:rPr>
                        <a:t>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DADEB"/>
                    </a:solidFill>
                  </a:tcPr>
                </a:tc>
                <a:tc>
                  <a:txBody>
                    <a:bodyPr/>
                    <a:lstStyle/>
                    <a:p>
                      <a:pPr algn="ctr" rtl="0"/>
                      <a:r>
                        <a:rPr lang="x-none" sz="1200" dirty="0">
                          <a:latin typeface="+mn-lt"/>
                          <a:ea typeface="+mn-ea"/>
                          <a:cs typeface="Arial" pitchFamily="34" charset="0"/>
                        </a:rPr>
                        <a:t>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DADEB"/>
                    </a:solidFill>
                  </a:tcPr>
                </a:tc>
                <a:tc>
                  <a:txBody>
                    <a:bodyPr/>
                    <a:lstStyle/>
                    <a:p>
                      <a:pPr algn="ctr" rtl="0"/>
                      <a:r>
                        <a:rPr lang="x-none" sz="1200">
                          <a:latin typeface="+mn-lt"/>
                          <a:ea typeface="+mn-ea"/>
                          <a:cs typeface="Arial" pitchFamily="34" charset="0"/>
                        </a:rPr>
                        <a:t>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DADEB"/>
                    </a:solidFill>
                  </a:tcPr>
                </a:tc>
                <a:tc>
                  <a:txBody>
                    <a:bodyPr/>
                    <a:lstStyle/>
                    <a:p>
                      <a:pPr algn="ctr" rtl="0"/>
                      <a:r>
                        <a:rPr lang="x-none" sz="1200">
                          <a:latin typeface="+mn-lt"/>
                          <a:ea typeface="+mn-ea"/>
                          <a:cs typeface="Arial" pitchFamily="34" charset="0"/>
                        </a:rPr>
                        <a:t>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DADEB"/>
                    </a:solidFill>
                  </a:tcPr>
                </a:tc>
                <a:extLst>
                  <a:ext uri="{0D108BD9-81ED-4DB2-BD59-A6C34878D82A}">
                    <a16:rowId xmlns:a16="http://schemas.microsoft.com/office/drawing/2014/main" val="10008"/>
                  </a:ext>
                </a:extLst>
              </a:tr>
              <a:tr h="144780">
                <a:tc>
                  <a:txBody>
                    <a:bodyPr/>
                    <a:lstStyle/>
                    <a:p>
                      <a:pPr rtl="0"/>
                      <a:r>
                        <a:rPr lang="x-none" sz="1200" b="0" dirty="0">
                          <a:solidFill>
                            <a:schemeClr val="bg1"/>
                          </a:solidFill>
                          <a:latin typeface="+mn-lt"/>
                          <a:ea typeface="+mn-ea"/>
                          <a:cs typeface="Arial" pitchFamily="34" charset="0"/>
                        </a:rPr>
                        <a:t>TI</a:t>
                      </a:r>
                      <a:endParaRPr kumimoji="1" lang="ja-JP" altLang="en-US" sz="1200" b="0" dirty="0">
                        <a:solidFill>
                          <a:schemeClr val="bg1"/>
                        </a:solidFill>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3333CC"/>
                    </a:solidFill>
                  </a:tcPr>
                </a:tc>
                <a:tc>
                  <a:txBody>
                    <a:bodyPr/>
                    <a:lstStyle/>
                    <a:p>
                      <a:pPr algn="ctr" rtl="0"/>
                      <a:r>
                        <a:rPr lang="x-none" sz="1200">
                          <a:latin typeface="+mn-lt"/>
                          <a:ea typeface="+mn-ea"/>
                          <a:cs typeface="Arial" pitchFamily="34" charset="0"/>
                        </a:rPr>
                        <a:t>2B</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tc>
                  <a:txBody>
                    <a:bodyPr/>
                    <a:lstStyle/>
                    <a:p>
                      <a:pPr algn="ctr" rtl="0"/>
                      <a:r>
                        <a:rPr lang="x-none" sz="1200">
                          <a:latin typeface="+mn-lt"/>
                          <a:ea typeface="+mn-ea"/>
                          <a:cs typeface="Arial" pitchFamily="34" charset="0"/>
                        </a:rPr>
                        <a:t>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DADEB"/>
                    </a:solidFill>
                  </a:tcPr>
                </a:tc>
                <a:tc>
                  <a:txBody>
                    <a:bodyPr/>
                    <a:lstStyle/>
                    <a:p>
                      <a:pPr algn="ctr" rtl="0"/>
                      <a:r>
                        <a:rPr lang="x-none" sz="1200">
                          <a:latin typeface="+mn-lt"/>
                          <a:ea typeface="+mn-ea"/>
                          <a:cs typeface="Arial" pitchFamily="34" charset="0"/>
                        </a:rPr>
                        <a:t>不要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tc>
                  <a:txBody>
                    <a:bodyPr/>
                    <a:lstStyle/>
                    <a:p>
                      <a:pPr algn="ctr" rtl="0"/>
                      <a:r>
                        <a:rPr lang="x-none" sz="1200" dirty="0">
                          <a:latin typeface="+mn-lt"/>
                          <a:ea typeface="+mn-ea"/>
                          <a:cs typeface="Arial" pitchFamily="34" charset="0"/>
                        </a:rPr>
                        <a:t>不要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tc>
                  <a:txBody>
                    <a:bodyPr/>
                    <a:lstStyle/>
                    <a:p>
                      <a:pPr algn="ctr" rtl="0"/>
                      <a:r>
                        <a:rPr lang="x-none" sz="1200">
                          <a:latin typeface="+mn-lt"/>
                          <a:ea typeface="+mn-ea"/>
                          <a:cs typeface="Arial" pitchFamily="34" charset="0"/>
                        </a:rPr>
                        <a:t>不要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extLst>
                  <a:ext uri="{0D108BD9-81ED-4DB2-BD59-A6C34878D82A}">
                    <a16:rowId xmlns:a16="http://schemas.microsoft.com/office/drawing/2014/main" val="10009"/>
                  </a:ext>
                </a:extLst>
              </a:tr>
              <a:tr h="182880">
                <a:tc>
                  <a:txBody>
                    <a:bodyPr/>
                    <a:lstStyle/>
                    <a:p>
                      <a:pPr rtl="0"/>
                      <a:r>
                        <a:rPr lang="x-none" sz="1200" b="0" dirty="0" smtClean="0">
                          <a:solidFill>
                            <a:schemeClr val="bg1"/>
                          </a:solidFill>
                          <a:latin typeface="+mn-lt"/>
                          <a:ea typeface="+mn-ea"/>
                          <a:cs typeface="Arial" pitchFamily="34" charset="0"/>
                        </a:rPr>
                        <a:t>A</a:t>
                      </a:r>
                      <a:r>
                        <a:rPr lang="en-US" sz="1200" b="0" dirty="0" smtClean="0">
                          <a:solidFill>
                            <a:schemeClr val="bg1"/>
                          </a:solidFill>
                          <a:latin typeface="+mn-lt"/>
                          <a:ea typeface="+mn-ea"/>
                          <a:cs typeface="Arial" pitchFamily="34" charset="0"/>
                        </a:rPr>
                        <a:t>u</a:t>
                      </a:r>
                      <a:endParaRPr kumimoji="1" lang="ja-JP" altLang="en-US" sz="1200" b="0" dirty="0">
                        <a:solidFill>
                          <a:schemeClr val="bg1"/>
                        </a:solidFill>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3333CC"/>
                    </a:solidFill>
                  </a:tcPr>
                </a:tc>
                <a:tc>
                  <a:txBody>
                    <a:bodyPr/>
                    <a:lstStyle/>
                    <a:p>
                      <a:pPr algn="ctr" rtl="0"/>
                      <a:r>
                        <a:rPr lang="x-none" sz="1200">
                          <a:latin typeface="+mn-lt"/>
                          <a:ea typeface="+mn-ea"/>
                          <a:cs typeface="Arial" pitchFamily="34" charset="0"/>
                        </a:rPr>
                        <a:t>2B</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tc>
                  <a:txBody>
                    <a:bodyPr/>
                    <a:lstStyle/>
                    <a:p>
                      <a:pPr algn="ctr" rtl="0"/>
                      <a:r>
                        <a:rPr lang="x-none" sz="1200">
                          <a:latin typeface="+mn-lt"/>
                          <a:ea typeface="+mn-ea"/>
                          <a:cs typeface="Arial" pitchFamily="34" charset="0"/>
                        </a:rPr>
                        <a:t>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DADEB"/>
                    </a:solidFill>
                  </a:tcPr>
                </a:tc>
                <a:tc>
                  <a:txBody>
                    <a:bodyPr/>
                    <a:lstStyle/>
                    <a:p>
                      <a:pPr algn="ctr" rtl="0"/>
                      <a:r>
                        <a:rPr lang="x-none" sz="1200">
                          <a:latin typeface="+mn-lt"/>
                          <a:ea typeface="+mn-ea"/>
                          <a:cs typeface="Arial" pitchFamily="34" charset="0"/>
                        </a:rPr>
                        <a:t>不要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tc>
                  <a:txBody>
                    <a:bodyPr/>
                    <a:lstStyle/>
                    <a:p>
                      <a:pPr algn="ctr" rtl="0"/>
                      <a:r>
                        <a:rPr lang="x-none" sz="1200" dirty="0">
                          <a:latin typeface="+mn-lt"/>
                          <a:ea typeface="+mn-ea"/>
                          <a:cs typeface="Arial" pitchFamily="34" charset="0"/>
                        </a:rPr>
                        <a:t>不要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tc>
                  <a:txBody>
                    <a:bodyPr/>
                    <a:lstStyle/>
                    <a:p>
                      <a:pPr algn="ctr" rtl="0"/>
                      <a:r>
                        <a:rPr lang="x-none" sz="1200">
                          <a:latin typeface="+mn-lt"/>
                          <a:ea typeface="+mn-ea"/>
                          <a:cs typeface="Arial" pitchFamily="34" charset="0"/>
                        </a:rPr>
                        <a:t>不要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extLst>
                  <a:ext uri="{0D108BD9-81ED-4DB2-BD59-A6C34878D82A}">
                    <a16:rowId xmlns:a16="http://schemas.microsoft.com/office/drawing/2014/main" val="10010"/>
                  </a:ext>
                </a:extLst>
              </a:tr>
              <a:tr h="144780">
                <a:tc>
                  <a:txBody>
                    <a:bodyPr/>
                    <a:lstStyle/>
                    <a:p>
                      <a:pPr rtl="0"/>
                      <a:r>
                        <a:rPr lang="x-none" sz="1200" b="0" dirty="0">
                          <a:solidFill>
                            <a:schemeClr val="bg1"/>
                          </a:solidFill>
                          <a:latin typeface="+mn-lt"/>
                          <a:ea typeface="+mn-ea"/>
                          <a:cs typeface="Arial" pitchFamily="34" charset="0"/>
                        </a:rPr>
                        <a:t>Pd</a:t>
                      </a:r>
                      <a:endParaRPr kumimoji="1" lang="ja-JP" altLang="en-US" sz="1200" b="0" dirty="0">
                        <a:solidFill>
                          <a:schemeClr val="bg1"/>
                        </a:solidFill>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3333CC"/>
                    </a:solidFill>
                  </a:tcPr>
                </a:tc>
                <a:tc>
                  <a:txBody>
                    <a:bodyPr/>
                    <a:lstStyle/>
                    <a:p>
                      <a:pPr algn="ctr" rtl="0"/>
                      <a:r>
                        <a:rPr lang="x-none" sz="1200">
                          <a:latin typeface="+mn-lt"/>
                          <a:ea typeface="+mn-ea"/>
                          <a:cs typeface="Arial" pitchFamily="34" charset="0"/>
                        </a:rPr>
                        <a:t>2B</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tc>
                  <a:txBody>
                    <a:bodyPr/>
                    <a:lstStyle/>
                    <a:p>
                      <a:pPr algn="ctr" rtl="0"/>
                      <a:r>
                        <a:rPr lang="x-none" sz="1200">
                          <a:latin typeface="+mn-lt"/>
                          <a:ea typeface="+mn-ea"/>
                          <a:cs typeface="Arial" pitchFamily="34" charset="0"/>
                        </a:rPr>
                        <a:t>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DADEB"/>
                    </a:solidFill>
                  </a:tcPr>
                </a:tc>
                <a:tc>
                  <a:txBody>
                    <a:bodyPr/>
                    <a:lstStyle/>
                    <a:p>
                      <a:pPr algn="ctr" rtl="0"/>
                      <a:r>
                        <a:rPr lang="x-none" sz="1200">
                          <a:latin typeface="+mn-lt"/>
                          <a:ea typeface="+mn-ea"/>
                          <a:cs typeface="Arial" pitchFamily="34" charset="0"/>
                        </a:rPr>
                        <a:t>不要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tc>
                  <a:txBody>
                    <a:bodyPr/>
                    <a:lstStyle/>
                    <a:p>
                      <a:pPr algn="ctr" rtl="0"/>
                      <a:r>
                        <a:rPr lang="x-none" sz="1200" dirty="0">
                          <a:latin typeface="+mn-lt"/>
                          <a:ea typeface="+mn-ea"/>
                          <a:cs typeface="Arial" pitchFamily="34" charset="0"/>
                        </a:rPr>
                        <a:t>不要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tc>
                  <a:txBody>
                    <a:bodyPr/>
                    <a:lstStyle/>
                    <a:p>
                      <a:pPr algn="ctr" rtl="0"/>
                      <a:r>
                        <a:rPr lang="x-none" sz="1200">
                          <a:latin typeface="+mn-lt"/>
                          <a:ea typeface="+mn-ea"/>
                          <a:cs typeface="Arial" pitchFamily="34" charset="0"/>
                        </a:rPr>
                        <a:t>不要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extLst>
                  <a:ext uri="{0D108BD9-81ED-4DB2-BD59-A6C34878D82A}">
                    <a16:rowId xmlns:a16="http://schemas.microsoft.com/office/drawing/2014/main" val="10011"/>
                  </a:ext>
                </a:extLst>
              </a:tr>
              <a:tr h="152400">
                <a:tc>
                  <a:txBody>
                    <a:bodyPr/>
                    <a:lstStyle/>
                    <a:p>
                      <a:pPr rtl="0"/>
                      <a:r>
                        <a:rPr lang="x-none" sz="1200" b="0" dirty="0">
                          <a:solidFill>
                            <a:schemeClr val="bg1"/>
                          </a:solidFill>
                          <a:latin typeface="+mn-lt"/>
                          <a:ea typeface="+mn-ea"/>
                          <a:cs typeface="Arial" pitchFamily="34" charset="0"/>
                        </a:rPr>
                        <a:t>lr</a:t>
                      </a:r>
                      <a:endParaRPr kumimoji="1" lang="ja-JP" altLang="en-US" sz="1200" b="0" dirty="0">
                        <a:solidFill>
                          <a:schemeClr val="bg1"/>
                        </a:solidFill>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3333CC"/>
                    </a:solidFill>
                  </a:tcPr>
                </a:tc>
                <a:tc>
                  <a:txBody>
                    <a:bodyPr/>
                    <a:lstStyle/>
                    <a:p>
                      <a:pPr algn="ctr" rtl="0"/>
                      <a:r>
                        <a:rPr lang="x-none" sz="1200">
                          <a:latin typeface="+mn-lt"/>
                          <a:ea typeface="+mn-ea"/>
                          <a:cs typeface="Arial" pitchFamily="34" charset="0"/>
                        </a:rPr>
                        <a:t>2B</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tc>
                  <a:txBody>
                    <a:bodyPr/>
                    <a:lstStyle/>
                    <a:p>
                      <a:pPr algn="ctr" rtl="0"/>
                      <a:r>
                        <a:rPr lang="x-none" sz="1200">
                          <a:latin typeface="+mn-lt"/>
                          <a:ea typeface="+mn-ea"/>
                          <a:cs typeface="Arial" pitchFamily="34" charset="0"/>
                        </a:rPr>
                        <a:t>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DADEB"/>
                    </a:solidFill>
                  </a:tcPr>
                </a:tc>
                <a:tc>
                  <a:txBody>
                    <a:bodyPr/>
                    <a:lstStyle/>
                    <a:p>
                      <a:pPr algn="ctr" rtl="0"/>
                      <a:r>
                        <a:rPr lang="x-none" sz="1200">
                          <a:latin typeface="+mn-lt"/>
                          <a:ea typeface="+mn-ea"/>
                          <a:cs typeface="Arial" pitchFamily="34" charset="0"/>
                        </a:rPr>
                        <a:t>不要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tc>
                  <a:txBody>
                    <a:bodyPr/>
                    <a:lstStyle/>
                    <a:p>
                      <a:pPr algn="ctr" rtl="0"/>
                      <a:r>
                        <a:rPr lang="x-none" sz="1200" dirty="0">
                          <a:latin typeface="+mn-lt"/>
                          <a:ea typeface="+mn-ea"/>
                          <a:cs typeface="Arial" pitchFamily="34" charset="0"/>
                        </a:rPr>
                        <a:t>不要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tc>
                  <a:txBody>
                    <a:bodyPr/>
                    <a:lstStyle/>
                    <a:p>
                      <a:pPr algn="ctr" rtl="0"/>
                      <a:r>
                        <a:rPr lang="x-none" sz="1200">
                          <a:latin typeface="+mn-lt"/>
                          <a:ea typeface="+mn-ea"/>
                          <a:cs typeface="Arial" pitchFamily="34" charset="0"/>
                        </a:rPr>
                        <a:t>不要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extLst>
                  <a:ext uri="{0D108BD9-81ED-4DB2-BD59-A6C34878D82A}">
                    <a16:rowId xmlns:a16="http://schemas.microsoft.com/office/drawing/2014/main" val="10012"/>
                  </a:ext>
                </a:extLst>
              </a:tr>
              <a:tr h="152400">
                <a:tc>
                  <a:txBody>
                    <a:bodyPr/>
                    <a:lstStyle/>
                    <a:p>
                      <a:pPr rtl="0"/>
                      <a:r>
                        <a:rPr lang="x-none" sz="1200" b="0" dirty="0">
                          <a:solidFill>
                            <a:schemeClr val="bg1"/>
                          </a:solidFill>
                          <a:latin typeface="+mn-lt"/>
                          <a:ea typeface="+mn-ea"/>
                          <a:cs typeface="Arial" pitchFamily="34" charset="0"/>
                        </a:rPr>
                        <a:t>Os</a:t>
                      </a:r>
                      <a:endParaRPr kumimoji="1" lang="ja-JP" altLang="en-US" sz="1200" b="0" dirty="0">
                        <a:solidFill>
                          <a:schemeClr val="bg1"/>
                        </a:solidFill>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3333CC"/>
                    </a:solidFill>
                  </a:tcPr>
                </a:tc>
                <a:tc>
                  <a:txBody>
                    <a:bodyPr/>
                    <a:lstStyle/>
                    <a:p>
                      <a:pPr algn="ctr" rtl="0"/>
                      <a:r>
                        <a:rPr lang="x-none" sz="1200">
                          <a:latin typeface="+mn-lt"/>
                          <a:ea typeface="+mn-ea"/>
                          <a:cs typeface="Arial" pitchFamily="34" charset="0"/>
                        </a:rPr>
                        <a:t>2B</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tc>
                  <a:txBody>
                    <a:bodyPr/>
                    <a:lstStyle/>
                    <a:p>
                      <a:pPr algn="ctr" rtl="0"/>
                      <a:r>
                        <a:rPr lang="x-none" sz="1200">
                          <a:latin typeface="+mn-lt"/>
                          <a:ea typeface="+mn-ea"/>
                          <a:cs typeface="Arial" pitchFamily="34" charset="0"/>
                        </a:rPr>
                        <a:t>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DADEB"/>
                    </a:solidFill>
                  </a:tcPr>
                </a:tc>
                <a:tc>
                  <a:txBody>
                    <a:bodyPr/>
                    <a:lstStyle/>
                    <a:p>
                      <a:pPr algn="ctr" rtl="0"/>
                      <a:r>
                        <a:rPr lang="x-none" sz="1200">
                          <a:latin typeface="+mn-lt"/>
                          <a:ea typeface="+mn-ea"/>
                          <a:cs typeface="Arial" pitchFamily="34" charset="0"/>
                        </a:rPr>
                        <a:t>不要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tc>
                  <a:txBody>
                    <a:bodyPr/>
                    <a:lstStyle/>
                    <a:p>
                      <a:pPr algn="ctr" rtl="0"/>
                      <a:r>
                        <a:rPr lang="x-none" sz="1200" dirty="0">
                          <a:latin typeface="+mn-lt"/>
                          <a:ea typeface="+mn-ea"/>
                          <a:cs typeface="Arial" pitchFamily="34" charset="0"/>
                        </a:rPr>
                        <a:t>不要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tc>
                  <a:txBody>
                    <a:bodyPr/>
                    <a:lstStyle/>
                    <a:p>
                      <a:pPr algn="ctr" rtl="0"/>
                      <a:r>
                        <a:rPr lang="x-none" sz="1200">
                          <a:latin typeface="+mn-lt"/>
                          <a:ea typeface="+mn-ea"/>
                          <a:cs typeface="Arial" pitchFamily="34" charset="0"/>
                        </a:rPr>
                        <a:t>不要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extLst>
                  <a:ext uri="{0D108BD9-81ED-4DB2-BD59-A6C34878D82A}">
                    <a16:rowId xmlns:a16="http://schemas.microsoft.com/office/drawing/2014/main" val="10013"/>
                  </a:ext>
                </a:extLst>
              </a:tr>
              <a:tr h="160020">
                <a:tc>
                  <a:txBody>
                    <a:bodyPr/>
                    <a:lstStyle/>
                    <a:p>
                      <a:pPr rtl="0"/>
                      <a:r>
                        <a:rPr lang="x-none" sz="1200" b="0" dirty="0">
                          <a:solidFill>
                            <a:schemeClr val="bg1"/>
                          </a:solidFill>
                          <a:latin typeface="+mn-lt"/>
                          <a:ea typeface="+mn-ea"/>
                          <a:cs typeface="Arial" pitchFamily="34" charset="0"/>
                        </a:rPr>
                        <a:t>Rh</a:t>
                      </a:r>
                      <a:endParaRPr kumimoji="1" lang="ja-JP" altLang="en-US" sz="1200" b="0" dirty="0">
                        <a:solidFill>
                          <a:schemeClr val="bg1"/>
                        </a:solidFill>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3333CC"/>
                    </a:solidFill>
                  </a:tcPr>
                </a:tc>
                <a:tc>
                  <a:txBody>
                    <a:bodyPr/>
                    <a:lstStyle/>
                    <a:p>
                      <a:pPr algn="ctr" rtl="0"/>
                      <a:r>
                        <a:rPr lang="x-none" sz="1200">
                          <a:latin typeface="+mn-lt"/>
                          <a:ea typeface="+mn-ea"/>
                          <a:cs typeface="Arial" pitchFamily="34" charset="0"/>
                        </a:rPr>
                        <a:t>2B</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tc>
                  <a:txBody>
                    <a:bodyPr/>
                    <a:lstStyle/>
                    <a:p>
                      <a:pPr algn="ctr" rtl="0"/>
                      <a:r>
                        <a:rPr lang="x-none" sz="1200">
                          <a:latin typeface="+mn-lt"/>
                          <a:ea typeface="+mn-ea"/>
                          <a:cs typeface="Arial" pitchFamily="34" charset="0"/>
                        </a:rPr>
                        <a:t>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DADEB"/>
                    </a:solidFill>
                  </a:tcPr>
                </a:tc>
                <a:tc>
                  <a:txBody>
                    <a:bodyPr/>
                    <a:lstStyle/>
                    <a:p>
                      <a:pPr algn="ctr" rtl="0"/>
                      <a:r>
                        <a:rPr lang="x-none" sz="1200">
                          <a:latin typeface="+mn-lt"/>
                          <a:ea typeface="+mn-ea"/>
                          <a:cs typeface="Arial" pitchFamily="34" charset="0"/>
                        </a:rPr>
                        <a:t>不要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tc>
                  <a:txBody>
                    <a:bodyPr/>
                    <a:lstStyle/>
                    <a:p>
                      <a:pPr algn="ctr" rtl="0"/>
                      <a:r>
                        <a:rPr lang="x-none" sz="1200" dirty="0">
                          <a:latin typeface="+mn-lt"/>
                          <a:ea typeface="+mn-ea"/>
                          <a:cs typeface="Arial" pitchFamily="34" charset="0"/>
                        </a:rPr>
                        <a:t>不要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tc>
                  <a:txBody>
                    <a:bodyPr/>
                    <a:lstStyle/>
                    <a:p>
                      <a:pPr algn="ctr" rtl="0"/>
                      <a:r>
                        <a:rPr lang="x-none" sz="1200">
                          <a:latin typeface="+mn-lt"/>
                          <a:ea typeface="+mn-ea"/>
                          <a:cs typeface="Arial" pitchFamily="34" charset="0"/>
                        </a:rPr>
                        <a:t>不要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extLst>
                  <a:ext uri="{0D108BD9-81ED-4DB2-BD59-A6C34878D82A}">
                    <a16:rowId xmlns:a16="http://schemas.microsoft.com/office/drawing/2014/main" val="10014"/>
                  </a:ext>
                </a:extLst>
              </a:tr>
              <a:tr h="137160">
                <a:tc>
                  <a:txBody>
                    <a:bodyPr/>
                    <a:lstStyle/>
                    <a:p>
                      <a:pPr rtl="0"/>
                      <a:r>
                        <a:rPr lang="x-none" sz="1200" b="0" dirty="0">
                          <a:solidFill>
                            <a:schemeClr val="bg1"/>
                          </a:solidFill>
                          <a:latin typeface="+mn-lt"/>
                          <a:ea typeface="+mn-ea"/>
                          <a:cs typeface="Arial" pitchFamily="34" charset="0"/>
                        </a:rPr>
                        <a:t>Ru</a:t>
                      </a:r>
                      <a:endParaRPr kumimoji="1" lang="ja-JP" altLang="en-US" sz="1200" b="0" dirty="0">
                        <a:solidFill>
                          <a:schemeClr val="bg1"/>
                        </a:solidFill>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3333CC"/>
                    </a:solidFill>
                  </a:tcPr>
                </a:tc>
                <a:tc>
                  <a:txBody>
                    <a:bodyPr/>
                    <a:lstStyle/>
                    <a:p>
                      <a:pPr algn="ctr" rtl="0"/>
                      <a:r>
                        <a:rPr lang="x-none" sz="1200">
                          <a:latin typeface="+mn-lt"/>
                          <a:ea typeface="+mn-ea"/>
                          <a:cs typeface="Arial" pitchFamily="34" charset="0"/>
                        </a:rPr>
                        <a:t>2B</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tc>
                  <a:txBody>
                    <a:bodyPr/>
                    <a:lstStyle/>
                    <a:p>
                      <a:pPr algn="ctr" rtl="0"/>
                      <a:r>
                        <a:rPr lang="x-none" sz="1200">
                          <a:latin typeface="+mn-lt"/>
                          <a:ea typeface="+mn-ea"/>
                          <a:cs typeface="Arial" pitchFamily="34" charset="0"/>
                        </a:rPr>
                        <a:t>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DADEB"/>
                    </a:solidFill>
                  </a:tcPr>
                </a:tc>
                <a:tc>
                  <a:txBody>
                    <a:bodyPr/>
                    <a:lstStyle/>
                    <a:p>
                      <a:pPr algn="ctr" rtl="0"/>
                      <a:r>
                        <a:rPr lang="x-none" sz="1200">
                          <a:latin typeface="+mn-lt"/>
                          <a:ea typeface="+mn-ea"/>
                          <a:cs typeface="Arial" pitchFamily="34" charset="0"/>
                        </a:rPr>
                        <a:t>不要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tc>
                  <a:txBody>
                    <a:bodyPr/>
                    <a:lstStyle/>
                    <a:p>
                      <a:pPr algn="ctr" rtl="0"/>
                      <a:r>
                        <a:rPr lang="x-none" sz="1200">
                          <a:latin typeface="+mn-lt"/>
                          <a:ea typeface="+mn-ea"/>
                          <a:cs typeface="Arial" pitchFamily="34" charset="0"/>
                        </a:rPr>
                        <a:t>不要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tc>
                  <a:txBody>
                    <a:bodyPr/>
                    <a:lstStyle/>
                    <a:p>
                      <a:pPr algn="ctr" rtl="0"/>
                      <a:r>
                        <a:rPr lang="x-none" sz="1200">
                          <a:latin typeface="+mn-lt"/>
                          <a:ea typeface="+mn-ea"/>
                          <a:cs typeface="Arial" pitchFamily="34" charset="0"/>
                        </a:rPr>
                        <a:t>不要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extLst>
                  <a:ext uri="{0D108BD9-81ED-4DB2-BD59-A6C34878D82A}">
                    <a16:rowId xmlns:a16="http://schemas.microsoft.com/office/drawing/2014/main" val="10015"/>
                  </a:ext>
                </a:extLst>
              </a:tr>
              <a:tr h="152400">
                <a:tc>
                  <a:txBody>
                    <a:bodyPr/>
                    <a:lstStyle/>
                    <a:p>
                      <a:pPr rtl="0"/>
                      <a:r>
                        <a:rPr lang="x-none" sz="1200" b="0" dirty="0">
                          <a:solidFill>
                            <a:schemeClr val="bg1"/>
                          </a:solidFill>
                          <a:latin typeface="+mn-lt"/>
                          <a:ea typeface="+mn-ea"/>
                          <a:cs typeface="Arial" pitchFamily="34" charset="0"/>
                        </a:rPr>
                        <a:t>Se</a:t>
                      </a:r>
                      <a:endParaRPr kumimoji="1" lang="ja-JP" altLang="en-US" sz="1200" b="0" dirty="0">
                        <a:solidFill>
                          <a:schemeClr val="bg1"/>
                        </a:solidFill>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3333CC"/>
                    </a:solidFill>
                  </a:tcPr>
                </a:tc>
                <a:tc>
                  <a:txBody>
                    <a:bodyPr/>
                    <a:lstStyle/>
                    <a:p>
                      <a:pPr algn="ctr" rtl="0"/>
                      <a:r>
                        <a:rPr lang="x-none" sz="1200">
                          <a:latin typeface="+mn-lt"/>
                          <a:ea typeface="+mn-ea"/>
                          <a:cs typeface="Arial" pitchFamily="34" charset="0"/>
                        </a:rPr>
                        <a:t>2B</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tc>
                  <a:txBody>
                    <a:bodyPr/>
                    <a:lstStyle/>
                    <a:p>
                      <a:pPr algn="ctr" rtl="0"/>
                      <a:r>
                        <a:rPr lang="x-none" sz="1200">
                          <a:latin typeface="+mn-lt"/>
                          <a:ea typeface="+mn-ea"/>
                          <a:cs typeface="Arial" pitchFamily="34" charset="0"/>
                        </a:rPr>
                        <a:t>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DADEB"/>
                    </a:solidFill>
                  </a:tcPr>
                </a:tc>
                <a:tc>
                  <a:txBody>
                    <a:bodyPr/>
                    <a:lstStyle/>
                    <a:p>
                      <a:pPr algn="ctr" rtl="0"/>
                      <a:r>
                        <a:rPr lang="x-none" sz="1200">
                          <a:latin typeface="+mn-lt"/>
                          <a:ea typeface="+mn-ea"/>
                          <a:cs typeface="Arial" pitchFamily="34" charset="0"/>
                        </a:rPr>
                        <a:t>不要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tc>
                  <a:txBody>
                    <a:bodyPr/>
                    <a:lstStyle/>
                    <a:p>
                      <a:pPr algn="ctr" rtl="0"/>
                      <a:r>
                        <a:rPr lang="x-none" sz="1200" dirty="0">
                          <a:latin typeface="+mn-lt"/>
                          <a:ea typeface="+mn-ea"/>
                          <a:cs typeface="Arial" pitchFamily="34" charset="0"/>
                        </a:rPr>
                        <a:t>不要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tc>
                  <a:txBody>
                    <a:bodyPr/>
                    <a:lstStyle/>
                    <a:p>
                      <a:pPr algn="ctr" rtl="0"/>
                      <a:r>
                        <a:rPr lang="x-none" sz="1200">
                          <a:latin typeface="+mn-lt"/>
                          <a:ea typeface="+mn-ea"/>
                          <a:cs typeface="Arial" pitchFamily="34" charset="0"/>
                        </a:rPr>
                        <a:t>不要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extLst>
                  <a:ext uri="{0D108BD9-81ED-4DB2-BD59-A6C34878D82A}">
                    <a16:rowId xmlns:a16="http://schemas.microsoft.com/office/drawing/2014/main" val="10016"/>
                  </a:ext>
                </a:extLst>
              </a:tr>
              <a:tr h="152400">
                <a:tc>
                  <a:txBody>
                    <a:bodyPr/>
                    <a:lstStyle/>
                    <a:p>
                      <a:pPr rtl="0"/>
                      <a:r>
                        <a:rPr lang="x-none" sz="1200" b="0">
                          <a:solidFill>
                            <a:schemeClr val="bg1"/>
                          </a:solidFill>
                          <a:latin typeface="+mn-lt"/>
                          <a:ea typeface="+mn-ea"/>
                          <a:cs typeface="Arial" pitchFamily="34" charset="0"/>
                        </a:rPr>
                        <a:t>Ag</a:t>
                      </a:r>
                      <a:endParaRPr kumimoji="1" lang="ja-JP" altLang="en-US" sz="1200" b="0" dirty="0">
                        <a:solidFill>
                          <a:schemeClr val="bg1"/>
                        </a:solidFill>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3333CC"/>
                    </a:solidFill>
                  </a:tcPr>
                </a:tc>
                <a:tc>
                  <a:txBody>
                    <a:bodyPr/>
                    <a:lstStyle/>
                    <a:p>
                      <a:pPr algn="ctr" rtl="0"/>
                      <a:r>
                        <a:rPr lang="x-none" sz="1200">
                          <a:latin typeface="+mn-lt"/>
                          <a:ea typeface="+mn-ea"/>
                          <a:cs typeface="Arial" pitchFamily="34" charset="0"/>
                        </a:rPr>
                        <a:t>2B</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tc>
                  <a:txBody>
                    <a:bodyPr/>
                    <a:lstStyle/>
                    <a:p>
                      <a:pPr algn="ctr" rtl="0"/>
                      <a:r>
                        <a:rPr lang="x-none" sz="1200">
                          <a:latin typeface="+mn-lt"/>
                          <a:ea typeface="+mn-ea"/>
                          <a:cs typeface="Arial" pitchFamily="34" charset="0"/>
                        </a:rPr>
                        <a:t>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DADEB"/>
                    </a:solidFill>
                  </a:tcPr>
                </a:tc>
                <a:tc>
                  <a:txBody>
                    <a:bodyPr/>
                    <a:lstStyle/>
                    <a:p>
                      <a:pPr algn="ctr" rtl="0"/>
                      <a:r>
                        <a:rPr lang="x-none" sz="1200">
                          <a:latin typeface="+mn-lt"/>
                          <a:ea typeface="+mn-ea"/>
                          <a:cs typeface="Arial" pitchFamily="34" charset="0"/>
                        </a:rPr>
                        <a:t>不要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tc>
                  <a:txBody>
                    <a:bodyPr/>
                    <a:lstStyle/>
                    <a:p>
                      <a:pPr algn="ctr" rtl="0"/>
                      <a:r>
                        <a:rPr lang="x-none" sz="1200">
                          <a:latin typeface="+mn-lt"/>
                          <a:ea typeface="+mn-ea"/>
                          <a:cs typeface="Arial" pitchFamily="34" charset="0"/>
                        </a:rPr>
                        <a:t>不要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tc>
                  <a:txBody>
                    <a:bodyPr/>
                    <a:lstStyle/>
                    <a:p>
                      <a:pPr algn="ctr" rtl="0"/>
                      <a:r>
                        <a:rPr lang="x-none" sz="1200">
                          <a:latin typeface="+mn-lt"/>
                          <a:ea typeface="+mn-ea"/>
                          <a:cs typeface="Arial" pitchFamily="34" charset="0"/>
                        </a:rPr>
                        <a:t>不要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extLst>
                  <a:ext uri="{0D108BD9-81ED-4DB2-BD59-A6C34878D82A}">
                    <a16:rowId xmlns:a16="http://schemas.microsoft.com/office/drawing/2014/main" val="10017"/>
                  </a:ext>
                </a:extLst>
              </a:tr>
              <a:tr h="167640">
                <a:tc>
                  <a:txBody>
                    <a:bodyPr/>
                    <a:lstStyle/>
                    <a:p>
                      <a:pPr rtl="0"/>
                      <a:r>
                        <a:rPr lang="x-none" sz="1200" b="0" dirty="0">
                          <a:solidFill>
                            <a:schemeClr val="bg1"/>
                          </a:solidFill>
                          <a:latin typeface="+mn-lt"/>
                          <a:ea typeface="+mn-ea"/>
                          <a:cs typeface="Arial" pitchFamily="34" charset="0"/>
                        </a:rPr>
                        <a:t>Pt</a:t>
                      </a:r>
                      <a:endParaRPr kumimoji="1" lang="ja-JP" altLang="en-US" sz="1200" b="0" dirty="0">
                        <a:solidFill>
                          <a:schemeClr val="bg1"/>
                        </a:solidFill>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3333CC"/>
                    </a:solidFill>
                  </a:tcPr>
                </a:tc>
                <a:tc>
                  <a:txBody>
                    <a:bodyPr/>
                    <a:lstStyle/>
                    <a:p>
                      <a:pPr algn="ctr" rtl="0"/>
                      <a:r>
                        <a:rPr lang="x-none" sz="1200">
                          <a:latin typeface="+mn-lt"/>
                          <a:ea typeface="+mn-ea"/>
                          <a:cs typeface="Arial" pitchFamily="34" charset="0"/>
                        </a:rPr>
                        <a:t>2B</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tc>
                  <a:txBody>
                    <a:bodyPr/>
                    <a:lstStyle/>
                    <a:p>
                      <a:pPr algn="ctr" rtl="0"/>
                      <a:r>
                        <a:rPr lang="x-none" sz="1200">
                          <a:latin typeface="+mn-lt"/>
                          <a:ea typeface="+mn-ea"/>
                          <a:cs typeface="Arial" pitchFamily="34" charset="0"/>
                        </a:rPr>
                        <a:t>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DADEB"/>
                    </a:solidFill>
                  </a:tcPr>
                </a:tc>
                <a:tc>
                  <a:txBody>
                    <a:bodyPr/>
                    <a:lstStyle/>
                    <a:p>
                      <a:pPr algn="ctr" rtl="0"/>
                      <a:r>
                        <a:rPr lang="x-none" sz="1200">
                          <a:latin typeface="+mn-lt"/>
                          <a:ea typeface="+mn-ea"/>
                          <a:cs typeface="Arial" pitchFamily="34" charset="0"/>
                        </a:rPr>
                        <a:t>不要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tc>
                  <a:txBody>
                    <a:bodyPr/>
                    <a:lstStyle/>
                    <a:p>
                      <a:pPr algn="ctr" rtl="0"/>
                      <a:r>
                        <a:rPr lang="x-none" sz="1200">
                          <a:latin typeface="+mn-lt"/>
                          <a:ea typeface="+mn-ea"/>
                          <a:cs typeface="Arial" pitchFamily="34" charset="0"/>
                        </a:rPr>
                        <a:t>不要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tc>
                  <a:txBody>
                    <a:bodyPr/>
                    <a:lstStyle/>
                    <a:p>
                      <a:pPr algn="ctr" rtl="0"/>
                      <a:r>
                        <a:rPr lang="x-none" sz="1200" dirty="0">
                          <a:latin typeface="+mn-lt"/>
                          <a:ea typeface="+mn-ea"/>
                          <a:cs typeface="Arial" pitchFamily="34" charset="0"/>
                        </a:rPr>
                        <a:t>不要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extLst>
                  <a:ext uri="{0D108BD9-81ED-4DB2-BD59-A6C34878D82A}">
                    <a16:rowId xmlns:a16="http://schemas.microsoft.com/office/drawing/2014/main" val="10018"/>
                  </a:ext>
                </a:extLst>
              </a:tr>
              <a:tr h="144780">
                <a:tc>
                  <a:txBody>
                    <a:bodyPr/>
                    <a:lstStyle/>
                    <a:p>
                      <a:pPr rtl="0"/>
                      <a:r>
                        <a:rPr lang="x-none" sz="1200" b="0" dirty="0">
                          <a:solidFill>
                            <a:schemeClr val="bg1"/>
                          </a:solidFill>
                          <a:latin typeface="+mn-lt"/>
                          <a:ea typeface="+mn-ea"/>
                          <a:cs typeface="Arial" pitchFamily="34" charset="0"/>
                        </a:rPr>
                        <a:t>Li</a:t>
                      </a:r>
                      <a:endParaRPr kumimoji="1" lang="ja-JP" altLang="en-US" sz="1200" b="0" dirty="0">
                        <a:solidFill>
                          <a:schemeClr val="bg1"/>
                        </a:solidFill>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3333CC"/>
                    </a:solidFill>
                  </a:tcPr>
                </a:tc>
                <a:tc>
                  <a:txBody>
                    <a:bodyPr/>
                    <a:lstStyle/>
                    <a:p>
                      <a:pPr algn="ctr" rtl="0"/>
                      <a:r>
                        <a:rPr lang="x-none" sz="1200">
                          <a:latin typeface="+mn-lt"/>
                          <a:ea typeface="+mn-ea"/>
                          <a:cs typeface="Arial" pitchFamily="34" charset="0"/>
                        </a:rPr>
                        <a:t>3</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tc>
                  <a:txBody>
                    <a:bodyPr/>
                    <a:lstStyle/>
                    <a:p>
                      <a:pPr algn="ctr" rtl="0"/>
                      <a:r>
                        <a:rPr lang="x-none" sz="1200">
                          <a:latin typeface="+mn-lt"/>
                          <a:ea typeface="+mn-ea"/>
                          <a:cs typeface="Arial" pitchFamily="34" charset="0"/>
                        </a:rPr>
                        <a:t>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DADEB"/>
                    </a:solidFill>
                  </a:tcPr>
                </a:tc>
                <a:tc>
                  <a:txBody>
                    <a:bodyPr/>
                    <a:lstStyle/>
                    <a:p>
                      <a:pPr algn="ctr" rtl="0"/>
                      <a:r>
                        <a:rPr lang="x-none" sz="1200">
                          <a:latin typeface="+mn-lt"/>
                          <a:ea typeface="+mn-ea"/>
                          <a:cs typeface="Arial" pitchFamily="34" charset="0"/>
                        </a:rPr>
                        <a:t>不要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tc>
                  <a:txBody>
                    <a:bodyPr/>
                    <a:lstStyle/>
                    <a:p>
                      <a:pPr algn="ctr" rtl="0"/>
                      <a:r>
                        <a:rPr lang="x-none" sz="1200">
                          <a:latin typeface="+mn-lt"/>
                          <a:ea typeface="+mn-ea"/>
                          <a:cs typeface="Arial" pitchFamily="34" charset="0"/>
                        </a:rPr>
                        <a:t>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DADEB"/>
                    </a:solidFill>
                  </a:tcPr>
                </a:tc>
                <a:tc>
                  <a:txBody>
                    <a:bodyPr/>
                    <a:lstStyle/>
                    <a:p>
                      <a:pPr algn="ctr" rtl="0"/>
                      <a:r>
                        <a:rPr lang="x-none" sz="1200" dirty="0">
                          <a:latin typeface="+mn-lt"/>
                          <a:ea typeface="+mn-ea"/>
                          <a:cs typeface="Arial" pitchFamily="34" charset="0"/>
                        </a:rPr>
                        <a:t>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DADEB"/>
                    </a:solidFill>
                  </a:tcPr>
                </a:tc>
                <a:extLst>
                  <a:ext uri="{0D108BD9-81ED-4DB2-BD59-A6C34878D82A}">
                    <a16:rowId xmlns:a16="http://schemas.microsoft.com/office/drawing/2014/main" val="10019"/>
                  </a:ext>
                </a:extLst>
              </a:tr>
              <a:tr h="167640">
                <a:tc>
                  <a:txBody>
                    <a:bodyPr/>
                    <a:lstStyle/>
                    <a:p>
                      <a:pPr rtl="0"/>
                      <a:r>
                        <a:rPr lang="x-none" sz="1200" b="0" dirty="0">
                          <a:solidFill>
                            <a:schemeClr val="bg1"/>
                          </a:solidFill>
                          <a:latin typeface="+mn-lt"/>
                          <a:ea typeface="+mn-ea"/>
                          <a:cs typeface="Arial" pitchFamily="34" charset="0"/>
                        </a:rPr>
                        <a:t>Sb</a:t>
                      </a:r>
                      <a:endParaRPr kumimoji="1" lang="ja-JP" altLang="en-US" sz="1200" b="0" dirty="0">
                        <a:solidFill>
                          <a:schemeClr val="bg1"/>
                        </a:solidFill>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3333CC"/>
                    </a:solidFill>
                  </a:tcPr>
                </a:tc>
                <a:tc>
                  <a:txBody>
                    <a:bodyPr/>
                    <a:lstStyle/>
                    <a:p>
                      <a:pPr algn="ctr" rtl="0"/>
                      <a:r>
                        <a:rPr lang="x-none" sz="1200">
                          <a:latin typeface="+mn-lt"/>
                          <a:ea typeface="+mn-ea"/>
                          <a:cs typeface="Arial" pitchFamily="34" charset="0"/>
                        </a:rPr>
                        <a:t>3</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tc>
                  <a:txBody>
                    <a:bodyPr/>
                    <a:lstStyle/>
                    <a:p>
                      <a:pPr algn="ctr" rtl="0"/>
                      <a:r>
                        <a:rPr lang="x-none" sz="1200">
                          <a:latin typeface="+mn-lt"/>
                          <a:ea typeface="+mn-ea"/>
                          <a:cs typeface="Arial" pitchFamily="34" charset="0"/>
                        </a:rPr>
                        <a:t>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DADEB"/>
                    </a:solidFill>
                  </a:tcPr>
                </a:tc>
                <a:tc>
                  <a:txBody>
                    <a:bodyPr/>
                    <a:lstStyle/>
                    <a:p>
                      <a:pPr algn="ctr" rtl="0"/>
                      <a:r>
                        <a:rPr lang="x-none" sz="1200">
                          <a:latin typeface="+mn-lt"/>
                          <a:ea typeface="+mn-ea"/>
                          <a:cs typeface="Arial" pitchFamily="34" charset="0"/>
                        </a:rPr>
                        <a:t>不要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tc>
                  <a:txBody>
                    <a:bodyPr/>
                    <a:lstStyle/>
                    <a:p>
                      <a:pPr algn="ctr" rtl="0"/>
                      <a:r>
                        <a:rPr lang="x-none" sz="1200">
                          <a:latin typeface="+mn-lt"/>
                          <a:ea typeface="+mn-ea"/>
                          <a:cs typeface="Arial" pitchFamily="34" charset="0"/>
                        </a:rPr>
                        <a:t>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DADEB"/>
                    </a:solidFill>
                  </a:tcPr>
                </a:tc>
                <a:tc>
                  <a:txBody>
                    <a:bodyPr/>
                    <a:lstStyle/>
                    <a:p>
                      <a:pPr algn="ctr" rtl="0"/>
                      <a:r>
                        <a:rPr lang="x-none" sz="1200" dirty="0">
                          <a:latin typeface="+mn-lt"/>
                          <a:ea typeface="+mn-ea"/>
                          <a:cs typeface="Arial" pitchFamily="34" charset="0"/>
                        </a:rPr>
                        <a:t>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DADEB"/>
                    </a:solidFill>
                  </a:tcPr>
                </a:tc>
                <a:extLst>
                  <a:ext uri="{0D108BD9-81ED-4DB2-BD59-A6C34878D82A}">
                    <a16:rowId xmlns:a16="http://schemas.microsoft.com/office/drawing/2014/main" val="10020"/>
                  </a:ext>
                </a:extLst>
              </a:tr>
              <a:tr h="144780">
                <a:tc>
                  <a:txBody>
                    <a:bodyPr/>
                    <a:lstStyle/>
                    <a:p>
                      <a:pPr rtl="0"/>
                      <a:r>
                        <a:rPr lang="x-none" sz="1200" b="0" dirty="0">
                          <a:solidFill>
                            <a:schemeClr val="bg1"/>
                          </a:solidFill>
                          <a:latin typeface="+mn-lt"/>
                          <a:ea typeface="+mn-ea"/>
                          <a:cs typeface="Arial" pitchFamily="34" charset="0"/>
                        </a:rPr>
                        <a:t>Ba</a:t>
                      </a:r>
                      <a:endParaRPr kumimoji="1" lang="ja-JP" altLang="en-US" sz="1200" b="0" dirty="0">
                        <a:solidFill>
                          <a:schemeClr val="bg1"/>
                        </a:solidFill>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3333CC"/>
                    </a:solidFill>
                  </a:tcPr>
                </a:tc>
                <a:tc>
                  <a:txBody>
                    <a:bodyPr/>
                    <a:lstStyle/>
                    <a:p>
                      <a:pPr algn="ctr" rtl="0"/>
                      <a:r>
                        <a:rPr lang="x-none" sz="1200">
                          <a:latin typeface="+mn-lt"/>
                          <a:ea typeface="+mn-ea"/>
                          <a:cs typeface="Arial" pitchFamily="34" charset="0"/>
                        </a:rPr>
                        <a:t>3</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tc>
                  <a:txBody>
                    <a:bodyPr/>
                    <a:lstStyle/>
                    <a:p>
                      <a:pPr algn="ctr" rtl="0"/>
                      <a:r>
                        <a:rPr lang="x-none" sz="1200">
                          <a:latin typeface="+mn-lt"/>
                          <a:ea typeface="+mn-ea"/>
                          <a:cs typeface="Arial" pitchFamily="34" charset="0"/>
                        </a:rPr>
                        <a:t>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DADEB"/>
                    </a:solidFill>
                  </a:tcPr>
                </a:tc>
                <a:tc>
                  <a:txBody>
                    <a:bodyPr/>
                    <a:lstStyle/>
                    <a:p>
                      <a:pPr algn="ctr" rtl="0"/>
                      <a:r>
                        <a:rPr lang="x-none" sz="1200">
                          <a:latin typeface="+mn-lt"/>
                          <a:ea typeface="+mn-ea"/>
                          <a:cs typeface="Arial" pitchFamily="34" charset="0"/>
                        </a:rPr>
                        <a:t>不要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tc>
                  <a:txBody>
                    <a:bodyPr/>
                    <a:lstStyle/>
                    <a:p>
                      <a:pPr algn="ctr" rtl="0"/>
                      <a:r>
                        <a:rPr lang="x-none" sz="1200">
                          <a:latin typeface="+mn-lt"/>
                          <a:ea typeface="+mn-ea"/>
                          <a:cs typeface="Arial" pitchFamily="34" charset="0"/>
                        </a:rPr>
                        <a:t>不要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tc>
                  <a:txBody>
                    <a:bodyPr/>
                    <a:lstStyle/>
                    <a:p>
                      <a:pPr algn="ctr" rtl="0"/>
                      <a:r>
                        <a:rPr lang="x-none" sz="1200" dirty="0">
                          <a:latin typeface="+mn-lt"/>
                          <a:ea typeface="+mn-ea"/>
                          <a:cs typeface="Arial" pitchFamily="34" charset="0"/>
                        </a:rPr>
                        <a:t>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DADEB"/>
                    </a:solidFill>
                  </a:tcPr>
                </a:tc>
                <a:extLst>
                  <a:ext uri="{0D108BD9-81ED-4DB2-BD59-A6C34878D82A}">
                    <a16:rowId xmlns:a16="http://schemas.microsoft.com/office/drawing/2014/main" val="10021"/>
                  </a:ext>
                </a:extLst>
              </a:tr>
              <a:tr h="144780">
                <a:tc>
                  <a:txBody>
                    <a:bodyPr/>
                    <a:lstStyle/>
                    <a:p>
                      <a:pPr rtl="0"/>
                      <a:r>
                        <a:rPr lang="x-none" sz="1200" b="0" dirty="0">
                          <a:solidFill>
                            <a:schemeClr val="bg1"/>
                          </a:solidFill>
                          <a:latin typeface="+mn-lt"/>
                          <a:ea typeface="+mn-ea"/>
                          <a:cs typeface="Arial" pitchFamily="34" charset="0"/>
                        </a:rPr>
                        <a:t>Mo</a:t>
                      </a:r>
                      <a:endParaRPr kumimoji="1" lang="ja-JP" altLang="en-US" sz="1200" b="0" dirty="0">
                        <a:solidFill>
                          <a:schemeClr val="bg1"/>
                        </a:solidFill>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3333CC"/>
                    </a:solidFill>
                  </a:tcPr>
                </a:tc>
                <a:tc>
                  <a:txBody>
                    <a:bodyPr/>
                    <a:lstStyle/>
                    <a:p>
                      <a:pPr algn="ctr" rtl="0"/>
                      <a:r>
                        <a:rPr lang="x-none" sz="1200">
                          <a:latin typeface="+mn-lt"/>
                          <a:ea typeface="+mn-ea"/>
                          <a:cs typeface="Arial" pitchFamily="34" charset="0"/>
                        </a:rPr>
                        <a:t>3</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tc>
                  <a:txBody>
                    <a:bodyPr/>
                    <a:lstStyle/>
                    <a:p>
                      <a:pPr algn="ctr" rtl="0"/>
                      <a:r>
                        <a:rPr lang="x-none" sz="1200">
                          <a:latin typeface="+mn-lt"/>
                          <a:ea typeface="+mn-ea"/>
                          <a:cs typeface="Arial" pitchFamily="34" charset="0"/>
                        </a:rPr>
                        <a:t>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DADEB"/>
                    </a:solidFill>
                  </a:tcPr>
                </a:tc>
                <a:tc>
                  <a:txBody>
                    <a:bodyPr/>
                    <a:lstStyle/>
                    <a:p>
                      <a:pPr algn="ctr" rtl="0"/>
                      <a:r>
                        <a:rPr lang="x-none" sz="1200">
                          <a:latin typeface="+mn-lt"/>
                          <a:ea typeface="+mn-ea"/>
                          <a:cs typeface="Arial" pitchFamily="34" charset="0"/>
                        </a:rPr>
                        <a:t>不要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tc>
                  <a:txBody>
                    <a:bodyPr/>
                    <a:lstStyle/>
                    <a:p>
                      <a:pPr algn="ctr" rtl="0"/>
                      <a:r>
                        <a:rPr lang="x-none" sz="1200">
                          <a:latin typeface="+mn-lt"/>
                          <a:ea typeface="+mn-ea"/>
                          <a:cs typeface="Arial" pitchFamily="34" charset="0"/>
                        </a:rPr>
                        <a:t>不要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tc>
                  <a:txBody>
                    <a:bodyPr/>
                    <a:lstStyle/>
                    <a:p>
                      <a:pPr algn="ctr" rtl="0"/>
                      <a:r>
                        <a:rPr lang="x-none" sz="1200">
                          <a:latin typeface="+mn-lt"/>
                          <a:ea typeface="+mn-ea"/>
                          <a:cs typeface="Arial" pitchFamily="34" charset="0"/>
                        </a:rPr>
                        <a:t>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DADEB"/>
                    </a:solidFill>
                  </a:tcPr>
                </a:tc>
                <a:extLst>
                  <a:ext uri="{0D108BD9-81ED-4DB2-BD59-A6C34878D82A}">
                    <a16:rowId xmlns:a16="http://schemas.microsoft.com/office/drawing/2014/main" val="10022"/>
                  </a:ext>
                </a:extLst>
              </a:tr>
              <a:tr h="152400">
                <a:tc>
                  <a:txBody>
                    <a:bodyPr/>
                    <a:lstStyle/>
                    <a:p>
                      <a:pPr rtl="0"/>
                      <a:r>
                        <a:rPr lang="x-none" sz="1200" b="0" dirty="0">
                          <a:solidFill>
                            <a:schemeClr val="bg1"/>
                          </a:solidFill>
                          <a:latin typeface="+mn-lt"/>
                          <a:ea typeface="+mn-ea"/>
                          <a:cs typeface="Arial" pitchFamily="34" charset="0"/>
                        </a:rPr>
                        <a:t>Cu</a:t>
                      </a:r>
                      <a:endParaRPr kumimoji="1" lang="ja-JP" altLang="en-US" sz="1200" b="0" dirty="0">
                        <a:solidFill>
                          <a:schemeClr val="bg1"/>
                        </a:solidFill>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3333CC"/>
                    </a:solidFill>
                  </a:tcPr>
                </a:tc>
                <a:tc>
                  <a:txBody>
                    <a:bodyPr/>
                    <a:lstStyle/>
                    <a:p>
                      <a:pPr algn="ctr" rtl="0"/>
                      <a:r>
                        <a:rPr lang="x-none" sz="1200">
                          <a:latin typeface="+mn-lt"/>
                          <a:ea typeface="+mn-ea"/>
                          <a:cs typeface="Arial" pitchFamily="34" charset="0"/>
                        </a:rPr>
                        <a:t>3</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tc>
                  <a:txBody>
                    <a:bodyPr/>
                    <a:lstStyle/>
                    <a:p>
                      <a:pPr algn="ctr" rtl="0"/>
                      <a:r>
                        <a:rPr lang="x-none" sz="1200">
                          <a:latin typeface="+mn-lt"/>
                          <a:ea typeface="+mn-ea"/>
                          <a:cs typeface="Arial" pitchFamily="34" charset="0"/>
                        </a:rPr>
                        <a:t>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DADEB"/>
                    </a:solidFill>
                  </a:tcPr>
                </a:tc>
                <a:tc>
                  <a:txBody>
                    <a:bodyPr/>
                    <a:lstStyle/>
                    <a:p>
                      <a:pPr algn="ctr" rtl="0"/>
                      <a:r>
                        <a:rPr lang="x-none" sz="1200">
                          <a:latin typeface="+mn-lt"/>
                          <a:ea typeface="+mn-ea"/>
                          <a:cs typeface="Arial" pitchFamily="34" charset="0"/>
                        </a:rPr>
                        <a:t>不要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tc>
                  <a:txBody>
                    <a:bodyPr/>
                    <a:lstStyle/>
                    <a:p>
                      <a:pPr marL="0" marR="0" indent="0" algn="ctr" defTabSz="911832" rtl="0" eaLnBrk="1" fontAlgn="auto" latinLnBrk="0" hangingPunct="1">
                        <a:lnSpc>
                          <a:spcPct val="100000"/>
                        </a:lnSpc>
                        <a:spcBef>
                          <a:spcPts val="0"/>
                        </a:spcBef>
                        <a:spcAft>
                          <a:spcPts val="0"/>
                        </a:spcAft>
                        <a:buClrTx/>
                        <a:buSzTx/>
                        <a:buFontTx/>
                        <a:buNone/>
                        <a:tabLst/>
                        <a:defRPr/>
                      </a:pPr>
                      <a:r>
                        <a:rPr lang="x-none" sz="1200">
                          <a:latin typeface="+mn-lt"/>
                          <a:ea typeface="+mn-ea"/>
                          <a:cs typeface="Arial" pitchFamily="34" charset="0"/>
                        </a:rPr>
                        <a:t>要</a:t>
                      </a:r>
                      <a:endParaRPr kumimoji="1" lang="ja-JP" altLang="en-US" sz="1200" dirty="0" smtClean="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DADEB"/>
                    </a:solidFill>
                  </a:tcPr>
                </a:tc>
                <a:tc>
                  <a:txBody>
                    <a:bodyPr/>
                    <a:lstStyle/>
                    <a:p>
                      <a:pPr algn="ctr" rtl="0"/>
                      <a:r>
                        <a:rPr lang="x-none" sz="1200" dirty="0">
                          <a:latin typeface="+mn-lt"/>
                          <a:ea typeface="+mn-ea"/>
                          <a:cs typeface="Arial" pitchFamily="34" charset="0"/>
                        </a:rPr>
                        <a:t>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DADEB"/>
                    </a:solidFill>
                  </a:tcPr>
                </a:tc>
                <a:extLst>
                  <a:ext uri="{0D108BD9-81ED-4DB2-BD59-A6C34878D82A}">
                    <a16:rowId xmlns:a16="http://schemas.microsoft.com/office/drawing/2014/main" val="10023"/>
                  </a:ext>
                </a:extLst>
              </a:tr>
              <a:tr h="152400">
                <a:tc>
                  <a:txBody>
                    <a:bodyPr/>
                    <a:lstStyle/>
                    <a:p>
                      <a:pPr rtl="0"/>
                      <a:r>
                        <a:rPr lang="x-none" sz="1200" b="0" dirty="0">
                          <a:solidFill>
                            <a:schemeClr val="bg1"/>
                          </a:solidFill>
                          <a:latin typeface="+mn-lt"/>
                          <a:ea typeface="+mn-ea"/>
                          <a:cs typeface="Arial" pitchFamily="34" charset="0"/>
                        </a:rPr>
                        <a:t>Sn</a:t>
                      </a:r>
                      <a:endParaRPr kumimoji="1" lang="ja-JP" altLang="en-US" sz="1200" b="0" dirty="0">
                        <a:solidFill>
                          <a:schemeClr val="bg1"/>
                        </a:solidFill>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3333CC"/>
                    </a:solidFill>
                  </a:tcPr>
                </a:tc>
                <a:tc>
                  <a:txBody>
                    <a:bodyPr/>
                    <a:lstStyle/>
                    <a:p>
                      <a:pPr algn="ctr" rtl="0"/>
                      <a:r>
                        <a:rPr lang="x-none" sz="1200">
                          <a:latin typeface="+mn-lt"/>
                          <a:ea typeface="+mn-ea"/>
                          <a:cs typeface="Arial" pitchFamily="34" charset="0"/>
                        </a:rPr>
                        <a:t>3</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tc>
                  <a:txBody>
                    <a:bodyPr/>
                    <a:lstStyle/>
                    <a:p>
                      <a:pPr algn="ctr" rtl="0"/>
                      <a:r>
                        <a:rPr lang="x-none" sz="1200">
                          <a:latin typeface="+mn-lt"/>
                          <a:ea typeface="+mn-ea"/>
                          <a:cs typeface="Arial" pitchFamily="34" charset="0"/>
                        </a:rPr>
                        <a:t>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DADEB"/>
                    </a:solidFill>
                  </a:tcPr>
                </a:tc>
                <a:tc>
                  <a:txBody>
                    <a:bodyPr/>
                    <a:lstStyle/>
                    <a:p>
                      <a:pPr algn="ctr" rtl="0"/>
                      <a:r>
                        <a:rPr lang="x-none" sz="1200">
                          <a:latin typeface="+mn-lt"/>
                          <a:ea typeface="+mn-ea"/>
                          <a:cs typeface="Arial" pitchFamily="34" charset="0"/>
                        </a:rPr>
                        <a:t>不要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tc>
                  <a:txBody>
                    <a:bodyPr/>
                    <a:lstStyle/>
                    <a:p>
                      <a:pPr algn="ctr" rtl="0"/>
                      <a:r>
                        <a:rPr lang="x-none" sz="1200">
                          <a:latin typeface="+mn-lt"/>
                          <a:ea typeface="+mn-ea"/>
                          <a:cs typeface="Arial" pitchFamily="34" charset="0"/>
                        </a:rPr>
                        <a:t>不要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tc>
                  <a:txBody>
                    <a:bodyPr/>
                    <a:lstStyle/>
                    <a:p>
                      <a:pPr algn="ctr" rtl="0"/>
                      <a:r>
                        <a:rPr lang="x-none" sz="1200" dirty="0">
                          <a:latin typeface="+mn-lt"/>
                          <a:ea typeface="+mn-ea"/>
                          <a:cs typeface="Arial" pitchFamily="34" charset="0"/>
                        </a:rPr>
                        <a:t>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DADEB"/>
                    </a:solidFill>
                  </a:tcPr>
                </a:tc>
                <a:extLst>
                  <a:ext uri="{0D108BD9-81ED-4DB2-BD59-A6C34878D82A}">
                    <a16:rowId xmlns:a16="http://schemas.microsoft.com/office/drawing/2014/main" val="10024"/>
                  </a:ext>
                </a:extLst>
              </a:tr>
              <a:tr h="160020">
                <a:tc>
                  <a:txBody>
                    <a:bodyPr/>
                    <a:lstStyle/>
                    <a:p>
                      <a:pPr rtl="0"/>
                      <a:r>
                        <a:rPr lang="x-none" sz="1200" b="0" dirty="0">
                          <a:solidFill>
                            <a:schemeClr val="bg1"/>
                          </a:solidFill>
                          <a:latin typeface="+mn-lt"/>
                          <a:ea typeface="+mn-ea"/>
                          <a:cs typeface="Arial" pitchFamily="34" charset="0"/>
                        </a:rPr>
                        <a:t>Cr</a:t>
                      </a:r>
                      <a:endParaRPr kumimoji="1" lang="ja-JP" altLang="en-US" sz="1200" b="0" dirty="0">
                        <a:solidFill>
                          <a:schemeClr val="bg1"/>
                        </a:solidFill>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3333CC"/>
                    </a:solidFill>
                  </a:tcPr>
                </a:tc>
                <a:tc>
                  <a:txBody>
                    <a:bodyPr/>
                    <a:lstStyle/>
                    <a:p>
                      <a:pPr algn="ctr" rtl="0"/>
                      <a:r>
                        <a:rPr lang="x-none" sz="1200">
                          <a:latin typeface="+mn-lt"/>
                          <a:ea typeface="+mn-ea"/>
                          <a:cs typeface="Arial" pitchFamily="34" charset="0"/>
                        </a:rPr>
                        <a:t>3</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tc>
                  <a:txBody>
                    <a:bodyPr/>
                    <a:lstStyle/>
                    <a:p>
                      <a:pPr algn="ctr" rtl="0"/>
                      <a:r>
                        <a:rPr lang="x-none" sz="1200">
                          <a:latin typeface="+mn-lt"/>
                          <a:ea typeface="+mn-ea"/>
                          <a:cs typeface="Arial" pitchFamily="34" charset="0"/>
                        </a:rPr>
                        <a:t>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DADEB"/>
                    </a:solidFill>
                  </a:tcPr>
                </a:tc>
                <a:tc>
                  <a:txBody>
                    <a:bodyPr/>
                    <a:lstStyle/>
                    <a:p>
                      <a:pPr algn="ctr" rtl="0"/>
                      <a:r>
                        <a:rPr lang="x-none" sz="1200">
                          <a:latin typeface="+mn-lt"/>
                          <a:ea typeface="+mn-ea"/>
                          <a:cs typeface="Arial" pitchFamily="34" charset="0"/>
                        </a:rPr>
                        <a:t>不要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tc>
                  <a:txBody>
                    <a:bodyPr/>
                    <a:lstStyle/>
                    <a:p>
                      <a:pPr algn="ctr" rtl="0"/>
                      <a:r>
                        <a:rPr lang="x-none" sz="1200">
                          <a:latin typeface="+mn-lt"/>
                          <a:ea typeface="+mn-ea"/>
                          <a:cs typeface="Arial" pitchFamily="34" charset="0"/>
                        </a:rPr>
                        <a:t>不要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6D6F5"/>
                    </a:solidFill>
                  </a:tcPr>
                </a:tc>
                <a:tc>
                  <a:txBody>
                    <a:bodyPr/>
                    <a:lstStyle/>
                    <a:p>
                      <a:pPr algn="ctr" rtl="0"/>
                      <a:r>
                        <a:rPr lang="x-none" sz="1200" dirty="0">
                          <a:latin typeface="+mn-lt"/>
                          <a:ea typeface="+mn-ea"/>
                          <a:cs typeface="Arial" pitchFamily="34" charset="0"/>
                        </a:rPr>
                        <a:t>要</a:t>
                      </a:r>
                      <a:endParaRPr kumimoji="1" lang="ja-JP" altLang="en-US" sz="1200" dirty="0">
                        <a:latin typeface="+mn-lt"/>
                        <a:ea typeface="+mn-ea"/>
                        <a:cs typeface="Arial" pitchFamily="34" charset="0"/>
                      </a:endParaRPr>
                    </a:p>
                  </a:txBody>
                  <a:tcPr marL="36000" marR="36000" marT="0" marB="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DADEB"/>
                    </a:solidFill>
                  </a:tcPr>
                </a:tc>
                <a:extLst>
                  <a:ext uri="{0D108BD9-81ED-4DB2-BD59-A6C34878D82A}">
                    <a16:rowId xmlns:a16="http://schemas.microsoft.com/office/drawing/2014/main" val="10025"/>
                  </a:ext>
                </a:extLst>
              </a:tr>
            </a:tbl>
          </a:graphicData>
        </a:graphic>
      </p:graphicFrame>
    </p:spTree>
    <p:extLst>
      <p:ext uri="{BB962C8B-B14F-4D97-AF65-F5344CB8AC3E}">
        <p14:creationId xmlns:p14="http://schemas.microsoft.com/office/powerpoint/2010/main" val="3778641476"/>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wrap="none" rtlCol="0"/>
          <a:lstStyle/>
          <a:p>
            <a:pPr rtl="0"/>
            <a:r>
              <a:rPr lang="ja-JP" altLang="x-none" sz="3200" smtClean="0">
                <a:solidFill>
                  <a:srgbClr val="0070C0"/>
                </a:solidFill>
              </a:rPr>
              <a:t>リスクアセスメントの</a:t>
            </a:r>
            <a:r>
              <a:rPr lang="ja-JP" altLang="en-US" sz="3200" dirty="0" smtClean="0">
                <a:solidFill>
                  <a:srgbClr val="0070C0"/>
                </a:solidFill>
              </a:rPr>
              <a:t>ワーク</a:t>
            </a:r>
            <a:r>
              <a:rPr lang="ja-JP" altLang="x-none" sz="3200" dirty="0" smtClean="0">
                <a:solidFill>
                  <a:srgbClr val="0070C0"/>
                </a:solidFill>
              </a:rPr>
              <a:t>フロー</a:t>
            </a:r>
            <a:endParaRPr lang="ja-JP" altLang="en-US" sz="3200" dirty="0">
              <a:solidFill>
                <a:srgbClr val="0070C0"/>
              </a:solidFill>
            </a:endParaRPr>
          </a:p>
        </p:txBody>
      </p:sp>
      <p:sp>
        <p:nvSpPr>
          <p:cNvPr id="3" name="Content Placeholder 2"/>
          <p:cNvSpPr>
            <a:spLocks noGrp="1"/>
          </p:cNvSpPr>
          <p:nvPr>
            <p:ph idx="1"/>
          </p:nvPr>
        </p:nvSpPr>
        <p:spPr/>
        <p:txBody>
          <a:bodyPr rtlCol="0"/>
          <a:lstStyle/>
          <a:p>
            <a:pPr marL="0" indent="0" rtl="0">
              <a:buNone/>
            </a:pPr>
            <a:r>
              <a:rPr lang="ja-JP" altLang="x-none" dirty="0" smtClean="0"/>
              <a:t> </a:t>
            </a:r>
            <a:endParaRPr lang="ja-JP" altLang="en-US" dirty="0"/>
          </a:p>
        </p:txBody>
      </p:sp>
      <p:pic>
        <p:nvPicPr>
          <p:cNvPr id="4" name="Picture 2"/>
          <p:cNvPicPr>
            <a:picLocks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2223046" y="2024490"/>
            <a:ext cx="5249487" cy="47158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テキスト ボックス 4"/>
          <p:cNvSpPr txBox="1"/>
          <p:nvPr/>
        </p:nvSpPr>
        <p:spPr bwMode="auto">
          <a:xfrm>
            <a:off x="4629026" y="2204740"/>
            <a:ext cx="648072" cy="246221"/>
          </a:xfrm>
          <a:prstGeom prst="rect">
            <a:avLst/>
          </a:prstGeom>
          <a:noFill/>
          <a:ln w="9525">
            <a:noFill/>
            <a:round/>
            <a:headEnd/>
            <a:tailEnd/>
          </a:ln>
        </p:spPr>
        <p:txBody>
          <a:bodyPr wrap="square" lIns="0" tIns="0" rIns="0" bIns="0" rtlCol="0">
            <a:spAutoFit/>
          </a:bodyPr>
          <a:lstStyle/>
          <a:p>
            <a:pPr rtl="0">
              <a:lnSpc>
                <a:spcPct val="100000"/>
              </a:lnSpc>
              <a:tabLst>
                <a:tab pos="723900" algn="l"/>
                <a:tab pos="1447800" algn="l"/>
                <a:tab pos="2171700" algn="l"/>
                <a:tab pos="2895600" algn="l"/>
                <a:tab pos="3619500" algn="l"/>
                <a:tab pos="4343400" algn="l"/>
                <a:tab pos="5067300" algn="l"/>
                <a:tab pos="5791200" algn="l"/>
              </a:tabLst>
            </a:pPr>
            <a:r>
              <a:rPr lang="ja-JP" altLang="x-none" sz="800" b="0" dirty="0" smtClean="0">
                <a:solidFill>
                  <a:schemeClr val="tx1"/>
                </a:solidFill>
                <a:latin typeface="+mn-lt"/>
                <a:cs typeface="Arial" pitchFamily="34" charset="0"/>
              </a:rPr>
              <a:t>製品</a:t>
            </a:r>
            <a:r>
              <a:rPr lang="ja-JP" altLang="en-US" sz="800" b="0" dirty="0">
                <a:solidFill>
                  <a:schemeClr val="tx1"/>
                </a:solidFill>
                <a:latin typeface="+mn-lt"/>
                <a:cs typeface="Arial" pitchFamily="34" charset="0"/>
              </a:rPr>
              <a:t>の</a:t>
            </a:r>
            <a:r>
              <a:rPr lang="ja-JP" altLang="x-none" sz="800" b="0" dirty="0" smtClean="0">
                <a:solidFill>
                  <a:schemeClr val="tx1"/>
                </a:solidFill>
                <a:latin typeface="+mn-lt"/>
                <a:cs typeface="Arial" pitchFamily="34" charset="0"/>
              </a:rPr>
              <a:t>リスクアセスメント </a:t>
            </a:r>
            <a:endParaRPr kumimoji="1" lang="ja-JP" altLang="en-US" sz="800" b="0" dirty="0">
              <a:solidFill>
                <a:schemeClr val="tx1"/>
              </a:solidFill>
              <a:latin typeface="+mn-lt"/>
              <a:cs typeface="Arial" pitchFamily="34" charset="0"/>
            </a:endParaRPr>
          </a:p>
        </p:txBody>
      </p:sp>
      <p:sp>
        <p:nvSpPr>
          <p:cNvPr id="6" name="テキスト ボックス 5"/>
          <p:cNvSpPr txBox="1"/>
          <p:nvPr/>
        </p:nvSpPr>
        <p:spPr bwMode="auto">
          <a:xfrm>
            <a:off x="2788568" y="2944722"/>
            <a:ext cx="817488" cy="276999"/>
          </a:xfrm>
          <a:prstGeom prst="rect">
            <a:avLst/>
          </a:prstGeom>
          <a:noFill/>
          <a:ln w="9525">
            <a:noFill/>
            <a:round/>
            <a:headEnd/>
            <a:tailEnd/>
          </a:ln>
        </p:spPr>
        <p:txBody>
          <a:bodyPr wrap="square" lIns="0" tIns="0" rIns="0" bIns="0" rtlCol="0">
            <a:spAutoFit/>
          </a:bodyPr>
          <a:lstStyle/>
          <a:p>
            <a:pPr rtl="0">
              <a:lnSpc>
                <a:spcPct val="100000"/>
              </a:lnSpc>
              <a:tabLst>
                <a:tab pos="723900" algn="l"/>
                <a:tab pos="1447800" algn="l"/>
                <a:tab pos="2171700" algn="l"/>
                <a:tab pos="2895600" algn="l"/>
                <a:tab pos="3619500" algn="l"/>
                <a:tab pos="4343400" algn="l"/>
                <a:tab pos="5067300" algn="l"/>
                <a:tab pos="5791200" algn="l"/>
              </a:tabLst>
            </a:pPr>
            <a:r>
              <a:rPr lang="ja-JP" altLang="x-none" sz="900" b="0" dirty="0" smtClean="0">
                <a:solidFill>
                  <a:schemeClr val="tx1"/>
                </a:solidFill>
                <a:latin typeface="+mn-lt"/>
                <a:cs typeface="Arial" pitchFamily="34" charset="0"/>
              </a:rPr>
              <a:t>製剤</a:t>
            </a:r>
            <a:r>
              <a:rPr lang="ja-JP" altLang="en-US" sz="900" b="0" dirty="0" smtClean="0">
                <a:solidFill>
                  <a:schemeClr val="tx1"/>
                </a:solidFill>
                <a:latin typeface="+mn-lt"/>
                <a:cs typeface="Arial" pitchFamily="34" charset="0"/>
              </a:rPr>
              <a:t>のアセスメント</a:t>
            </a:r>
            <a:r>
              <a:rPr lang="ja-JP" altLang="x-none" sz="900" b="0" dirty="0" smtClean="0">
                <a:solidFill>
                  <a:schemeClr val="tx1"/>
                </a:solidFill>
                <a:latin typeface="+mn-lt"/>
                <a:cs typeface="Arial" pitchFamily="34" charset="0"/>
              </a:rPr>
              <a:t>アプローチ</a:t>
            </a:r>
            <a:endParaRPr kumimoji="1" lang="ja-JP" altLang="en-US" sz="900" b="0" dirty="0">
              <a:solidFill>
                <a:schemeClr val="tx1"/>
              </a:solidFill>
              <a:latin typeface="+mn-lt"/>
              <a:cs typeface="Arial" pitchFamily="34" charset="0"/>
            </a:endParaRPr>
          </a:p>
        </p:txBody>
      </p:sp>
      <p:sp>
        <p:nvSpPr>
          <p:cNvPr id="7" name="テキスト ボックス 6"/>
          <p:cNvSpPr txBox="1"/>
          <p:nvPr/>
        </p:nvSpPr>
        <p:spPr bwMode="auto">
          <a:xfrm>
            <a:off x="6233377" y="2865512"/>
            <a:ext cx="720080" cy="415498"/>
          </a:xfrm>
          <a:prstGeom prst="rect">
            <a:avLst/>
          </a:prstGeom>
          <a:noFill/>
          <a:ln w="9525">
            <a:noFill/>
            <a:round/>
            <a:headEnd/>
            <a:tailEnd/>
          </a:ln>
        </p:spPr>
        <p:txBody>
          <a:bodyPr wrap="square" lIns="0" tIns="0" rIns="0" bIns="0" rtlCol="0">
            <a:spAutoFit/>
          </a:bodyPr>
          <a:lstStyle/>
          <a:p>
            <a:pPr rtl="0">
              <a:lnSpc>
                <a:spcPct val="100000"/>
              </a:lnSpc>
              <a:tabLst>
                <a:tab pos="723900" algn="l"/>
                <a:tab pos="1447800" algn="l"/>
                <a:tab pos="2171700" algn="l"/>
                <a:tab pos="2895600" algn="l"/>
                <a:tab pos="3619500" algn="l"/>
                <a:tab pos="4343400" algn="l"/>
                <a:tab pos="5067300" algn="l"/>
                <a:tab pos="5791200" algn="l"/>
              </a:tabLst>
            </a:pPr>
            <a:r>
              <a:rPr lang="ja-JP" altLang="en-US" sz="900" b="0" dirty="0" smtClean="0">
                <a:solidFill>
                  <a:schemeClr val="tx1"/>
                </a:solidFill>
                <a:latin typeface="+mn-lt"/>
                <a:cs typeface="Arial" pitchFamily="34" charset="0"/>
              </a:rPr>
              <a:t>構成</a:t>
            </a:r>
            <a:r>
              <a:rPr lang="ja-JP" altLang="x-none" sz="900" b="0" dirty="0" smtClean="0">
                <a:solidFill>
                  <a:schemeClr val="tx1"/>
                </a:solidFill>
                <a:latin typeface="+mn-lt"/>
                <a:cs typeface="Arial" pitchFamily="34" charset="0"/>
              </a:rPr>
              <a:t>成分</a:t>
            </a:r>
            <a:r>
              <a:rPr lang="ja-JP" altLang="en-US" sz="900" b="0" dirty="0" smtClean="0">
                <a:solidFill>
                  <a:schemeClr val="tx1"/>
                </a:solidFill>
                <a:latin typeface="+mn-lt"/>
                <a:cs typeface="Arial" pitchFamily="34" charset="0"/>
              </a:rPr>
              <a:t>のアセスメント</a:t>
            </a:r>
            <a:r>
              <a:rPr lang="ja-JP" altLang="x-none" sz="900" b="0" dirty="0" smtClean="0">
                <a:solidFill>
                  <a:schemeClr val="tx1"/>
                </a:solidFill>
                <a:latin typeface="+mn-lt"/>
                <a:cs typeface="Arial" pitchFamily="34" charset="0"/>
              </a:rPr>
              <a:t>アプローチ</a:t>
            </a:r>
            <a:endParaRPr kumimoji="1" lang="ja-JP" altLang="en-US" sz="900" b="0" dirty="0">
              <a:solidFill>
                <a:schemeClr val="tx1"/>
              </a:solidFill>
              <a:latin typeface="+mn-lt"/>
              <a:cs typeface="Arial" pitchFamily="34" charset="0"/>
            </a:endParaRPr>
          </a:p>
        </p:txBody>
      </p:sp>
      <p:sp>
        <p:nvSpPr>
          <p:cNvPr id="8" name="テキスト ボックス 7"/>
          <p:cNvSpPr txBox="1"/>
          <p:nvPr/>
        </p:nvSpPr>
        <p:spPr bwMode="auto">
          <a:xfrm>
            <a:off x="2644552" y="3657600"/>
            <a:ext cx="1034306" cy="553998"/>
          </a:xfrm>
          <a:prstGeom prst="rect">
            <a:avLst/>
          </a:prstGeom>
          <a:noFill/>
          <a:ln w="9525">
            <a:noFill/>
            <a:round/>
            <a:headEnd/>
            <a:tailEnd/>
          </a:ln>
        </p:spPr>
        <p:txBody>
          <a:bodyPr wrap="square" lIns="0" tIns="0" rIns="0" bIns="0" rtlCol="0">
            <a:spAutoFit/>
          </a:bodyPr>
          <a:lstStyle/>
          <a:p>
            <a:pPr rtl="0">
              <a:lnSpc>
                <a:spcPct val="100000"/>
              </a:lnSpc>
              <a:tabLst>
                <a:tab pos="723900" algn="l"/>
                <a:tab pos="1447800" algn="l"/>
                <a:tab pos="2171700" algn="l"/>
                <a:tab pos="2895600" algn="l"/>
                <a:tab pos="3619500" algn="l"/>
                <a:tab pos="4343400" algn="l"/>
                <a:tab pos="5067300" algn="l"/>
                <a:tab pos="5791200" algn="l"/>
              </a:tabLst>
            </a:pPr>
            <a:r>
              <a:rPr lang="ja-JP" altLang="x-none" sz="900" b="0" dirty="0" smtClean="0">
                <a:solidFill>
                  <a:schemeClr val="tx1"/>
                </a:solidFill>
                <a:latin typeface="+mn-lt"/>
                <a:cs typeface="Arial" pitchFamily="34" charset="0"/>
              </a:rPr>
              <a:t>製剤に関する情報を収集し、必要</a:t>
            </a:r>
            <a:r>
              <a:rPr lang="ja-JP" altLang="en-US" sz="900" b="0" dirty="0" smtClean="0">
                <a:solidFill>
                  <a:schemeClr val="tx1"/>
                </a:solidFill>
                <a:latin typeface="+mn-lt"/>
                <a:cs typeface="Arial" pitchFamily="34" charset="0"/>
              </a:rPr>
              <a:t>に応じて</a:t>
            </a:r>
            <a:r>
              <a:rPr lang="ja-JP" altLang="x-none" sz="900" b="0" dirty="0" smtClean="0">
                <a:solidFill>
                  <a:schemeClr val="tx1"/>
                </a:solidFill>
                <a:latin typeface="+mn-lt"/>
                <a:cs typeface="Arial" pitchFamily="34" charset="0"/>
              </a:rPr>
              <a:t>製剤の代表的ロットを分析する</a:t>
            </a:r>
            <a:endParaRPr kumimoji="1" lang="ja-JP" altLang="en-US" sz="900" b="0" dirty="0">
              <a:solidFill>
                <a:schemeClr val="tx1"/>
              </a:solidFill>
              <a:latin typeface="+mn-lt"/>
              <a:cs typeface="Arial" pitchFamily="34" charset="0"/>
            </a:endParaRPr>
          </a:p>
        </p:txBody>
      </p:sp>
      <p:sp>
        <p:nvSpPr>
          <p:cNvPr id="9" name="テキスト ボックス 8"/>
          <p:cNvSpPr txBox="1"/>
          <p:nvPr/>
        </p:nvSpPr>
        <p:spPr bwMode="auto">
          <a:xfrm>
            <a:off x="6033040" y="3657600"/>
            <a:ext cx="1076008" cy="553998"/>
          </a:xfrm>
          <a:prstGeom prst="rect">
            <a:avLst/>
          </a:prstGeom>
          <a:noFill/>
          <a:ln w="9525">
            <a:noFill/>
            <a:round/>
            <a:headEnd/>
            <a:tailEnd/>
          </a:ln>
        </p:spPr>
        <p:txBody>
          <a:bodyPr wrap="square" lIns="0" tIns="0" rIns="0" bIns="0" rtlCol="0">
            <a:spAutoFit/>
          </a:bodyPr>
          <a:lstStyle/>
          <a:p>
            <a:pPr rtl="0">
              <a:lnSpc>
                <a:spcPct val="100000"/>
              </a:lnSpc>
              <a:tabLst>
                <a:tab pos="723900" algn="l"/>
                <a:tab pos="1447800" algn="l"/>
                <a:tab pos="2171700" algn="l"/>
                <a:tab pos="2895600" algn="l"/>
                <a:tab pos="3619500" algn="l"/>
                <a:tab pos="4343400" algn="l"/>
                <a:tab pos="5067300" algn="l"/>
                <a:tab pos="5791200" algn="l"/>
              </a:tabLst>
            </a:pPr>
            <a:r>
              <a:rPr lang="ja-JP" altLang="en-US" sz="900" b="0" dirty="0" smtClean="0">
                <a:solidFill>
                  <a:schemeClr val="tx1"/>
                </a:solidFill>
                <a:latin typeface="+mn-lt"/>
                <a:cs typeface="Arial" pitchFamily="34" charset="0"/>
              </a:rPr>
              <a:t>構成</a:t>
            </a:r>
            <a:r>
              <a:rPr lang="ja-JP" altLang="x-none" sz="900" b="0" dirty="0" smtClean="0">
                <a:solidFill>
                  <a:schemeClr val="tx1"/>
                </a:solidFill>
                <a:latin typeface="+mn-lt"/>
                <a:cs typeface="Arial" pitchFamily="34" charset="0"/>
              </a:rPr>
              <a:t>成分に関する情報を収集し、必要</a:t>
            </a:r>
            <a:r>
              <a:rPr lang="ja-JP" altLang="en-US" sz="900" b="0" dirty="0" smtClean="0">
                <a:solidFill>
                  <a:schemeClr val="tx1"/>
                </a:solidFill>
                <a:latin typeface="+mn-lt"/>
                <a:cs typeface="Arial" pitchFamily="34" charset="0"/>
              </a:rPr>
              <a:t>に応じて構成</a:t>
            </a:r>
            <a:r>
              <a:rPr lang="ja-JP" altLang="x-none" sz="900" b="0" dirty="0" smtClean="0">
                <a:solidFill>
                  <a:schemeClr val="tx1"/>
                </a:solidFill>
                <a:latin typeface="+mn-lt"/>
                <a:cs typeface="Arial" pitchFamily="34" charset="0"/>
              </a:rPr>
              <a:t>成分の代表的ロットを分析する </a:t>
            </a:r>
            <a:endParaRPr kumimoji="1" lang="ja-JP" altLang="en-US" sz="900" b="0" dirty="0">
              <a:solidFill>
                <a:schemeClr val="tx1"/>
              </a:solidFill>
              <a:latin typeface="+mn-lt"/>
              <a:cs typeface="Arial" pitchFamily="34" charset="0"/>
            </a:endParaRPr>
          </a:p>
        </p:txBody>
      </p:sp>
      <p:sp>
        <p:nvSpPr>
          <p:cNvPr id="10" name="テキスト ボックス 9"/>
          <p:cNvSpPr txBox="1"/>
          <p:nvPr/>
        </p:nvSpPr>
        <p:spPr bwMode="auto">
          <a:xfrm>
            <a:off x="2625390" y="4610254"/>
            <a:ext cx="1099282" cy="415498"/>
          </a:xfrm>
          <a:prstGeom prst="rect">
            <a:avLst/>
          </a:prstGeom>
          <a:noFill/>
          <a:ln w="9525">
            <a:noFill/>
            <a:round/>
            <a:headEnd/>
            <a:tailEnd/>
          </a:ln>
        </p:spPr>
        <p:txBody>
          <a:bodyPr wrap="square" lIns="0" tIns="0" rIns="0" bIns="0" rtlCol="0">
            <a:spAutoFit/>
          </a:bodyPr>
          <a:lstStyle/>
          <a:p>
            <a:pPr rtl="0">
              <a:lnSpc>
                <a:spcPct val="100000"/>
              </a:lnSpc>
              <a:tabLst>
                <a:tab pos="723900" algn="l"/>
                <a:tab pos="1447800" algn="l"/>
                <a:tab pos="2171700" algn="l"/>
                <a:tab pos="2895600" algn="l"/>
                <a:tab pos="3619500" algn="l"/>
                <a:tab pos="4343400" algn="l"/>
                <a:tab pos="5067300" algn="l"/>
                <a:tab pos="5791200" algn="l"/>
              </a:tabLst>
            </a:pPr>
            <a:r>
              <a:rPr lang="ja-JP" altLang="x-none" sz="900" b="0" dirty="0" smtClean="0">
                <a:solidFill>
                  <a:schemeClr val="tx1"/>
                </a:solidFill>
                <a:latin typeface="+mn-lt"/>
                <a:cs typeface="Arial" pitchFamily="34" charset="0"/>
              </a:rPr>
              <a:t>入手可能な情報をまとめ、製剤中の元素不純物濃度を表にする</a:t>
            </a:r>
            <a:endParaRPr kumimoji="1" lang="ja-JP" altLang="en-US" sz="900" b="0" dirty="0">
              <a:solidFill>
                <a:schemeClr val="tx1"/>
              </a:solidFill>
              <a:latin typeface="+mn-lt"/>
              <a:cs typeface="Arial" pitchFamily="34" charset="0"/>
            </a:endParaRPr>
          </a:p>
        </p:txBody>
      </p:sp>
      <p:sp>
        <p:nvSpPr>
          <p:cNvPr id="11" name="テキスト ボックス 10"/>
          <p:cNvSpPr txBox="1"/>
          <p:nvPr/>
        </p:nvSpPr>
        <p:spPr bwMode="auto">
          <a:xfrm>
            <a:off x="4300736" y="4683980"/>
            <a:ext cx="1234678" cy="413780"/>
          </a:xfrm>
          <a:prstGeom prst="rect">
            <a:avLst/>
          </a:prstGeom>
          <a:noFill/>
          <a:ln w="9525">
            <a:noFill/>
            <a:round/>
            <a:headEnd/>
            <a:tailEnd/>
          </a:ln>
        </p:spPr>
        <p:txBody>
          <a:bodyPr wrap="square" lIns="0" tIns="0" rIns="0" bIns="0" rtlCol="0">
            <a:spAutoFit/>
          </a:bodyPr>
          <a:lstStyle/>
          <a:p>
            <a:pPr>
              <a:lnSpc>
                <a:spcPct val="100000"/>
              </a:lnSpc>
              <a:tabLst>
                <a:tab pos="723900" algn="l"/>
                <a:tab pos="1447800" algn="l"/>
                <a:tab pos="2171700" algn="l"/>
                <a:tab pos="2895600" algn="l"/>
                <a:tab pos="3619500" algn="l"/>
                <a:tab pos="4343400" algn="l"/>
                <a:tab pos="5067300" algn="l"/>
                <a:tab pos="5791200" algn="l"/>
              </a:tabLst>
            </a:pPr>
            <a:r>
              <a:rPr lang="ja-JP" altLang="x-none" sz="900" b="0" dirty="0" smtClean="0">
                <a:solidFill>
                  <a:schemeClr val="tx1"/>
                </a:solidFill>
                <a:latin typeface="+mn-lt"/>
                <a:cs typeface="Arial" pitchFamily="34" charset="0"/>
              </a:rPr>
              <a:t>製品に依存しない情報（</a:t>
            </a:r>
            <a:r>
              <a:rPr lang="ja-JP" altLang="en-US" sz="900" b="0" dirty="0">
                <a:solidFill>
                  <a:schemeClr val="tx1"/>
                </a:solidFill>
                <a:latin typeface="+mn-lt"/>
                <a:cs typeface="Arial" pitchFamily="34" charset="0"/>
              </a:rPr>
              <a:t>設備、容器施栓系の情報</a:t>
            </a:r>
            <a:r>
              <a:rPr lang="ja-JP" altLang="x-none" sz="900" b="0" dirty="0" smtClean="0">
                <a:solidFill>
                  <a:schemeClr val="tx1"/>
                </a:solidFill>
                <a:latin typeface="+mn-lt"/>
                <a:cs typeface="Arial" pitchFamily="34" charset="0"/>
              </a:rPr>
              <a:t>など）</a:t>
            </a:r>
            <a:endParaRPr kumimoji="1" lang="ja-JP" altLang="en-US" sz="900" b="0" dirty="0">
              <a:solidFill>
                <a:schemeClr val="tx1"/>
              </a:solidFill>
              <a:latin typeface="+mn-lt"/>
              <a:cs typeface="Arial" pitchFamily="34" charset="0"/>
            </a:endParaRPr>
          </a:p>
        </p:txBody>
      </p:sp>
      <p:sp>
        <p:nvSpPr>
          <p:cNvPr id="12" name="テキスト ボックス 11"/>
          <p:cNvSpPr txBox="1"/>
          <p:nvPr/>
        </p:nvSpPr>
        <p:spPr bwMode="auto">
          <a:xfrm>
            <a:off x="6057683" y="4596196"/>
            <a:ext cx="979357" cy="553998"/>
          </a:xfrm>
          <a:prstGeom prst="rect">
            <a:avLst/>
          </a:prstGeom>
          <a:noFill/>
          <a:ln w="9525">
            <a:noFill/>
            <a:round/>
            <a:headEnd/>
            <a:tailEnd/>
          </a:ln>
        </p:spPr>
        <p:txBody>
          <a:bodyPr wrap="square" lIns="0" tIns="0" rIns="0" bIns="0" rtlCol="0">
            <a:spAutoFit/>
          </a:bodyPr>
          <a:lstStyle/>
          <a:p>
            <a:pPr rtl="0">
              <a:lnSpc>
                <a:spcPct val="100000"/>
              </a:lnSpc>
              <a:tabLst>
                <a:tab pos="723900" algn="l"/>
                <a:tab pos="1447800" algn="l"/>
                <a:tab pos="2171700" algn="l"/>
                <a:tab pos="2895600" algn="l"/>
                <a:tab pos="3619500" algn="l"/>
                <a:tab pos="4343400" algn="l"/>
                <a:tab pos="5067300" algn="l"/>
                <a:tab pos="5791200" algn="l"/>
              </a:tabLst>
            </a:pPr>
            <a:r>
              <a:rPr lang="ja-JP" altLang="x-none" sz="900" b="0" dirty="0" smtClean="0">
                <a:solidFill>
                  <a:schemeClr val="tx1"/>
                </a:solidFill>
                <a:latin typeface="+mn-lt"/>
                <a:cs typeface="Arial" pitchFamily="34" charset="0"/>
              </a:rPr>
              <a:t>入手可能な情報をまとめ、</a:t>
            </a:r>
            <a:r>
              <a:rPr lang="ja-JP" altLang="en-US" sz="900" b="0" dirty="0">
                <a:solidFill>
                  <a:schemeClr val="tx1"/>
                </a:solidFill>
                <a:latin typeface="+mn-lt"/>
                <a:cs typeface="Arial" pitchFamily="34" charset="0"/>
              </a:rPr>
              <a:t>構成</a:t>
            </a:r>
            <a:r>
              <a:rPr lang="ja-JP" altLang="x-none" sz="900" b="0" dirty="0" smtClean="0">
                <a:solidFill>
                  <a:schemeClr val="tx1"/>
                </a:solidFill>
                <a:latin typeface="+mn-lt"/>
                <a:cs typeface="Arial" pitchFamily="34" charset="0"/>
              </a:rPr>
              <a:t>成分中の元素不純物濃度を表で示す </a:t>
            </a:r>
            <a:endParaRPr kumimoji="1" lang="ja-JP" altLang="en-US" sz="900" b="0" dirty="0">
              <a:solidFill>
                <a:schemeClr val="tx1"/>
              </a:solidFill>
              <a:latin typeface="+mn-lt"/>
              <a:cs typeface="Arial" pitchFamily="34" charset="0"/>
            </a:endParaRPr>
          </a:p>
        </p:txBody>
      </p:sp>
      <p:sp>
        <p:nvSpPr>
          <p:cNvPr id="13" name="テキスト ボックス 12"/>
          <p:cNvSpPr txBox="1"/>
          <p:nvPr/>
        </p:nvSpPr>
        <p:spPr bwMode="auto">
          <a:xfrm>
            <a:off x="2597944" y="5745832"/>
            <a:ext cx="1126728" cy="415498"/>
          </a:xfrm>
          <a:prstGeom prst="rect">
            <a:avLst/>
          </a:prstGeom>
          <a:noFill/>
          <a:ln w="9525">
            <a:noFill/>
            <a:round/>
            <a:headEnd/>
            <a:tailEnd/>
          </a:ln>
        </p:spPr>
        <p:txBody>
          <a:bodyPr wrap="square" lIns="0" tIns="0" rIns="0" bIns="0" rtlCol="0">
            <a:spAutoFit/>
          </a:bodyPr>
          <a:lstStyle/>
          <a:p>
            <a:pPr rtl="0">
              <a:lnSpc>
                <a:spcPct val="100000"/>
              </a:lnSpc>
              <a:tabLst>
                <a:tab pos="723900" algn="l"/>
                <a:tab pos="1447800" algn="l"/>
                <a:tab pos="2171700" algn="l"/>
                <a:tab pos="2895600" algn="l"/>
                <a:tab pos="3619500" algn="l"/>
                <a:tab pos="4343400" algn="l"/>
                <a:tab pos="5067300" algn="l"/>
                <a:tab pos="5791200" algn="l"/>
              </a:tabLst>
            </a:pPr>
            <a:r>
              <a:rPr lang="ja-JP" altLang="x-none" sz="900" b="0" dirty="0" smtClean="0">
                <a:solidFill>
                  <a:schemeClr val="tx1"/>
                </a:solidFill>
                <a:latin typeface="+mn-lt"/>
                <a:cs typeface="Arial" pitchFamily="34" charset="0"/>
              </a:rPr>
              <a:t>オプション</a:t>
            </a:r>
            <a:r>
              <a:rPr lang="x-none" altLang="ja-JP" sz="900" b="0" dirty="0" smtClean="0">
                <a:solidFill>
                  <a:schemeClr val="tx1"/>
                </a:solidFill>
                <a:latin typeface="+mn-lt"/>
                <a:cs typeface="Arial" pitchFamily="34" charset="0"/>
              </a:rPr>
              <a:t>3</a:t>
            </a:r>
            <a:r>
              <a:rPr lang="ja-JP" altLang="x-none" sz="900" b="0" dirty="0" smtClean="0">
                <a:solidFill>
                  <a:schemeClr val="tx1"/>
                </a:solidFill>
                <a:latin typeface="+mn-lt"/>
                <a:cs typeface="Arial" pitchFamily="34" charset="0"/>
              </a:rPr>
              <a:t>を用いて許容濃度を計算し、表にした濃度と比較する</a:t>
            </a:r>
            <a:endParaRPr lang="ja-JP" altLang="x-none" sz="900" b="0" dirty="0">
              <a:solidFill>
                <a:schemeClr val="tx1"/>
              </a:solidFill>
              <a:latin typeface="+mn-lt"/>
              <a:cs typeface="Arial" pitchFamily="34" charset="0"/>
            </a:endParaRPr>
          </a:p>
        </p:txBody>
      </p:sp>
      <p:sp>
        <p:nvSpPr>
          <p:cNvPr id="16" name="テキスト ボックス 15"/>
          <p:cNvSpPr txBox="1"/>
          <p:nvPr/>
        </p:nvSpPr>
        <p:spPr bwMode="auto">
          <a:xfrm>
            <a:off x="4516760" y="5859651"/>
            <a:ext cx="864096" cy="276999"/>
          </a:xfrm>
          <a:prstGeom prst="rect">
            <a:avLst/>
          </a:prstGeom>
          <a:noFill/>
          <a:ln w="9525">
            <a:noFill/>
            <a:round/>
            <a:headEnd/>
            <a:tailEnd/>
          </a:ln>
        </p:spPr>
        <p:txBody>
          <a:bodyPr wrap="square" lIns="0" tIns="0" rIns="0" bIns="0" rtlCol="0">
            <a:spAutoFit/>
          </a:bodyPr>
          <a:lstStyle/>
          <a:p>
            <a:pPr rtl="0">
              <a:lnSpc>
                <a:spcPct val="100000"/>
              </a:lnSpc>
              <a:tabLst>
                <a:tab pos="723900" algn="l"/>
                <a:tab pos="1447800" algn="l"/>
                <a:tab pos="2171700" algn="l"/>
                <a:tab pos="2895600" algn="l"/>
                <a:tab pos="3619500" algn="l"/>
                <a:tab pos="4343400" algn="l"/>
                <a:tab pos="5067300" algn="l"/>
                <a:tab pos="5791200" algn="l"/>
              </a:tabLst>
            </a:pPr>
            <a:r>
              <a:rPr lang="ja-JP" altLang="x-none" sz="900" b="0" dirty="0" smtClean="0">
                <a:solidFill>
                  <a:schemeClr val="tx1"/>
                </a:solidFill>
                <a:latin typeface="+mn-lt"/>
                <a:cs typeface="Arial" pitchFamily="34" charset="0"/>
              </a:rPr>
              <a:t>リスクアセスメントの</a:t>
            </a:r>
            <a:r>
              <a:rPr lang="ja-JP" altLang="en-US" sz="900" b="0" dirty="0" smtClean="0">
                <a:solidFill>
                  <a:schemeClr val="tx1"/>
                </a:solidFill>
                <a:latin typeface="+mn-lt"/>
                <a:cs typeface="Arial" pitchFamily="34" charset="0"/>
              </a:rPr>
              <a:t>結果</a:t>
            </a:r>
            <a:endParaRPr kumimoji="1" lang="ja-JP" altLang="en-US" sz="900" b="0" dirty="0">
              <a:solidFill>
                <a:schemeClr val="tx1"/>
              </a:solidFill>
              <a:latin typeface="+mn-lt"/>
              <a:cs typeface="Arial" pitchFamily="34" charset="0"/>
            </a:endParaRPr>
          </a:p>
        </p:txBody>
      </p:sp>
      <p:sp>
        <p:nvSpPr>
          <p:cNvPr id="17" name="テキスト ボックス 16"/>
          <p:cNvSpPr txBox="1"/>
          <p:nvPr/>
        </p:nvSpPr>
        <p:spPr bwMode="auto">
          <a:xfrm>
            <a:off x="6057084" y="5674372"/>
            <a:ext cx="1018704" cy="553998"/>
          </a:xfrm>
          <a:prstGeom prst="rect">
            <a:avLst/>
          </a:prstGeom>
          <a:noFill/>
          <a:ln w="9525">
            <a:noFill/>
            <a:round/>
            <a:headEnd/>
            <a:tailEnd/>
          </a:ln>
        </p:spPr>
        <p:txBody>
          <a:bodyPr wrap="square" lIns="0" tIns="0" rIns="0" bIns="0" rtlCol="0">
            <a:spAutoFit/>
          </a:bodyPr>
          <a:lstStyle/>
          <a:p>
            <a:pPr rtl="0">
              <a:lnSpc>
                <a:spcPct val="100000"/>
              </a:lnSpc>
              <a:tabLst>
                <a:tab pos="723900" algn="l"/>
                <a:tab pos="1447800" algn="l"/>
                <a:tab pos="2171700" algn="l"/>
                <a:tab pos="2895600" algn="l"/>
                <a:tab pos="3619500" algn="l"/>
                <a:tab pos="4343400" algn="l"/>
                <a:tab pos="5067300" algn="l"/>
                <a:tab pos="5791200" algn="l"/>
              </a:tabLst>
            </a:pPr>
            <a:r>
              <a:rPr lang="ja-JP" altLang="x-none" sz="900" b="0" dirty="0" smtClean="0">
                <a:solidFill>
                  <a:schemeClr val="tx1"/>
                </a:solidFill>
                <a:latin typeface="+mn-lt"/>
                <a:cs typeface="Arial" pitchFamily="34" charset="0"/>
              </a:rPr>
              <a:t>オプション</a:t>
            </a:r>
            <a:r>
              <a:rPr lang="x-none" altLang="ja-JP" sz="900" b="0" dirty="0" smtClean="0">
                <a:solidFill>
                  <a:schemeClr val="tx1"/>
                </a:solidFill>
                <a:latin typeface="+mn-lt"/>
                <a:cs typeface="Arial" pitchFamily="34" charset="0"/>
              </a:rPr>
              <a:t>1</a:t>
            </a:r>
            <a:r>
              <a:rPr lang="ja-JP" altLang="x-none" sz="900" b="0" dirty="0" err="1" smtClean="0">
                <a:solidFill>
                  <a:schemeClr val="tx1"/>
                </a:solidFill>
                <a:latin typeface="+mn-lt"/>
                <a:cs typeface="Arial" pitchFamily="34" charset="0"/>
              </a:rPr>
              <a:t>、</a:t>
            </a:r>
            <a:r>
              <a:rPr lang="x-none" altLang="ja-JP" sz="900" b="0" dirty="0" smtClean="0">
                <a:solidFill>
                  <a:schemeClr val="tx1"/>
                </a:solidFill>
                <a:latin typeface="+mn-lt"/>
                <a:cs typeface="Arial" pitchFamily="34" charset="0"/>
              </a:rPr>
              <a:t>2a</a:t>
            </a:r>
            <a:r>
              <a:rPr lang="ja-JP" altLang="x-none" sz="900" b="0" dirty="0" smtClean="0">
                <a:solidFill>
                  <a:schemeClr val="tx1"/>
                </a:solidFill>
                <a:latin typeface="+mn-lt"/>
                <a:cs typeface="Arial" pitchFamily="34" charset="0"/>
              </a:rPr>
              <a:t>又は</a:t>
            </a:r>
            <a:r>
              <a:rPr lang="x-none" altLang="ja-JP" sz="900" b="0" dirty="0" smtClean="0">
                <a:solidFill>
                  <a:schemeClr val="tx1"/>
                </a:solidFill>
                <a:latin typeface="+mn-lt"/>
                <a:cs typeface="Arial" pitchFamily="34" charset="0"/>
              </a:rPr>
              <a:t>2b</a:t>
            </a:r>
            <a:r>
              <a:rPr lang="ja-JP" altLang="x-none" sz="900" b="0" dirty="0" smtClean="0">
                <a:solidFill>
                  <a:schemeClr val="tx1"/>
                </a:solidFill>
                <a:latin typeface="+mn-lt"/>
                <a:cs typeface="Arial" pitchFamily="34" charset="0"/>
              </a:rPr>
              <a:t>を用いて許容濃度を計算し、表にした濃度と比較する</a:t>
            </a:r>
            <a:endParaRPr lang="ja-JP" altLang="x-none" sz="900" b="0" dirty="0">
              <a:solidFill>
                <a:schemeClr val="tx1"/>
              </a:solidFill>
              <a:latin typeface="+mn-lt"/>
              <a:cs typeface="Arial" pitchFamily="34" charset="0"/>
            </a:endParaRPr>
          </a:p>
        </p:txBody>
      </p:sp>
    </p:spTree>
    <p:extLst>
      <p:ext uri="{BB962C8B-B14F-4D97-AF65-F5344CB8AC3E}">
        <p14:creationId xmlns:p14="http://schemas.microsoft.com/office/powerpoint/2010/main" val="1109409683"/>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theme/theme1.xml><?xml version="1.0" encoding="utf-8"?>
<a:theme xmlns:a="http://schemas.openxmlformats.org/drawingml/2006/main" name="Master slide 1">
  <a:themeElements>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Arial">
      <a:majorFont>
        <a:latin typeface="Arial"/>
        <a:ea typeface="ＭＳ Ｐゴシック"/>
        <a:cs typeface=""/>
      </a:majorFont>
      <a:minorFont>
        <a:latin typeface="Arial"/>
        <a:ea typeface="ＭＳ Ｐゴシック"/>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kumimoji="0" lang="en-GB" sz="5200" b="1" i="0" u="none" strike="noStrike" cap="none" normalizeH="0" baseline="0" smtClean="0">
            <a:ln>
              <a:noFill/>
            </a:ln>
            <a:solidFill>
              <a:schemeClr val="bg1"/>
            </a:solidFill>
            <a:effectLst/>
            <a:latin typeface="Arial" charset="0"/>
            <a:cs typeface="Lucida Sans Unicode"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kumimoji="0" lang="en-GB" sz="5200" b="1" i="0" u="none" strike="noStrike" cap="none" normalizeH="0" baseline="0" smtClean="0">
            <a:ln>
              <a:noFill/>
            </a:ln>
            <a:solidFill>
              <a:schemeClr val="bg1"/>
            </a:solidFill>
            <a:effectLst/>
            <a:latin typeface="Arial" charset="0"/>
            <a:cs typeface="Lucida Sans Unicode" charset="0"/>
          </a:defRPr>
        </a:defPPr>
      </a:lstStyle>
    </a:lnDef>
    <a:txDef>
      <a:spPr bwMode="auto">
        <a:noFill/>
        <a:ln w="9525">
          <a:noFill/>
          <a:round/>
          <a:headEnd/>
          <a:tailEnd/>
        </a:ln>
      </a:spPr>
      <a:bodyPr lIns="90000" tIns="92880" rIns="90000" bIns="45000"/>
      <a:lstStyle>
        <a:defPPr>
          <a:lnSpc>
            <a:spcPct val="81000"/>
          </a:lnSpc>
          <a:tabLst>
            <a:tab pos="723900" algn="l"/>
            <a:tab pos="1447800" algn="l"/>
            <a:tab pos="2171700" algn="l"/>
            <a:tab pos="2895600" algn="l"/>
            <a:tab pos="3619500" algn="l"/>
            <a:tab pos="4343400" algn="l"/>
            <a:tab pos="5067300" algn="l"/>
            <a:tab pos="5791200" algn="l"/>
          </a:tabLst>
          <a:defRPr sz="2000" dirty="0">
            <a:solidFill>
              <a:srgbClr val="4C4C4C"/>
            </a:solidFill>
            <a:latin typeface="Candara" pitchFamily="32" charset="0"/>
          </a:defRPr>
        </a:defPPr>
      </a:lstStyle>
    </a:txDef>
  </a:objectDefaults>
  <a:extraClrSchemeLst>
    <a:extraClrScheme>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Тема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Тема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Тема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Master slide 1">
  <a:themeElements>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Arial">
      <a:majorFont>
        <a:latin typeface="Arial"/>
        <a:ea typeface="ＭＳ Ｐゴシック"/>
        <a:cs typeface=""/>
      </a:majorFont>
      <a:minorFont>
        <a:latin typeface="Arial"/>
        <a:ea typeface="ＭＳ Ｐゴシック"/>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kumimoji="0" lang="en-GB" sz="5200" b="1" i="0" u="none" strike="noStrike" cap="none" normalizeH="0" baseline="0" smtClean="0">
            <a:ln>
              <a:noFill/>
            </a:ln>
            <a:solidFill>
              <a:schemeClr val="bg1"/>
            </a:solidFill>
            <a:effectLst/>
            <a:latin typeface="Arial" charset="0"/>
            <a:cs typeface="Lucida Sans Unicode"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kumimoji="0" lang="en-GB" sz="5200" b="1" i="0" u="none" strike="noStrike" cap="none" normalizeH="0" baseline="0" smtClean="0">
            <a:ln>
              <a:noFill/>
            </a:ln>
            <a:solidFill>
              <a:schemeClr val="bg1"/>
            </a:solidFill>
            <a:effectLst/>
            <a:latin typeface="Arial" charset="0"/>
            <a:cs typeface="Lucida Sans Unicode" charset="0"/>
          </a:defRPr>
        </a:defPPr>
      </a:lstStyle>
    </a:lnDef>
    <a:txDef>
      <a:spPr bwMode="auto">
        <a:noFill/>
        <a:ln w="9525">
          <a:noFill/>
          <a:round/>
          <a:headEnd/>
          <a:tailEnd/>
        </a:ln>
      </a:spPr>
      <a:bodyPr lIns="90000" tIns="92880" rIns="90000" bIns="45000"/>
      <a:lstStyle>
        <a:defPPr>
          <a:lnSpc>
            <a:spcPct val="81000"/>
          </a:lnSpc>
          <a:tabLst>
            <a:tab pos="723900" algn="l"/>
            <a:tab pos="1447800" algn="l"/>
            <a:tab pos="2171700" algn="l"/>
            <a:tab pos="2895600" algn="l"/>
            <a:tab pos="3619500" algn="l"/>
            <a:tab pos="4343400" algn="l"/>
            <a:tab pos="5067300" algn="l"/>
            <a:tab pos="5791200" algn="l"/>
          </a:tabLst>
          <a:defRPr sz="2000" dirty="0">
            <a:solidFill>
              <a:srgbClr val="4C4C4C"/>
            </a:solidFill>
            <a:latin typeface="Candara" pitchFamily="32" charset="0"/>
          </a:defRPr>
        </a:defPPr>
      </a:lstStyle>
    </a:txDef>
  </a:objectDefaults>
  <a:extraClrSchemeLst>
    <a:extraClrScheme>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Тема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Тема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Тема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Тема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4642</Words>
  <Application>Microsoft Office PowerPoint</Application>
  <PresentationFormat>ユーザー設定</PresentationFormat>
  <Paragraphs>475</Paragraphs>
  <Slides>37</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2</vt:i4>
      </vt:variant>
      <vt:variant>
        <vt:lpstr>スライド タイトル</vt:lpstr>
      </vt:variant>
      <vt:variant>
        <vt:i4>37</vt:i4>
      </vt:variant>
    </vt:vector>
  </HeadingPairs>
  <TitlesOfParts>
    <vt:vector size="46" baseType="lpstr">
      <vt:lpstr>ＭＳ Ｐゴシック</vt:lpstr>
      <vt:lpstr>Arial</vt:lpstr>
      <vt:lpstr>Candara</vt:lpstr>
      <vt:lpstr>Lucida Sans Unicode</vt:lpstr>
      <vt:lpstr>Symbol</vt:lpstr>
      <vt:lpstr>Times New Roman</vt:lpstr>
      <vt:lpstr>Wingdings</vt:lpstr>
      <vt:lpstr>Master slide 1</vt:lpstr>
      <vt:lpstr>1_Master slide 1</vt:lpstr>
      <vt:lpstr>PowerPoint プレゼンテーション</vt:lpstr>
      <vt:lpstr>法的な通知</vt:lpstr>
      <vt:lpstr>目的</vt:lpstr>
      <vt:lpstr>概要</vt:lpstr>
      <vt:lpstr>元素不純物のリスクアセスメントのプロセス</vt:lpstr>
      <vt:lpstr>元素不純物の潜在的起源</vt:lpstr>
      <vt:lpstr>リスクアセスメント・アプローチ</vt:lpstr>
      <vt:lpstr>Q3D 表5-1：リスクアセスメントにおいて考慮すべき元素</vt:lpstr>
      <vt:lpstr>リスクアセスメントのワークフロー</vt:lpstr>
      <vt:lpstr>リスクアセスメントの結果</vt:lpstr>
      <vt:lpstr>リスクアセスメントの結果の一例</vt:lpstr>
      <vt:lpstr>リスクアセスメントの結果の一例</vt:lpstr>
      <vt:lpstr>リスクアセスメントの結果の一例</vt:lpstr>
      <vt:lpstr>リスクアセスメントの結果の一例</vt:lpstr>
      <vt:lpstr>リスクアセスメントにおいて考慮すべき情報</vt:lpstr>
      <vt:lpstr>バイオテクノロジー応用製品で特別に考慮すべきこと</vt:lpstr>
      <vt:lpstr>文書</vt:lpstr>
      <vt:lpstr>元素不純物のリスクアセスメント・プロセス －概論</vt:lpstr>
      <vt:lpstr>製剤を評価するアプローチを行う際に考慮すべきこと</vt:lpstr>
      <vt:lpstr> </vt:lpstr>
      <vt:lpstr>PowerPoint プレゼンテーション</vt:lpstr>
      <vt:lpstr>製剤アセスメント・アプローチ</vt:lpstr>
      <vt:lpstr>製剤アセスメント・アプローチ－容器施栓系</vt:lpstr>
      <vt:lpstr>表1　容器施栓系と剤形との相互作用の相対的可能性</vt:lpstr>
      <vt:lpstr>評価</vt:lpstr>
      <vt:lpstr>実測値とPDE値の比較</vt:lpstr>
      <vt:lpstr> </vt:lpstr>
      <vt:lpstr>元素不純物の潜在的な混入源－構成成分アプローチ</vt:lpstr>
      <vt:lpstr>元素不純物の低リスク混入源－ユーティリティに関するアセスメント</vt:lpstr>
      <vt:lpstr>元素不純物の低リスク混入源－製造機器に関する アセスメント</vt:lpstr>
      <vt:lpstr>元素不純物の低リスク混入源－容器施栓系に 関するアセスメント</vt:lpstr>
      <vt:lpstr>容器施栓系と剤形との相互作用の相対的可能性</vt:lpstr>
      <vt:lpstr>製品のリスクアセスメント－添加剤由来</vt:lpstr>
      <vt:lpstr>製品のリスクアセスメント－原薬由来</vt:lpstr>
      <vt:lpstr>評価</vt:lpstr>
      <vt:lpstr>実測値とPDE値の比較</vt:lpstr>
      <vt:lpst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2014-03-14T15:48:35Z</dcterms:created>
  <dcterms:modified xsi:type="dcterms:W3CDTF">2021-05-12T11:23:51Z</dcterms:modified>
</cp:coreProperties>
</file>