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25"/>
  </p:notesMasterIdLst>
  <p:handoutMasterIdLst>
    <p:handoutMasterId r:id="rId26"/>
  </p:handoutMasterIdLst>
  <p:sldIdLst>
    <p:sldId id="256" r:id="rId2"/>
    <p:sldId id="270" r:id="rId3"/>
    <p:sldId id="301" r:id="rId4"/>
    <p:sldId id="335" r:id="rId5"/>
    <p:sldId id="323" r:id="rId6"/>
    <p:sldId id="324" r:id="rId7"/>
    <p:sldId id="309" r:id="rId8"/>
    <p:sldId id="330" r:id="rId9"/>
    <p:sldId id="333" r:id="rId10"/>
    <p:sldId id="341" r:id="rId11"/>
    <p:sldId id="334" r:id="rId12"/>
    <p:sldId id="318" r:id="rId13"/>
    <p:sldId id="316" r:id="rId14"/>
    <p:sldId id="319" r:id="rId15"/>
    <p:sldId id="343" r:id="rId16"/>
    <p:sldId id="306" r:id="rId17"/>
    <p:sldId id="342" r:id="rId18"/>
    <p:sldId id="310" r:id="rId19"/>
    <p:sldId id="307" r:id="rId20"/>
    <p:sldId id="312" r:id="rId21"/>
    <p:sldId id="322" r:id="rId22"/>
    <p:sldId id="304" r:id="rId23"/>
    <p:sldId id="311" r:id="rId24"/>
  </p:sldIdLst>
  <p:sldSz cx="9753600" cy="7315200"/>
  <p:notesSz cx="7315200" cy="9601200"/>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8">
          <p15:clr>
            <a:srgbClr val="A4A3A4"/>
          </p15:clr>
        </p15:guide>
        <p15:guide id="2" pos="2880">
          <p15:clr>
            <a:srgbClr val="A4A3A4"/>
          </p15:clr>
        </p15:guide>
      </p15:sldGuideLst>
    </p:ext>
    <p:ext uri="{2D200454-40CA-4A62-9FC3-DE9A4176ACB9}">
      <p15:notesGuideLst xmlns:p15="http://schemas.microsoft.com/office/powerpoint/2012/main">
        <p15:guide id="1" orient="horz" pos="2586">
          <p15:clr>
            <a:srgbClr val="A4A3A4"/>
          </p15:clr>
        </p15:guide>
        <p15:guide id="2" pos="209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13134D"/>
    <a:srgbClr val="0033CC"/>
    <a:srgbClr val="0093D0"/>
    <a:srgbClr val="000066"/>
    <a:srgbClr val="00CC00"/>
    <a:srgbClr val="FF0000"/>
    <a:srgbClr val="99000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632" autoAdjust="0"/>
    <p:restoredTop sz="98253" autoAdjust="0"/>
  </p:normalViewPr>
  <p:slideViewPr>
    <p:cSldViewPr>
      <p:cViewPr varScale="1">
        <p:scale>
          <a:sx n="82" d="100"/>
          <a:sy n="82" d="100"/>
        </p:scale>
        <p:origin x="1800" y="67"/>
      </p:cViewPr>
      <p:guideLst>
        <p:guide orient="horz" pos="2168"/>
        <p:guide pos="2880"/>
      </p:guideLst>
    </p:cSldViewPr>
  </p:slideViewPr>
  <p:outlineViewPr>
    <p:cViewPr varScale="1">
      <p:scale>
        <a:sx n="170" d="200"/>
        <a:sy n="170" d="200"/>
      </p:scale>
      <p:origin x="678" y="1059048"/>
    </p:cViewPr>
  </p:outlineViewPr>
  <p:notesTextViewPr>
    <p:cViewPr>
      <p:scale>
        <a:sx n="100" d="100"/>
        <a:sy n="100" d="100"/>
      </p:scale>
      <p:origin x="0" y="0"/>
    </p:cViewPr>
  </p:notesTextViewPr>
  <p:sorterViewPr>
    <p:cViewPr>
      <p:scale>
        <a:sx n="84" d="100"/>
        <a:sy n="84" d="100"/>
      </p:scale>
      <p:origin x="0" y="0"/>
    </p:cViewPr>
  </p:sorterViewPr>
  <p:notesViewPr>
    <p:cSldViewPr>
      <p:cViewPr varScale="1">
        <p:scale>
          <a:sx n="43" d="100"/>
          <a:sy n="43" d="100"/>
        </p:scale>
        <p:origin x="-2198" y="-58"/>
      </p:cViewPr>
      <p:guideLst>
        <p:guide orient="horz" pos="2586"/>
        <p:guide pos="209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2.png"/></Relationships>
</file>

<file path=ppt/diagrams/_rels/data3.xml.rels><?xml version="1.0" encoding="UTF-8" standalone="yes"?>
<Relationships xmlns="http://schemas.openxmlformats.org/package/2006/relationships"><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png"/></Relationships>
</file>

<file path=ppt/diagrams/_rels/drawing3.xml.rels><?xml version="1.0" encoding="UTF-8" standalone="yes"?>
<Relationships xmlns="http://schemas.openxmlformats.org/package/2006/relationships"><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6DB5E9-FACB-49B2-A840-1D5B5F200273}" type="doc">
      <dgm:prSet loTypeId="urn:microsoft.com/office/officeart/2008/layout/VerticalCurvedList" loCatId="list" qsTypeId="urn:microsoft.com/office/officeart/2005/8/quickstyle/simple1" qsCatId="simple" csTypeId="urn:microsoft.com/office/officeart/2005/8/colors/accent1_2" csCatId="accent1" phldr="1"/>
      <dgm:spPr/>
      <dgm:t>
        <a:bodyPr rtlCol="0"/>
        <a:lstStyle/>
        <a:p>
          <a:pPr rtl="0"/>
          <a:endParaRPr lang="en-US"/>
        </a:p>
      </dgm:t>
    </dgm:pt>
    <dgm:pt modelId="{21979750-46F8-4FF1-ACF7-4183A0F5939B}">
      <dgm:prSet phldrT="[Text]"/>
      <dgm:spPr>
        <a:solidFill>
          <a:srgbClr val="1CF836"/>
        </a:solidFill>
      </dgm:spPr>
      <dgm:t>
        <a:bodyPr rtlCol="0"/>
        <a:lstStyle/>
        <a:p>
          <a:pPr rtl="0"/>
          <a:r>
            <a:rPr lang="ja-JP" altLang="x-none" noProof="0" dirty="0" smtClean="0">
              <a:solidFill>
                <a:schemeClr val="tx1"/>
              </a:solidFill>
              <a:latin typeface="+mn-lt"/>
              <a:ea typeface="+mn-ea"/>
            </a:rPr>
            <a:t>リスクアセスメントから除外</a:t>
          </a:r>
          <a:r>
            <a:rPr lang="ja-JP" altLang="en-US" noProof="0" dirty="0" smtClean="0">
              <a:solidFill>
                <a:schemeClr val="tx1"/>
              </a:solidFill>
              <a:latin typeface="+mn-lt"/>
              <a:ea typeface="+mn-ea"/>
            </a:rPr>
            <a:t>される</a:t>
          </a:r>
          <a:r>
            <a:rPr lang="ja-JP" altLang="x-none" noProof="0" dirty="0" smtClean="0">
              <a:solidFill>
                <a:schemeClr val="tx1"/>
              </a:solidFill>
              <a:latin typeface="+mn-lt"/>
              <a:ea typeface="+mn-ea"/>
            </a:rPr>
            <a:t>元素不純物（</a:t>
          </a:r>
          <a:r>
            <a:rPr lang="x-none" altLang="ja-JP" noProof="0" dirty="0" smtClean="0">
              <a:solidFill>
                <a:schemeClr val="tx1"/>
              </a:solidFill>
              <a:latin typeface="+mn-lt"/>
              <a:ea typeface="+mn-ea"/>
            </a:rPr>
            <a:t>Q3D:</a:t>
          </a:r>
          <a:r>
            <a:rPr lang="ja-JP" altLang="x-none" noProof="0" dirty="0" smtClean="0">
              <a:solidFill>
                <a:schemeClr val="tx1"/>
              </a:solidFill>
              <a:latin typeface="+mn-lt"/>
              <a:ea typeface="+mn-ea"/>
            </a:rPr>
            <a:t>表</a:t>
          </a:r>
          <a:r>
            <a:rPr lang="x-none" altLang="ja-JP" noProof="0" dirty="0" smtClean="0">
              <a:solidFill>
                <a:schemeClr val="tx1"/>
              </a:solidFill>
              <a:latin typeface="+mn-lt"/>
              <a:ea typeface="+mn-ea"/>
            </a:rPr>
            <a:t>5.1</a:t>
          </a:r>
          <a:r>
            <a:rPr lang="ja-JP" altLang="x-none" noProof="0" dirty="0" smtClean="0">
              <a:solidFill>
                <a:schemeClr val="tx1"/>
              </a:solidFill>
              <a:latin typeface="+mn-lt"/>
              <a:ea typeface="+mn-ea"/>
            </a:rPr>
            <a:t>を参照）</a:t>
          </a:r>
          <a:endParaRPr lang="ja-JP" altLang="en-US" noProof="0" dirty="0">
            <a:solidFill>
              <a:schemeClr val="tx1"/>
            </a:solidFill>
            <a:latin typeface="+mn-lt"/>
            <a:ea typeface="+mn-ea"/>
          </a:endParaRPr>
        </a:p>
      </dgm:t>
    </dgm:pt>
    <dgm:pt modelId="{CBB0EEDB-F8FB-489B-AB11-8CD8E1E48B9C}" type="parTrans" cxnId="{5EE5F593-2506-4DEE-9C93-B322A7952424}">
      <dgm:prSet/>
      <dgm:spPr/>
      <dgm:t>
        <a:bodyPr rtlCol="0"/>
        <a:lstStyle/>
        <a:p>
          <a:pPr rtl="0"/>
          <a:endParaRPr lang="ja-JP" altLang="en-US" noProof="0">
            <a:latin typeface="+mn-lt"/>
            <a:ea typeface="+mn-ea"/>
          </a:endParaRPr>
        </a:p>
      </dgm:t>
    </dgm:pt>
    <dgm:pt modelId="{EA818576-07E4-42A5-895B-EFE272E98CB9}" type="sibTrans" cxnId="{5EE5F593-2506-4DEE-9C93-B322A7952424}">
      <dgm:prSet/>
      <dgm:spPr>
        <a:ln>
          <a:solidFill>
            <a:schemeClr val="tx1"/>
          </a:solidFill>
        </a:ln>
      </dgm:spPr>
      <dgm:t>
        <a:bodyPr rtlCol="0"/>
        <a:lstStyle/>
        <a:p>
          <a:pPr rtl="0"/>
          <a:endParaRPr lang="ja-JP" altLang="en-US" noProof="0">
            <a:latin typeface="+mn-lt"/>
            <a:ea typeface="+mn-ea"/>
          </a:endParaRPr>
        </a:p>
      </dgm:t>
    </dgm:pt>
    <dgm:pt modelId="{29B4D6E7-0C89-43E9-83AD-453D5DB712EA}">
      <dgm:prSet phldrT="[Text]"/>
      <dgm:spPr>
        <a:solidFill>
          <a:schemeClr val="bg2">
            <a:lumMod val="60000"/>
            <a:lumOff val="40000"/>
          </a:schemeClr>
        </a:solidFill>
      </dgm:spPr>
      <dgm:t>
        <a:bodyPr rtlCol="0"/>
        <a:lstStyle/>
        <a:p>
          <a:pPr rtl="0"/>
          <a:r>
            <a:rPr lang="ja-JP" altLang="x-none" b="0" u="none" noProof="0" dirty="0" smtClean="0">
              <a:solidFill>
                <a:schemeClr val="tx1"/>
              </a:solidFill>
              <a:latin typeface="+mn-lt"/>
              <a:ea typeface="+mn-ea"/>
            </a:rPr>
            <a:t>製剤中</a:t>
          </a:r>
          <a:r>
            <a:rPr lang="ja-JP" altLang="en-US" b="0" u="none" noProof="0" dirty="0" smtClean="0">
              <a:solidFill>
                <a:schemeClr val="tx1"/>
              </a:solidFill>
              <a:latin typeface="+mn-lt"/>
              <a:ea typeface="+mn-ea"/>
            </a:rPr>
            <a:t>で</a:t>
          </a:r>
          <a:r>
            <a:rPr lang="ja-JP" altLang="x-none" b="0" u="none" noProof="0" dirty="0" smtClean="0">
              <a:solidFill>
                <a:schemeClr val="tx1"/>
              </a:solidFill>
              <a:latin typeface="+mn-lt"/>
              <a:ea typeface="+mn-ea"/>
            </a:rPr>
            <a:t>存在する可能性があるが、管理閾値</a:t>
          </a:r>
          <a:r>
            <a:rPr lang="ja-JP" altLang="en-US" b="0" u="none" noProof="0" dirty="0" smtClean="0">
              <a:solidFill>
                <a:schemeClr val="tx1"/>
              </a:solidFill>
              <a:latin typeface="+mn-lt"/>
              <a:ea typeface="+mn-ea"/>
            </a:rPr>
            <a:t>を下回る</a:t>
          </a:r>
          <a:r>
            <a:rPr lang="ja-JP" altLang="x-none" b="0" u="none" noProof="0" dirty="0" smtClean="0">
              <a:solidFill>
                <a:schemeClr val="tx1"/>
              </a:solidFill>
              <a:latin typeface="+mn-lt"/>
              <a:ea typeface="+mn-ea"/>
            </a:rPr>
            <a:t>元素不純物</a:t>
          </a:r>
          <a:endParaRPr lang="ja-JP" altLang="en-US" b="0" u="none" noProof="0" dirty="0">
            <a:solidFill>
              <a:schemeClr val="tx1"/>
            </a:solidFill>
            <a:latin typeface="+mn-lt"/>
            <a:ea typeface="+mn-ea"/>
          </a:endParaRPr>
        </a:p>
      </dgm:t>
    </dgm:pt>
    <dgm:pt modelId="{C79B0984-0629-487A-9715-B02BC85D39A5}" type="parTrans" cxnId="{9EE0D77E-08B0-4F3F-91E3-DF7E0C58E0C8}">
      <dgm:prSet/>
      <dgm:spPr/>
      <dgm:t>
        <a:bodyPr rtlCol="0"/>
        <a:lstStyle/>
        <a:p>
          <a:pPr rtl="0"/>
          <a:endParaRPr lang="ja-JP" altLang="en-US" noProof="0">
            <a:latin typeface="+mn-lt"/>
            <a:ea typeface="+mn-ea"/>
          </a:endParaRPr>
        </a:p>
      </dgm:t>
    </dgm:pt>
    <dgm:pt modelId="{29401BC9-AB5B-4BBD-9BC8-881590B4A91F}" type="sibTrans" cxnId="{9EE0D77E-08B0-4F3F-91E3-DF7E0C58E0C8}">
      <dgm:prSet/>
      <dgm:spPr/>
      <dgm:t>
        <a:bodyPr rtlCol="0"/>
        <a:lstStyle/>
        <a:p>
          <a:pPr rtl="0"/>
          <a:endParaRPr lang="ja-JP" altLang="en-US" noProof="0">
            <a:latin typeface="+mn-lt"/>
            <a:ea typeface="+mn-ea"/>
          </a:endParaRPr>
        </a:p>
      </dgm:t>
    </dgm:pt>
    <dgm:pt modelId="{F912E697-6BD6-4334-BAB1-AEB5F9C73B55}">
      <dgm:prSet phldrT="[Text]"/>
      <dgm:spPr>
        <a:solidFill>
          <a:schemeClr val="bg2">
            <a:lumMod val="60000"/>
            <a:lumOff val="40000"/>
          </a:schemeClr>
        </a:solidFill>
      </dgm:spPr>
      <dgm:t>
        <a:bodyPr rtlCol="0"/>
        <a:lstStyle/>
        <a:p>
          <a:pPr rtl="0"/>
          <a:r>
            <a:rPr lang="ja-JP" altLang="x-none" noProof="0" dirty="0" smtClean="0">
              <a:solidFill>
                <a:schemeClr val="tx1"/>
              </a:solidFill>
              <a:latin typeface="+mn-lt"/>
              <a:ea typeface="+mn-ea"/>
            </a:rPr>
            <a:t>製剤中</a:t>
          </a:r>
          <a:r>
            <a:rPr lang="ja-JP" altLang="en-US" noProof="0" dirty="0" smtClean="0">
              <a:solidFill>
                <a:schemeClr val="tx1"/>
              </a:solidFill>
              <a:latin typeface="+mn-lt"/>
              <a:ea typeface="+mn-ea"/>
            </a:rPr>
            <a:t>で</a:t>
          </a:r>
          <a:r>
            <a:rPr lang="ja-JP" altLang="x-none" noProof="0" dirty="0" smtClean="0">
              <a:solidFill>
                <a:schemeClr val="tx1"/>
              </a:solidFill>
              <a:latin typeface="+mn-lt"/>
              <a:ea typeface="+mn-ea"/>
            </a:rPr>
            <a:t>管理閾値を超える可能性があるが、</a:t>
          </a:r>
          <a:r>
            <a:rPr lang="x-none" altLang="ja-JP" noProof="0" dirty="0" smtClean="0">
              <a:solidFill>
                <a:schemeClr val="tx1"/>
              </a:solidFill>
              <a:latin typeface="+mn-lt"/>
              <a:ea typeface="+mn-ea"/>
            </a:rPr>
            <a:t>PDE</a:t>
          </a:r>
          <a:r>
            <a:rPr lang="ja-JP" altLang="en-US" noProof="0" dirty="0" smtClean="0">
              <a:solidFill>
                <a:schemeClr val="tx1"/>
              </a:solidFill>
              <a:latin typeface="+mn-lt"/>
              <a:ea typeface="+mn-ea"/>
            </a:rPr>
            <a:t>値を下回る</a:t>
          </a:r>
          <a:r>
            <a:rPr lang="ja-JP" altLang="x-none" noProof="0" dirty="0" smtClean="0">
              <a:solidFill>
                <a:schemeClr val="tx1"/>
              </a:solidFill>
              <a:latin typeface="+mn-lt"/>
              <a:ea typeface="+mn-ea"/>
            </a:rPr>
            <a:t>元素不純物</a:t>
          </a:r>
          <a:endParaRPr lang="ja-JP" altLang="en-US" noProof="0" dirty="0">
            <a:solidFill>
              <a:schemeClr val="tx1"/>
            </a:solidFill>
            <a:latin typeface="+mn-lt"/>
            <a:ea typeface="+mn-ea"/>
          </a:endParaRPr>
        </a:p>
      </dgm:t>
    </dgm:pt>
    <dgm:pt modelId="{CC09C89E-FD5F-45F0-A6B4-53C81594693A}" type="parTrans" cxnId="{FBD4BAF4-742C-4F0A-AF49-2DBEF72B6630}">
      <dgm:prSet/>
      <dgm:spPr/>
      <dgm:t>
        <a:bodyPr rtlCol="0"/>
        <a:lstStyle/>
        <a:p>
          <a:pPr rtl="0"/>
          <a:endParaRPr lang="ja-JP" altLang="en-US" noProof="0">
            <a:latin typeface="+mn-lt"/>
            <a:ea typeface="+mn-ea"/>
          </a:endParaRPr>
        </a:p>
      </dgm:t>
    </dgm:pt>
    <dgm:pt modelId="{F0FAF3BF-074E-41F4-A04F-70445C72D298}" type="sibTrans" cxnId="{FBD4BAF4-742C-4F0A-AF49-2DBEF72B6630}">
      <dgm:prSet/>
      <dgm:spPr/>
      <dgm:t>
        <a:bodyPr rtlCol="0"/>
        <a:lstStyle/>
        <a:p>
          <a:pPr rtl="0"/>
          <a:endParaRPr lang="ja-JP" altLang="en-US" noProof="0">
            <a:latin typeface="+mn-lt"/>
            <a:ea typeface="+mn-ea"/>
          </a:endParaRPr>
        </a:p>
      </dgm:t>
    </dgm:pt>
    <dgm:pt modelId="{DE89028E-14B6-41CD-85D7-A51F488961E3}">
      <dgm:prSet phldrT="[Text]"/>
      <dgm:spPr>
        <a:solidFill>
          <a:srgbClr val="FFFF00"/>
        </a:solidFill>
      </dgm:spPr>
      <dgm:t>
        <a:bodyPr rtlCol="0"/>
        <a:lstStyle/>
        <a:p>
          <a:pPr rtl="0"/>
          <a:r>
            <a:rPr lang="ja-JP" altLang="x-none" noProof="0" dirty="0" smtClean="0">
              <a:solidFill>
                <a:schemeClr val="tx1"/>
              </a:solidFill>
              <a:latin typeface="+mn-lt"/>
              <a:ea typeface="+mn-ea"/>
            </a:rPr>
            <a:t>製剤中</a:t>
          </a:r>
          <a:r>
            <a:rPr lang="ja-JP" altLang="en-US" noProof="0" dirty="0" smtClean="0">
              <a:solidFill>
                <a:schemeClr val="tx1"/>
              </a:solidFill>
              <a:latin typeface="+mn-lt"/>
              <a:ea typeface="+mn-ea"/>
            </a:rPr>
            <a:t>で</a:t>
          </a:r>
          <a:r>
            <a:rPr lang="x-none" altLang="ja-JP" noProof="0" dirty="0" smtClean="0">
              <a:solidFill>
                <a:schemeClr val="tx1"/>
              </a:solidFill>
              <a:latin typeface="+mn-lt"/>
              <a:ea typeface="+mn-ea"/>
            </a:rPr>
            <a:t>PDE</a:t>
          </a:r>
          <a:r>
            <a:rPr lang="ja-JP" altLang="en-US" noProof="0" dirty="0" smtClean="0">
              <a:solidFill>
                <a:schemeClr val="tx1"/>
              </a:solidFill>
              <a:latin typeface="+mn-lt"/>
              <a:ea typeface="+mn-ea"/>
            </a:rPr>
            <a:t>値</a:t>
          </a:r>
          <a:r>
            <a:rPr lang="ja-JP" altLang="x-none" noProof="0" dirty="0" smtClean="0">
              <a:solidFill>
                <a:schemeClr val="tx1"/>
              </a:solidFill>
              <a:latin typeface="+mn-lt"/>
              <a:ea typeface="+mn-ea"/>
            </a:rPr>
            <a:t>を超える可能性のある元素不純物</a:t>
          </a:r>
          <a:endParaRPr lang="ja-JP" altLang="en-US" noProof="0" dirty="0">
            <a:solidFill>
              <a:schemeClr val="tx1"/>
            </a:solidFill>
            <a:latin typeface="+mn-lt"/>
            <a:ea typeface="+mn-ea"/>
          </a:endParaRPr>
        </a:p>
      </dgm:t>
    </dgm:pt>
    <dgm:pt modelId="{C4A29CB2-F361-4CAD-ABEB-5EA5E147A4FE}" type="parTrans" cxnId="{54ACC720-7044-486C-B4E9-95F4A9DEF9CE}">
      <dgm:prSet/>
      <dgm:spPr/>
      <dgm:t>
        <a:bodyPr rtlCol="0"/>
        <a:lstStyle/>
        <a:p>
          <a:pPr rtl="0"/>
          <a:endParaRPr lang="ja-JP" altLang="en-US" noProof="0">
            <a:latin typeface="+mn-lt"/>
            <a:ea typeface="+mn-ea"/>
          </a:endParaRPr>
        </a:p>
      </dgm:t>
    </dgm:pt>
    <dgm:pt modelId="{F21DDBE6-378F-4B40-B382-AB06F47C9119}" type="sibTrans" cxnId="{54ACC720-7044-486C-B4E9-95F4A9DEF9CE}">
      <dgm:prSet/>
      <dgm:spPr/>
      <dgm:t>
        <a:bodyPr rtlCol="0"/>
        <a:lstStyle/>
        <a:p>
          <a:pPr rtl="0"/>
          <a:endParaRPr lang="ja-JP" altLang="en-US" noProof="0">
            <a:latin typeface="+mn-lt"/>
            <a:ea typeface="+mn-ea"/>
          </a:endParaRPr>
        </a:p>
      </dgm:t>
    </dgm:pt>
    <dgm:pt modelId="{61D30E56-4CDC-4F7F-AE1B-61956827FB98}" type="pres">
      <dgm:prSet presAssocID="{886DB5E9-FACB-49B2-A840-1D5B5F200273}" presName="Name0" presStyleCnt="0">
        <dgm:presLayoutVars>
          <dgm:chMax val="7"/>
          <dgm:chPref val="7"/>
          <dgm:dir/>
        </dgm:presLayoutVars>
      </dgm:prSet>
      <dgm:spPr/>
      <dgm:t>
        <a:bodyPr rtlCol="0"/>
        <a:lstStyle/>
        <a:p>
          <a:pPr rtl="0"/>
          <a:endParaRPr lang="en-US"/>
        </a:p>
      </dgm:t>
    </dgm:pt>
    <dgm:pt modelId="{9F9A31E5-22EE-4F7E-8D98-3C24BD531513}" type="pres">
      <dgm:prSet presAssocID="{886DB5E9-FACB-49B2-A840-1D5B5F200273}" presName="Name1" presStyleCnt="0"/>
      <dgm:spPr/>
    </dgm:pt>
    <dgm:pt modelId="{4B55EE44-610D-473C-85CB-8A33EB7B5192}" type="pres">
      <dgm:prSet presAssocID="{886DB5E9-FACB-49B2-A840-1D5B5F200273}" presName="cycle" presStyleCnt="0"/>
      <dgm:spPr/>
    </dgm:pt>
    <dgm:pt modelId="{9C56295F-2AE4-44E7-8579-B63F3DADB592}" type="pres">
      <dgm:prSet presAssocID="{886DB5E9-FACB-49B2-A840-1D5B5F200273}" presName="srcNode" presStyleLbl="node1" presStyleIdx="0" presStyleCnt="4"/>
      <dgm:spPr/>
    </dgm:pt>
    <dgm:pt modelId="{D85AE5BC-7684-4D29-9046-50D7F4DF37DA}" type="pres">
      <dgm:prSet presAssocID="{886DB5E9-FACB-49B2-A840-1D5B5F200273}" presName="conn" presStyleLbl="parChTrans1D2" presStyleIdx="0" presStyleCnt="1"/>
      <dgm:spPr/>
      <dgm:t>
        <a:bodyPr rtlCol="0"/>
        <a:lstStyle/>
        <a:p>
          <a:pPr rtl="0"/>
          <a:endParaRPr lang="en-US"/>
        </a:p>
      </dgm:t>
    </dgm:pt>
    <dgm:pt modelId="{F3D09566-9AE5-4299-8788-43AEBF304774}" type="pres">
      <dgm:prSet presAssocID="{886DB5E9-FACB-49B2-A840-1D5B5F200273}" presName="extraNode" presStyleLbl="node1" presStyleIdx="0" presStyleCnt="4"/>
      <dgm:spPr/>
    </dgm:pt>
    <dgm:pt modelId="{83467073-377B-43A0-8D4B-50CB334ED331}" type="pres">
      <dgm:prSet presAssocID="{886DB5E9-FACB-49B2-A840-1D5B5F200273}" presName="dstNode" presStyleLbl="node1" presStyleIdx="0" presStyleCnt="4"/>
      <dgm:spPr/>
    </dgm:pt>
    <dgm:pt modelId="{CDBE3B66-0127-4E93-8BF6-BB67E63E8645}" type="pres">
      <dgm:prSet presAssocID="{21979750-46F8-4FF1-ACF7-4183A0F5939B}" presName="text_1" presStyleLbl="node1" presStyleIdx="0" presStyleCnt="4">
        <dgm:presLayoutVars>
          <dgm:bulletEnabled val="1"/>
        </dgm:presLayoutVars>
      </dgm:prSet>
      <dgm:spPr/>
      <dgm:t>
        <a:bodyPr rtlCol="0"/>
        <a:lstStyle/>
        <a:p>
          <a:pPr rtl="0"/>
          <a:endParaRPr lang="en-US"/>
        </a:p>
      </dgm:t>
    </dgm:pt>
    <dgm:pt modelId="{6751F526-34CD-432F-93E4-460BDE2F57AA}" type="pres">
      <dgm:prSet presAssocID="{21979750-46F8-4FF1-ACF7-4183A0F5939B}" presName="accent_1" presStyleCnt="0"/>
      <dgm:spPr/>
    </dgm:pt>
    <dgm:pt modelId="{8751DB1E-2B2F-41D5-9259-6DAC691C4E5C}" type="pres">
      <dgm:prSet presAssocID="{21979750-46F8-4FF1-ACF7-4183A0F5939B}" presName="accentRepeatNode" presStyleLbl="solidFgAcc1" presStyleIdx="0" presStyleCnt="4"/>
      <dgm:spPr>
        <a:ln>
          <a:solidFill>
            <a:srgbClr val="1CF836"/>
          </a:solidFill>
        </a:ln>
      </dgm:spPr>
    </dgm:pt>
    <dgm:pt modelId="{DE4FADF6-6520-4ACB-86BC-5E024D66D559}" type="pres">
      <dgm:prSet presAssocID="{29B4D6E7-0C89-43E9-83AD-453D5DB712EA}" presName="text_2" presStyleLbl="node1" presStyleIdx="1" presStyleCnt="4">
        <dgm:presLayoutVars>
          <dgm:bulletEnabled val="1"/>
        </dgm:presLayoutVars>
      </dgm:prSet>
      <dgm:spPr/>
      <dgm:t>
        <a:bodyPr rtlCol="0"/>
        <a:lstStyle/>
        <a:p>
          <a:pPr rtl="0"/>
          <a:endParaRPr lang="en-US"/>
        </a:p>
      </dgm:t>
    </dgm:pt>
    <dgm:pt modelId="{CACDB142-FFE2-4E2D-87AD-41D2CC0F4291}" type="pres">
      <dgm:prSet presAssocID="{29B4D6E7-0C89-43E9-83AD-453D5DB712EA}" presName="accent_2" presStyleCnt="0"/>
      <dgm:spPr/>
    </dgm:pt>
    <dgm:pt modelId="{412CF078-82A1-4CE0-955C-D1B622CB0AC8}" type="pres">
      <dgm:prSet presAssocID="{29B4D6E7-0C89-43E9-83AD-453D5DB712EA}" presName="accentRepeatNode" presStyleLbl="solidFgAcc1" presStyleIdx="1" presStyleCnt="4"/>
      <dgm:spPr>
        <a:ln>
          <a:solidFill>
            <a:schemeClr val="bg2">
              <a:lumMod val="40000"/>
              <a:lumOff val="60000"/>
            </a:schemeClr>
          </a:solidFill>
        </a:ln>
      </dgm:spPr>
      <dgm:t>
        <a:bodyPr rtlCol="0"/>
        <a:lstStyle/>
        <a:p>
          <a:pPr rtl="0"/>
          <a:endParaRPr lang="en-US"/>
        </a:p>
      </dgm:t>
    </dgm:pt>
    <dgm:pt modelId="{292C767D-9E31-4930-B50B-921B66B83785}" type="pres">
      <dgm:prSet presAssocID="{F912E697-6BD6-4334-BAB1-AEB5F9C73B55}" presName="text_3" presStyleLbl="node1" presStyleIdx="2" presStyleCnt="4">
        <dgm:presLayoutVars>
          <dgm:bulletEnabled val="1"/>
        </dgm:presLayoutVars>
      </dgm:prSet>
      <dgm:spPr/>
      <dgm:t>
        <a:bodyPr rtlCol="0"/>
        <a:lstStyle/>
        <a:p>
          <a:pPr rtl="0"/>
          <a:endParaRPr lang="en-US"/>
        </a:p>
      </dgm:t>
    </dgm:pt>
    <dgm:pt modelId="{2927E3CA-0458-4149-8122-A6F960123F73}" type="pres">
      <dgm:prSet presAssocID="{F912E697-6BD6-4334-BAB1-AEB5F9C73B55}" presName="accent_3" presStyleCnt="0"/>
      <dgm:spPr/>
    </dgm:pt>
    <dgm:pt modelId="{351549A7-03E0-4D03-94E3-8A8CB38C8317}" type="pres">
      <dgm:prSet presAssocID="{F912E697-6BD6-4334-BAB1-AEB5F9C73B55}" presName="accentRepeatNode" presStyleLbl="solidFgAcc1" presStyleIdx="2" presStyleCnt="4"/>
      <dgm:spPr>
        <a:ln>
          <a:solidFill>
            <a:schemeClr val="bg2">
              <a:lumMod val="40000"/>
              <a:lumOff val="60000"/>
            </a:schemeClr>
          </a:solidFill>
        </a:ln>
      </dgm:spPr>
      <dgm:t>
        <a:bodyPr rtlCol="0"/>
        <a:lstStyle/>
        <a:p>
          <a:pPr rtl="0"/>
          <a:endParaRPr lang="en-US"/>
        </a:p>
      </dgm:t>
    </dgm:pt>
    <dgm:pt modelId="{3B647712-A563-4A3E-9FB7-DDD9430DE430}" type="pres">
      <dgm:prSet presAssocID="{DE89028E-14B6-41CD-85D7-A51F488961E3}" presName="text_4" presStyleLbl="node1" presStyleIdx="3" presStyleCnt="4">
        <dgm:presLayoutVars>
          <dgm:bulletEnabled val="1"/>
        </dgm:presLayoutVars>
      </dgm:prSet>
      <dgm:spPr/>
      <dgm:t>
        <a:bodyPr rtlCol="0"/>
        <a:lstStyle/>
        <a:p>
          <a:pPr rtl="0"/>
          <a:endParaRPr lang="en-US"/>
        </a:p>
      </dgm:t>
    </dgm:pt>
    <dgm:pt modelId="{E8AFB283-C602-4C30-8BE9-99CB26213B4B}" type="pres">
      <dgm:prSet presAssocID="{DE89028E-14B6-41CD-85D7-A51F488961E3}" presName="accent_4" presStyleCnt="0"/>
      <dgm:spPr/>
    </dgm:pt>
    <dgm:pt modelId="{D9FBEB98-D7A2-406F-92F2-852575902098}" type="pres">
      <dgm:prSet presAssocID="{DE89028E-14B6-41CD-85D7-A51F488961E3}" presName="accentRepeatNode" presStyleLbl="solidFgAcc1" presStyleIdx="3" presStyleCnt="4"/>
      <dgm:spPr>
        <a:ln>
          <a:solidFill>
            <a:srgbClr val="FFFF00"/>
          </a:solidFill>
        </a:ln>
      </dgm:spPr>
      <dgm:t>
        <a:bodyPr rtlCol="0"/>
        <a:lstStyle/>
        <a:p>
          <a:pPr rtl="0"/>
          <a:endParaRPr lang="en-US"/>
        </a:p>
      </dgm:t>
    </dgm:pt>
  </dgm:ptLst>
  <dgm:cxnLst>
    <dgm:cxn modelId="{FBD4BAF4-742C-4F0A-AF49-2DBEF72B6630}" srcId="{886DB5E9-FACB-49B2-A840-1D5B5F200273}" destId="{F912E697-6BD6-4334-BAB1-AEB5F9C73B55}" srcOrd="2" destOrd="0" parTransId="{CC09C89E-FD5F-45F0-A6B4-53C81594693A}" sibTransId="{F0FAF3BF-074E-41F4-A04F-70445C72D298}"/>
    <dgm:cxn modelId="{97ACA829-A6CC-4A84-BFE9-0121522D3AED}" type="presOf" srcId="{DE89028E-14B6-41CD-85D7-A51F488961E3}" destId="{3B647712-A563-4A3E-9FB7-DDD9430DE430}" srcOrd="0" destOrd="0" presId="urn:microsoft.com/office/officeart/2008/layout/VerticalCurvedList"/>
    <dgm:cxn modelId="{A121896A-A47E-4C1E-B646-733262E12CBA}" type="presOf" srcId="{21979750-46F8-4FF1-ACF7-4183A0F5939B}" destId="{CDBE3B66-0127-4E93-8BF6-BB67E63E8645}" srcOrd="0" destOrd="0" presId="urn:microsoft.com/office/officeart/2008/layout/VerticalCurvedList"/>
    <dgm:cxn modelId="{9EE0D77E-08B0-4F3F-91E3-DF7E0C58E0C8}" srcId="{886DB5E9-FACB-49B2-A840-1D5B5F200273}" destId="{29B4D6E7-0C89-43E9-83AD-453D5DB712EA}" srcOrd="1" destOrd="0" parTransId="{C79B0984-0629-487A-9715-B02BC85D39A5}" sibTransId="{29401BC9-AB5B-4BBD-9BC8-881590B4A91F}"/>
    <dgm:cxn modelId="{B4B3410C-51BF-41A3-9B56-EFD74766CD79}" type="presOf" srcId="{F912E697-6BD6-4334-BAB1-AEB5F9C73B55}" destId="{292C767D-9E31-4930-B50B-921B66B83785}" srcOrd="0" destOrd="0" presId="urn:microsoft.com/office/officeart/2008/layout/VerticalCurvedList"/>
    <dgm:cxn modelId="{35ACB7D7-1A4F-4C91-8E69-5F5B91E8A186}" type="presOf" srcId="{EA818576-07E4-42A5-895B-EFE272E98CB9}" destId="{D85AE5BC-7684-4D29-9046-50D7F4DF37DA}" srcOrd="0" destOrd="0" presId="urn:microsoft.com/office/officeart/2008/layout/VerticalCurvedList"/>
    <dgm:cxn modelId="{B8FC5D4D-FEFF-42B9-A2EC-4E8211137355}" type="presOf" srcId="{29B4D6E7-0C89-43E9-83AD-453D5DB712EA}" destId="{DE4FADF6-6520-4ACB-86BC-5E024D66D559}" srcOrd="0" destOrd="0" presId="urn:microsoft.com/office/officeart/2008/layout/VerticalCurvedList"/>
    <dgm:cxn modelId="{E31D94DE-265E-451F-BD6F-AAB92405F172}" type="presOf" srcId="{886DB5E9-FACB-49B2-A840-1D5B5F200273}" destId="{61D30E56-4CDC-4F7F-AE1B-61956827FB98}" srcOrd="0" destOrd="0" presId="urn:microsoft.com/office/officeart/2008/layout/VerticalCurvedList"/>
    <dgm:cxn modelId="{5EE5F593-2506-4DEE-9C93-B322A7952424}" srcId="{886DB5E9-FACB-49B2-A840-1D5B5F200273}" destId="{21979750-46F8-4FF1-ACF7-4183A0F5939B}" srcOrd="0" destOrd="0" parTransId="{CBB0EEDB-F8FB-489B-AB11-8CD8E1E48B9C}" sibTransId="{EA818576-07E4-42A5-895B-EFE272E98CB9}"/>
    <dgm:cxn modelId="{54ACC720-7044-486C-B4E9-95F4A9DEF9CE}" srcId="{886DB5E9-FACB-49B2-A840-1D5B5F200273}" destId="{DE89028E-14B6-41CD-85D7-A51F488961E3}" srcOrd="3" destOrd="0" parTransId="{C4A29CB2-F361-4CAD-ABEB-5EA5E147A4FE}" sibTransId="{F21DDBE6-378F-4B40-B382-AB06F47C9119}"/>
    <dgm:cxn modelId="{10349526-DA5D-484B-BFF6-1E07B9DAA925}" type="presParOf" srcId="{61D30E56-4CDC-4F7F-AE1B-61956827FB98}" destId="{9F9A31E5-22EE-4F7E-8D98-3C24BD531513}" srcOrd="0" destOrd="0" presId="urn:microsoft.com/office/officeart/2008/layout/VerticalCurvedList"/>
    <dgm:cxn modelId="{F136D070-03BA-4B00-8689-45488FE6FEEC}" type="presParOf" srcId="{9F9A31E5-22EE-4F7E-8D98-3C24BD531513}" destId="{4B55EE44-610D-473C-85CB-8A33EB7B5192}" srcOrd="0" destOrd="0" presId="urn:microsoft.com/office/officeart/2008/layout/VerticalCurvedList"/>
    <dgm:cxn modelId="{28B00A72-1B2D-4F83-93A4-04AC93B36649}" type="presParOf" srcId="{4B55EE44-610D-473C-85CB-8A33EB7B5192}" destId="{9C56295F-2AE4-44E7-8579-B63F3DADB592}" srcOrd="0" destOrd="0" presId="urn:microsoft.com/office/officeart/2008/layout/VerticalCurvedList"/>
    <dgm:cxn modelId="{C8C17963-9E59-4490-AE94-BC45957728D2}" type="presParOf" srcId="{4B55EE44-610D-473C-85CB-8A33EB7B5192}" destId="{D85AE5BC-7684-4D29-9046-50D7F4DF37DA}" srcOrd="1" destOrd="0" presId="urn:microsoft.com/office/officeart/2008/layout/VerticalCurvedList"/>
    <dgm:cxn modelId="{7AF71D3F-39A7-452F-830B-0C2C9EE0DE32}" type="presParOf" srcId="{4B55EE44-610D-473C-85CB-8A33EB7B5192}" destId="{F3D09566-9AE5-4299-8788-43AEBF304774}" srcOrd="2" destOrd="0" presId="urn:microsoft.com/office/officeart/2008/layout/VerticalCurvedList"/>
    <dgm:cxn modelId="{1D424444-6C8B-4C68-A56E-E02C88E0106F}" type="presParOf" srcId="{4B55EE44-610D-473C-85CB-8A33EB7B5192}" destId="{83467073-377B-43A0-8D4B-50CB334ED331}" srcOrd="3" destOrd="0" presId="urn:microsoft.com/office/officeart/2008/layout/VerticalCurvedList"/>
    <dgm:cxn modelId="{98BEB54F-0691-4F4C-9D2D-2A9CFB2E5938}" type="presParOf" srcId="{9F9A31E5-22EE-4F7E-8D98-3C24BD531513}" destId="{CDBE3B66-0127-4E93-8BF6-BB67E63E8645}" srcOrd="1" destOrd="0" presId="urn:microsoft.com/office/officeart/2008/layout/VerticalCurvedList"/>
    <dgm:cxn modelId="{FCE865E4-75BC-4CAC-9978-DBE3033AFF95}" type="presParOf" srcId="{9F9A31E5-22EE-4F7E-8D98-3C24BD531513}" destId="{6751F526-34CD-432F-93E4-460BDE2F57AA}" srcOrd="2" destOrd="0" presId="urn:microsoft.com/office/officeart/2008/layout/VerticalCurvedList"/>
    <dgm:cxn modelId="{20F78CEF-0D71-41E9-A43B-A90BA211E744}" type="presParOf" srcId="{6751F526-34CD-432F-93E4-460BDE2F57AA}" destId="{8751DB1E-2B2F-41D5-9259-6DAC691C4E5C}" srcOrd="0" destOrd="0" presId="urn:microsoft.com/office/officeart/2008/layout/VerticalCurvedList"/>
    <dgm:cxn modelId="{6B9E057C-400D-497E-8874-6EC1A853E891}" type="presParOf" srcId="{9F9A31E5-22EE-4F7E-8D98-3C24BD531513}" destId="{DE4FADF6-6520-4ACB-86BC-5E024D66D559}" srcOrd="3" destOrd="0" presId="urn:microsoft.com/office/officeart/2008/layout/VerticalCurvedList"/>
    <dgm:cxn modelId="{EA482128-3B31-4E37-B056-F4B081FD45F5}" type="presParOf" srcId="{9F9A31E5-22EE-4F7E-8D98-3C24BD531513}" destId="{CACDB142-FFE2-4E2D-87AD-41D2CC0F4291}" srcOrd="4" destOrd="0" presId="urn:microsoft.com/office/officeart/2008/layout/VerticalCurvedList"/>
    <dgm:cxn modelId="{38CFF19A-8C80-4BE1-8E51-79183C3C55CC}" type="presParOf" srcId="{CACDB142-FFE2-4E2D-87AD-41D2CC0F4291}" destId="{412CF078-82A1-4CE0-955C-D1B622CB0AC8}" srcOrd="0" destOrd="0" presId="urn:microsoft.com/office/officeart/2008/layout/VerticalCurvedList"/>
    <dgm:cxn modelId="{F3C583C9-B885-41C5-A9B9-444DF146418F}" type="presParOf" srcId="{9F9A31E5-22EE-4F7E-8D98-3C24BD531513}" destId="{292C767D-9E31-4930-B50B-921B66B83785}" srcOrd="5" destOrd="0" presId="urn:microsoft.com/office/officeart/2008/layout/VerticalCurvedList"/>
    <dgm:cxn modelId="{98F6D80C-D8B9-4A72-971B-371085241E3F}" type="presParOf" srcId="{9F9A31E5-22EE-4F7E-8D98-3C24BD531513}" destId="{2927E3CA-0458-4149-8122-A6F960123F73}" srcOrd="6" destOrd="0" presId="urn:microsoft.com/office/officeart/2008/layout/VerticalCurvedList"/>
    <dgm:cxn modelId="{B86CD6C7-FFB3-4EDA-9682-0187CF00496C}" type="presParOf" srcId="{2927E3CA-0458-4149-8122-A6F960123F73}" destId="{351549A7-03E0-4D03-94E3-8A8CB38C8317}" srcOrd="0" destOrd="0" presId="urn:microsoft.com/office/officeart/2008/layout/VerticalCurvedList"/>
    <dgm:cxn modelId="{AAB5F342-DE60-470B-BA48-B05CDF7C3EC4}" type="presParOf" srcId="{9F9A31E5-22EE-4F7E-8D98-3C24BD531513}" destId="{3B647712-A563-4A3E-9FB7-DDD9430DE430}" srcOrd="7" destOrd="0" presId="urn:microsoft.com/office/officeart/2008/layout/VerticalCurvedList"/>
    <dgm:cxn modelId="{561E6BFF-62A8-4381-8E5C-D5414E4417E6}" type="presParOf" srcId="{9F9A31E5-22EE-4F7E-8D98-3C24BD531513}" destId="{E8AFB283-C602-4C30-8BE9-99CB26213B4B}" srcOrd="8" destOrd="0" presId="urn:microsoft.com/office/officeart/2008/layout/VerticalCurvedList"/>
    <dgm:cxn modelId="{D71C7380-3DCE-44C4-B62D-D08DBF8C9607}" type="presParOf" srcId="{E8AFB283-C602-4C30-8BE9-99CB26213B4B}" destId="{D9FBEB98-D7A2-406F-92F2-85257590209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F811F0-106B-4C47-849B-DB464596818A}" type="doc">
      <dgm:prSet loTypeId="urn:microsoft.com/office/officeart/2005/8/layout/hProcess3" loCatId="process" qsTypeId="urn:microsoft.com/office/officeart/2005/8/quickstyle/simple1" qsCatId="simple" csTypeId="urn:microsoft.com/office/officeart/2005/8/colors/accent1_2" csCatId="accent1" phldr="1"/>
      <dgm:spPr/>
    </dgm:pt>
    <dgm:pt modelId="{AD98BFE8-0264-4C39-BCBB-D2B8956A1E06}">
      <dgm:prSet phldrT="[Text]" custT="1"/>
      <dgm:spPr/>
      <dgm:t>
        <a:bodyPr rtlCol="0"/>
        <a:lstStyle/>
        <a:p>
          <a:pPr rtl="0"/>
          <a:r>
            <a:rPr lang="ja-JP" altLang="x-none" sz="2800" noProof="0" dirty="0" smtClean="0"/>
            <a:t>製品</a:t>
          </a:r>
          <a:r>
            <a:rPr lang="ja-JP" altLang="en-US" sz="2800" noProof="0" dirty="0" smtClean="0">
              <a:solidFill>
                <a:schemeClr val="tx1"/>
              </a:solidFill>
            </a:rPr>
            <a:t>の</a:t>
          </a:r>
          <a:r>
            <a:rPr lang="ja-JP" altLang="x-none" sz="2800" noProof="0" dirty="0" smtClean="0"/>
            <a:t>リスクアセスメント</a:t>
          </a:r>
          <a:endParaRPr lang="ja-JP" altLang="en-US" sz="2800" noProof="0" dirty="0"/>
        </a:p>
      </dgm:t>
    </dgm:pt>
    <dgm:pt modelId="{A243CFF3-F8E5-4812-9EF4-2FA43AA23C22}" type="parTrans" cxnId="{4D921845-ED81-473D-B891-CAC886C38800}">
      <dgm:prSet/>
      <dgm:spPr/>
      <dgm:t>
        <a:bodyPr rtlCol="0"/>
        <a:lstStyle/>
        <a:p>
          <a:pPr rtl="0"/>
          <a:endParaRPr lang="ja-JP" altLang="en-US" noProof="0"/>
        </a:p>
      </dgm:t>
    </dgm:pt>
    <dgm:pt modelId="{CCFDDC89-71B0-4F61-93FA-656263482710}" type="sibTrans" cxnId="{4D921845-ED81-473D-B891-CAC886C38800}">
      <dgm:prSet/>
      <dgm:spPr/>
      <dgm:t>
        <a:bodyPr rtlCol="0"/>
        <a:lstStyle/>
        <a:p>
          <a:pPr rtl="0"/>
          <a:endParaRPr lang="ja-JP" altLang="en-US" noProof="0"/>
        </a:p>
      </dgm:t>
    </dgm:pt>
    <dgm:pt modelId="{86B986D5-3DB1-4DA1-8E3B-E0626678A067}" type="pres">
      <dgm:prSet presAssocID="{4AF811F0-106B-4C47-849B-DB464596818A}" presName="Name0" presStyleCnt="0">
        <dgm:presLayoutVars>
          <dgm:dir/>
          <dgm:animLvl val="lvl"/>
          <dgm:resizeHandles val="exact"/>
        </dgm:presLayoutVars>
      </dgm:prSet>
      <dgm:spPr/>
    </dgm:pt>
    <dgm:pt modelId="{959D3001-CC9D-4971-AD28-FCBFBFA8F7EE}" type="pres">
      <dgm:prSet presAssocID="{4AF811F0-106B-4C47-849B-DB464596818A}" presName="dummy" presStyleCnt="0"/>
      <dgm:spPr/>
    </dgm:pt>
    <dgm:pt modelId="{1AE7D11D-7E25-4024-AE60-161AB72C5417}" type="pres">
      <dgm:prSet presAssocID="{4AF811F0-106B-4C47-849B-DB464596818A}" presName="linH" presStyleCnt="0"/>
      <dgm:spPr/>
    </dgm:pt>
    <dgm:pt modelId="{DA4D75F4-506C-4E97-B0C0-BA13963F2276}" type="pres">
      <dgm:prSet presAssocID="{4AF811F0-106B-4C47-849B-DB464596818A}" presName="padding1" presStyleCnt="0"/>
      <dgm:spPr/>
    </dgm:pt>
    <dgm:pt modelId="{0A707C86-9DF3-4CD9-8024-926C2EA791C5}" type="pres">
      <dgm:prSet presAssocID="{AD98BFE8-0264-4C39-BCBB-D2B8956A1E06}" presName="linV" presStyleCnt="0"/>
      <dgm:spPr/>
    </dgm:pt>
    <dgm:pt modelId="{74EBBE69-9405-46DE-B468-86F70A507FAA}" type="pres">
      <dgm:prSet presAssocID="{AD98BFE8-0264-4C39-BCBB-D2B8956A1E06}" presName="spVertical1" presStyleCnt="0"/>
      <dgm:spPr/>
    </dgm:pt>
    <dgm:pt modelId="{1E05FB15-D428-4092-BF7D-2B52BB91DBCF}" type="pres">
      <dgm:prSet presAssocID="{AD98BFE8-0264-4C39-BCBB-D2B8956A1E06}" presName="parTx" presStyleLbl="revTx" presStyleIdx="0" presStyleCnt="1" custLinFactNeighborX="-8322">
        <dgm:presLayoutVars>
          <dgm:chMax val="0"/>
          <dgm:chPref val="0"/>
          <dgm:bulletEnabled val="1"/>
        </dgm:presLayoutVars>
      </dgm:prSet>
      <dgm:spPr/>
      <dgm:t>
        <a:bodyPr rtlCol="0"/>
        <a:lstStyle/>
        <a:p>
          <a:pPr rtl="0"/>
          <a:endParaRPr lang="en-US"/>
        </a:p>
      </dgm:t>
    </dgm:pt>
    <dgm:pt modelId="{9F64F141-87C5-4B1B-AD04-B7CF4E4AF318}" type="pres">
      <dgm:prSet presAssocID="{AD98BFE8-0264-4C39-BCBB-D2B8956A1E06}" presName="spVertical2" presStyleCnt="0"/>
      <dgm:spPr/>
    </dgm:pt>
    <dgm:pt modelId="{19BB5A33-A7C7-4449-B9C5-5045BDD6FEB7}" type="pres">
      <dgm:prSet presAssocID="{AD98BFE8-0264-4C39-BCBB-D2B8956A1E06}" presName="spVertical3" presStyleCnt="0"/>
      <dgm:spPr/>
    </dgm:pt>
    <dgm:pt modelId="{BB1DB7F1-2C34-4ACF-AEA7-EB2E02CA71B1}" type="pres">
      <dgm:prSet presAssocID="{4AF811F0-106B-4C47-849B-DB464596818A}" presName="padding2" presStyleCnt="0"/>
      <dgm:spPr/>
    </dgm:pt>
    <dgm:pt modelId="{A710BA9E-5B5D-4C10-BCAC-A6DFA8FA417D}" type="pres">
      <dgm:prSet presAssocID="{4AF811F0-106B-4C47-849B-DB464596818A}" presName="negArrow" presStyleCnt="0"/>
      <dgm:spPr/>
    </dgm:pt>
    <dgm:pt modelId="{0D67E25F-F387-487A-B951-0CA133EE51DC}" type="pres">
      <dgm:prSet presAssocID="{4AF811F0-106B-4C47-849B-DB464596818A}" presName="backgroundArrow" presStyleLbl="node1" presStyleIdx="0" presStyleCnt="1" custLinFactNeighborX="1939"/>
      <dgm:spPr>
        <a:blipFill rotWithShape="0">
          <a:blip xmlns:r="http://schemas.openxmlformats.org/officeDocument/2006/relationships" r:embed="rId1"/>
          <a:stretch>
            <a:fillRect/>
          </a:stretch>
        </a:blipFill>
      </dgm:spPr>
      <dgm:t>
        <a:bodyPr rtlCol="0"/>
        <a:lstStyle/>
        <a:p>
          <a:pPr rtl="0"/>
          <a:endParaRPr lang="en-US"/>
        </a:p>
      </dgm:t>
    </dgm:pt>
  </dgm:ptLst>
  <dgm:cxnLst>
    <dgm:cxn modelId="{4D921845-ED81-473D-B891-CAC886C38800}" srcId="{4AF811F0-106B-4C47-849B-DB464596818A}" destId="{AD98BFE8-0264-4C39-BCBB-D2B8956A1E06}" srcOrd="0" destOrd="0" parTransId="{A243CFF3-F8E5-4812-9EF4-2FA43AA23C22}" sibTransId="{CCFDDC89-71B0-4F61-93FA-656263482710}"/>
    <dgm:cxn modelId="{72F57C8E-0D2E-40FE-85A7-734BB8E657C7}" type="presOf" srcId="{4AF811F0-106B-4C47-849B-DB464596818A}" destId="{86B986D5-3DB1-4DA1-8E3B-E0626678A067}" srcOrd="0" destOrd="0" presId="urn:microsoft.com/office/officeart/2005/8/layout/hProcess3"/>
    <dgm:cxn modelId="{B35DB98F-41E3-4DAF-93A4-7FA4E7E343AC}" type="presOf" srcId="{AD98BFE8-0264-4C39-BCBB-D2B8956A1E06}" destId="{1E05FB15-D428-4092-BF7D-2B52BB91DBCF}" srcOrd="0" destOrd="0" presId="urn:microsoft.com/office/officeart/2005/8/layout/hProcess3"/>
    <dgm:cxn modelId="{F6DE81C8-B656-48EE-92A2-01FB6DEE7053}" type="presParOf" srcId="{86B986D5-3DB1-4DA1-8E3B-E0626678A067}" destId="{959D3001-CC9D-4971-AD28-FCBFBFA8F7EE}" srcOrd="0" destOrd="0" presId="urn:microsoft.com/office/officeart/2005/8/layout/hProcess3"/>
    <dgm:cxn modelId="{0DCD15CC-2E0E-4918-95E1-C981833D73EE}" type="presParOf" srcId="{86B986D5-3DB1-4DA1-8E3B-E0626678A067}" destId="{1AE7D11D-7E25-4024-AE60-161AB72C5417}" srcOrd="1" destOrd="0" presId="urn:microsoft.com/office/officeart/2005/8/layout/hProcess3"/>
    <dgm:cxn modelId="{E0F1EA44-623F-4810-A24D-3D8DEF9D23F2}" type="presParOf" srcId="{1AE7D11D-7E25-4024-AE60-161AB72C5417}" destId="{DA4D75F4-506C-4E97-B0C0-BA13963F2276}" srcOrd="0" destOrd="0" presId="urn:microsoft.com/office/officeart/2005/8/layout/hProcess3"/>
    <dgm:cxn modelId="{C062B5CA-A1F3-4A9B-A9FA-220C42AB7C0F}" type="presParOf" srcId="{1AE7D11D-7E25-4024-AE60-161AB72C5417}" destId="{0A707C86-9DF3-4CD9-8024-926C2EA791C5}" srcOrd="1" destOrd="0" presId="urn:microsoft.com/office/officeart/2005/8/layout/hProcess3"/>
    <dgm:cxn modelId="{3B588C95-26D5-49C9-9BD6-BA837CCAF3E7}" type="presParOf" srcId="{0A707C86-9DF3-4CD9-8024-926C2EA791C5}" destId="{74EBBE69-9405-46DE-B468-86F70A507FAA}" srcOrd="0" destOrd="0" presId="urn:microsoft.com/office/officeart/2005/8/layout/hProcess3"/>
    <dgm:cxn modelId="{C4C1D862-7FB2-4B83-B391-01731BD8C414}" type="presParOf" srcId="{0A707C86-9DF3-4CD9-8024-926C2EA791C5}" destId="{1E05FB15-D428-4092-BF7D-2B52BB91DBCF}" srcOrd="1" destOrd="0" presId="urn:microsoft.com/office/officeart/2005/8/layout/hProcess3"/>
    <dgm:cxn modelId="{FC0FFD92-0F79-4006-8DAB-60128906AD73}" type="presParOf" srcId="{0A707C86-9DF3-4CD9-8024-926C2EA791C5}" destId="{9F64F141-87C5-4B1B-AD04-B7CF4E4AF318}" srcOrd="2" destOrd="0" presId="urn:microsoft.com/office/officeart/2005/8/layout/hProcess3"/>
    <dgm:cxn modelId="{3F93D946-A84E-4170-B9C2-D6474A35A2CC}" type="presParOf" srcId="{0A707C86-9DF3-4CD9-8024-926C2EA791C5}" destId="{19BB5A33-A7C7-4449-B9C5-5045BDD6FEB7}" srcOrd="3" destOrd="0" presId="urn:microsoft.com/office/officeart/2005/8/layout/hProcess3"/>
    <dgm:cxn modelId="{641FA32F-0A77-4FD0-A1C9-DB781A664A0B}" type="presParOf" srcId="{1AE7D11D-7E25-4024-AE60-161AB72C5417}" destId="{BB1DB7F1-2C34-4ACF-AEA7-EB2E02CA71B1}" srcOrd="2" destOrd="0" presId="urn:microsoft.com/office/officeart/2005/8/layout/hProcess3"/>
    <dgm:cxn modelId="{24571043-FBDB-4229-9ED5-D35EB8E28880}" type="presParOf" srcId="{1AE7D11D-7E25-4024-AE60-161AB72C5417}" destId="{A710BA9E-5B5D-4C10-BCAC-A6DFA8FA417D}" srcOrd="3" destOrd="0" presId="urn:microsoft.com/office/officeart/2005/8/layout/hProcess3"/>
    <dgm:cxn modelId="{5AAE4F29-B6FF-42A7-999C-8C871693F5EF}" type="presParOf" srcId="{1AE7D11D-7E25-4024-AE60-161AB72C5417}" destId="{0D67E25F-F387-487A-B951-0CA133EE51DC}" srcOrd="4" destOrd="0" presId="urn:microsoft.com/office/officeart/2005/8/layout/h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F811F0-106B-4C47-849B-DB464596818A}" type="doc">
      <dgm:prSet loTypeId="urn:microsoft.com/office/officeart/2005/8/layout/hProcess3" loCatId="process" qsTypeId="urn:microsoft.com/office/officeart/2005/8/quickstyle/simple1" qsCatId="simple" csTypeId="urn:microsoft.com/office/officeart/2005/8/colors/accent1_2" csCatId="accent1" phldr="1"/>
      <dgm:spPr/>
    </dgm:pt>
    <dgm:pt modelId="{AD98BFE8-0264-4C39-BCBB-D2B8956A1E06}">
      <dgm:prSet phldrT="[Text]" custT="1"/>
      <dgm:spPr/>
      <dgm:t>
        <a:bodyPr rtlCol="0"/>
        <a:lstStyle/>
        <a:p>
          <a:pPr rtl="0"/>
          <a:r>
            <a:rPr lang="ja-JP" altLang="x-none" sz="2800" noProof="0" dirty="0" smtClean="0"/>
            <a:t>適切</a:t>
          </a:r>
          <a:r>
            <a:rPr lang="ja-JP" altLang="x-none" sz="2800" noProof="0" dirty="0" smtClean="0">
              <a:solidFill>
                <a:schemeClr val="tx1"/>
              </a:solidFill>
            </a:rPr>
            <a:t>な管理方法</a:t>
          </a:r>
          <a:r>
            <a:rPr lang="ja-JP" altLang="en-US" sz="2800" noProof="0" dirty="0" smtClean="0">
              <a:solidFill>
                <a:schemeClr val="tx1"/>
              </a:solidFill>
            </a:rPr>
            <a:t>の</a:t>
          </a:r>
          <a:r>
            <a:rPr lang="ja-JP" altLang="x-none" sz="2800" noProof="0" dirty="0" smtClean="0">
              <a:solidFill>
                <a:schemeClr val="tx1"/>
              </a:solidFill>
            </a:rPr>
            <a:t>決定</a:t>
          </a:r>
          <a:endParaRPr lang="ja-JP" altLang="en-US" sz="2800" noProof="0" dirty="0">
            <a:solidFill>
              <a:schemeClr val="tx1"/>
            </a:solidFill>
          </a:endParaRPr>
        </a:p>
      </dgm:t>
    </dgm:pt>
    <dgm:pt modelId="{A243CFF3-F8E5-4812-9EF4-2FA43AA23C22}" type="parTrans" cxnId="{4D921845-ED81-473D-B891-CAC886C38800}">
      <dgm:prSet/>
      <dgm:spPr/>
      <dgm:t>
        <a:bodyPr rtlCol="0"/>
        <a:lstStyle/>
        <a:p>
          <a:pPr rtl="0"/>
          <a:endParaRPr lang="ja-JP" altLang="en-US" noProof="0"/>
        </a:p>
      </dgm:t>
    </dgm:pt>
    <dgm:pt modelId="{CCFDDC89-71B0-4F61-93FA-656263482710}" type="sibTrans" cxnId="{4D921845-ED81-473D-B891-CAC886C38800}">
      <dgm:prSet/>
      <dgm:spPr/>
      <dgm:t>
        <a:bodyPr rtlCol="0"/>
        <a:lstStyle/>
        <a:p>
          <a:pPr rtl="0"/>
          <a:endParaRPr lang="ja-JP" altLang="en-US" noProof="0"/>
        </a:p>
      </dgm:t>
    </dgm:pt>
    <dgm:pt modelId="{86B986D5-3DB1-4DA1-8E3B-E0626678A067}" type="pres">
      <dgm:prSet presAssocID="{4AF811F0-106B-4C47-849B-DB464596818A}" presName="Name0" presStyleCnt="0">
        <dgm:presLayoutVars>
          <dgm:dir/>
          <dgm:animLvl val="lvl"/>
          <dgm:resizeHandles val="exact"/>
        </dgm:presLayoutVars>
      </dgm:prSet>
      <dgm:spPr/>
    </dgm:pt>
    <dgm:pt modelId="{959D3001-CC9D-4971-AD28-FCBFBFA8F7EE}" type="pres">
      <dgm:prSet presAssocID="{4AF811F0-106B-4C47-849B-DB464596818A}" presName="dummy" presStyleCnt="0"/>
      <dgm:spPr/>
    </dgm:pt>
    <dgm:pt modelId="{1AE7D11D-7E25-4024-AE60-161AB72C5417}" type="pres">
      <dgm:prSet presAssocID="{4AF811F0-106B-4C47-849B-DB464596818A}" presName="linH" presStyleCnt="0"/>
      <dgm:spPr/>
    </dgm:pt>
    <dgm:pt modelId="{DA4D75F4-506C-4E97-B0C0-BA13963F2276}" type="pres">
      <dgm:prSet presAssocID="{4AF811F0-106B-4C47-849B-DB464596818A}" presName="padding1" presStyleCnt="0"/>
      <dgm:spPr/>
    </dgm:pt>
    <dgm:pt modelId="{0A707C86-9DF3-4CD9-8024-926C2EA791C5}" type="pres">
      <dgm:prSet presAssocID="{AD98BFE8-0264-4C39-BCBB-D2B8956A1E06}" presName="linV" presStyleCnt="0"/>
      <dgm:spPr/>
    </dgm:pt>
    <dgm:pt modelId="{74EBBE69-9405-46DE-B468-86F70A507FAA}" type="pres">
      <dgm:prSet presAssocID="{AD98BFE8-0264-4C39-BCBB-D2B8956A1E06}" presName="spVertical1" presStyleCnt="0"/>
      <dgm:spPr/>
    </dgm:pt>
    <dgm:pt modelId="{1E05FB15-D428-4092-BF7D-2B52BB91DBCF}" type="pres">
      <dgm:prSet presAssocID="{AD98BFE8-0264-4C39-BCBB-D2B8956A1E06}" presName="parTx" presStyleLbl="revTx" presStyleIdx="0" presStyleCnt="1" custLinFactNeighborX="-7661" custLinFactNeighborY="9611">
        <dgm:presLayoutVars>
          <dgm:chMax val="0"/>
          <dgm:chPref val="0"/>
          <dgm:bulletEnabled val="1"/>
        </dgm:presLayoutVars>
      </dgm:prSet>
      <dgm:spPr/>
      <dgm:t>
        <a:bodyPr rtlCol="0"/>
        <a:lstStyle/>
        <a:p>
          <a:pPr rtl="0"/>
          <a:endParaRPr lang="en-US"/>
        </a:p>
      </dgm:t>
    </dgm:pt>
    <dgm:pt modelId="{9F64F141-87C5-4B1B-AD04-B7CF4E4AF318}" type="pres">
      <dgm:prSet presAssocID="{AD98BFE8-0264-4C39-BCBB-D2B8956A1E06}" presName="spVertical2" presStyleCnt="0"/>
      <dgm:spPr/>
    </dgm:pt>
    <dgm:pt modelId="{19BB5A33-A7C7-4449-B9C5-5045BDD6FEB7}" type="pres">
      <dgm:prSet presAssocID="{AD98BFE8-0264-4C39-BCBB-D2B8956A1E06}" presName="spVertical3" presStyleCnt="0"/>
      <dgm:spPr/>
    </dgm:pt>
    <dgm:pt modelId="{BB1DB7F1-2C34-4ACF-AEA7-EB2E02CA71B1}" type="pres">
      <dgm:prSet presAssocID="{4AF811F0-106B-4C47-849B-DB464596818A}" presName="padding2" presStyleCnt="0"/>
      <dgm:spPr/>
    </dgm:pt>
    <dgm:pt modelId="{A710BA9E-5B5D-4C10-BCAC-A6DFA8FA417D}" type="pres">
      <dgm:prSet presAssocID="{4AF811F0-106B-4C47-849B-DB464596818A}" presName="negArrow" presStyleCnt="0"/>
      <dgm:spPr/>
    </dgm:pt>
    <dgm:pt modelId="{0D67E25F-F387-487A-B951-0CA133EE51DC}" type="pres">
      <dgm:prSet presAssocID="{4AF811F0-106B-4C47-849B-DB464596818A}" presName="backgroundArrow" presStyleLbl="node1" presStyleIdx="0" presStyleCnt="1" custLinFactNeighborX="-2908" custLinFactNeighborY="867"/>
      <dgm:spPr>
        <a:blipFill rotWithShape="0">
          <a:blip xmlns:r="http://schemas.openxmlformats.org/officeDocument/2006/relationships" r:embed="rId1"/>
          <a:stretch>
            <a:fillRect/>
          </a:stretch>
        </a:blipFill>
      </dgm:spPr>
      <dgm:t>
        <a:bodyPr rtlCol="0"/>
        <a:lstStyle/>
        <a:p>
          <a:pPr rtl="0"/>
          <a:endParaRPr lang="en-US"/>
        </a:p>
      </dgm:t>
    </dgm:pt>
  </dgm:ptLst>
  <dgm:cxnLst>
    <dgm:cxn modelId="{4D921845-ED81-473D-B891-CAC886C38800}" srcId="{4AF811F0-106B-4C47-849B-DB464596818A}" destId="{AD98BFE8-0264-4C39-BCBB-D2B8956A1E06}" srcOrd="0" destOrd="0" parTransId="{A243CFF3-F8E5-4812-9EF4-2FA43AA23C22}" sibTransId="{CCFDDC89-71B0-4F61-93FA-656263482710}"/>
    <dgm:cxn modelId="{D24DA117-1EBB-469F-B27C-5B6A1D816E1C}" type="presOf" srcId="{4AF811F0-106B-4C47-849B-DB464596818A}" destId="{86B986D5-3DB1-4DA1-8E3B-E0626678A067}" srcOrd="0" destOrd="0" presId="urn:microsoft.com/office/officeart/2005/8/layout/hProcess3"/>
    <dgm:cxn modelId="{13F64E2F-626D-4B94-8644-896220911E4A}" type="presOf" srcId="{AD98BFE8-0264-4C39-BCBB-D2B8956A1E06}" destId="{1E05FB15-D428-4092-BF7D-2B52BB91DBCF}" srcOrd="0" destOrd="0" presId="urn:microsoft.com/office/officeart/2005/8/layout/hProcess3"/>
    <dgm:cxn modelId="{12C64ABB-78FC-4DD7-AC8A-EE4C14C15297}" type="presParOf" srcId="{86B986D5-3DB1-4DA1-8E3B-E0626678A067}" destId="{959D3001-CC9D-4971-AD28-FCBFBFA8F7EE}" srcOrd="0" destOrd="0" presId="urn:microsoft.com/office/officeart/2005/8/layout/hProcess3"/>
    <dgm:cxn modelId="{793CAD50-BD05-440A-8875-1F07F71E96E8}" type="presParOf" srcId="{86B986D5-3DB1-4DA1-8E3B-E0626678A067}" destId="{1AE7D11D-7E25-4024-AE60-161AB72C5417}" srcOrd="1" destOrd="0" presId="urn:microsoft.com/office/officeart/2005/8/layout/hProcess3"/>
    <dgm:cxn modelId="{AC8AD768-524F-4A1C-9665-DDC95D27AD02}" type="presParOf" srcId="{1AE7D11D-7E25-4024-AE60-161AB72C5417}" destId="{DA4D75F4-506C-4E97-B0C0-BA13963F2276}" srcOrd="0" destOrd="0" presId="urn:microsoft.com/office/officeart/2005/8/layout/hProcess3"/>
    <dgm:cxn modelId="{ECA8D46E-1101-41C1-AA18-254AEE7DEA0C}" type="presParOf" srcId="{1AE7D11D-7E25-4024-AE60-161AB72C5417}" destId="{0A707C86-9DF3-4CD9-8024-926C2EA791C5}" srcOrd="1" destOrd="0" presId="urn:microsoft.com/office/officeart/2005/8/layout/hProcess3"/>
    <dgm:cxn modelId="{9E281045-9179-4671-994D-5062304D3C93}" type="presParOf" srcId="{0A707C86-9DF3-4CD9-8024-926C2EA791C5}" destId="{74EBBE69-9405-46DE-B468-86F70A507FAA}" srcOrd="0" destOrd="0" presId="urn:microsoft.com/office/officeart/2005/8/layout/hProcess3"/>
    <dgm:cxn modelId="{E8824BCC-2175-4781-BC87-3E46E1156F30}" type="presParOf" srcId="{0A707C86-9DF3-4CD9-8024-926C2EA791C5}" destId="{1E05FB15-D428-4092-BF7D-2B52BB91DBCF}" srcOrd="1" destOrd="0" presId="urn:microsoft.com/office/officeart/2005/8/layout/hProcess3"/>
    <dgm:cxn modelId="{95AD6228-3A6A-4E35-8791-A2A2E47EE0C7}" type="presParOf" srcId="{0A707C86-9DF3-4CD9-8024-926C2EA791C5}" destId="{9F64F141-87C5-4B1B-AD04-B7CF4E4AF318}" srcOrd="2" destOrd="0" presId="urn:microsoft.com/office/officeart/2005/8/layout/hProcess3"/>
    <dgm:cxn modelId="{50D6494C-77F8-486D-A26E-A63DEEC136C6}" type="presParOf" srcId="{0A707C86-9DF3-4CD9-8024-926C2EA791C5}" destId="{19BB5A33-A7C7-4449-B9C5-5045BDD6FEB7}" srcOrd="3" destOrd="0" presId="urn:microsoft.com/office/officeart/2005/8/layout/hProcess3"/>
    <dgm:cxn modelId="{B9F26401-CD43-4026-B313-A4BDA7D17BD5}" type="presParOf" srcId="{1AE7D11D-7E25-4024-AE60-161AB72C5417}" destId="{BB1DB7F1-2C34-4ACF-AEA7-EB2E02CA71B1}" srcOrd="2" destOrd="0" presId="urn:microsoft.com/office/officeart/2005/8/layout/hProcess3"/>
    <dgm:cxn modelId="{5040DF79-52BC-4A80-9A4D-939F6D6261AE}" type="presParOf" srcId="{1AE7D11D-7E25-4024-AE60-161AB72C5417}" destId="{A710BA9E-5B5D-4C10-BCAC-A6DFA8FA417D}" srcOrd="3" destOrd="0" presId="urn:microsoft.com/office/officeart/2005/8/layout/hProcess3"/>
    <dgm:cxn modelId="{9397E79A-9B29-44EF-B4A8-A2AA1336BBB5}" type="presParOf" srcId="{1AE7D11D-7E25-4024-AE60-161AB72C5417}" destId="{0D67E25F-F387-487A-B951-0CA133EE51DC}" srcOrd="4" destOrd="0" presId="urn:microsoft.com/office/officeart/2005/8/layout/hProcess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E5BC-7684-4D29-9046-50D7F4DF37DA}">
      <dsp:nvSpPr>
        <dsp:cNvPr id="0" name=""/>
        <dsp:cNvSpPr/>
      </dsp:nvSpPr>
      <dsp:spPr>
        <a:xfrm>
          <a:off x="-4291941" y="-658436"/>
          <a:ext cx="5113593" cy="5113593"/>
        </a:xfrm>
        <a:prstGeom prst="blockArc">
          <a:avLst>
            <a:gd name="adj1" fmla="val 18900000"/>
            <a:gd name="adj2" fmla="val 2700000"/>
            <a:gd name="adj3" fmla="val 422"/>
          </a:avLst>
        </a:pr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CDBE3B66-0127-4E93-8BF6-BB67E63E8645}">
      <dsp:nvSpPr>
        <dsp:cNvPr id="0" name=""/>
        <dsp:cNvSpPr/>
      </dsp:nvSpPr>
      <dsp:spPr>
        <a:xfrm>
          <a:off x="430459" y="291891"/>
          <a:ext cx="3456642" cy="584087"/>
        </a:xfrm>
        <a:prstGeom prst="rect">
          <a:avLst/>
        </a:prstGeom>
        <a:solidFill>
          <a:srgbClr val="1CF8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lang="ja-JP" altLang="x-none" sz="1300" kern="1200" noProof="0" dirty="0" smtClean="0">
              <a:solidFill>
                <a:schemeClr val="tx1"/>
              </a:solidFill>
              <a:latin typeface="+mn-lt"/>
              <a:ea typeface="+mn-ea"/>
            </a:rPr>
            <a:t>リスクアセスメントから除外</a:t>
          </a:r>
          <a:r>
            <a:rPr lang="ja-JP" altLang="en-US" sz="1300" kern="1200" noProof="0" dirty="0" smtClean="0">
              <a:solidFill>
                <a:schemeClr val="tx1"/>
              </a:solidFill>
              <a:latin typeface="+mn-lt"/>
              <a:ea typeface="+mn-ea"/>
            </a:rPr>
            <a:t>される</a:t>
          </a:r>
          <a:r>
            <a:rPr lang="ja-JP" altLang="x-none" sz="1300" kern="1200" noProof="0" dirty="0" smtClean="0">
              <a:solidFill>
                <a:schemeClr val="tx1"/>
              </a:solidFill>
              <a:latin typeface="+mn-lt"/>
              <a:ea typeface="+mn-ea"/>
            </a:rPr>
            <a:t>元素不純物（</a:t>
          </a:r>
          <a:r>
            <a:rPr lang="x-none" altLang="ja-JP" sz="1300" kern="1200" noProof="0" dirty="0" smtClean="0">
              <a:solidFill>
                <a:schemeClr val="tx1"/>
              </a:solidFill>
              <a:latin typeface="+mn-lt"/>
              <a:ea typeface="+mn-ea"/>
            </a:rPr>
            <a:t>Q3D:</a:t>
          </a:r>
          <a:r>
            <a:rPr lang="ja-JP" altLang="x-none" sz="1300" kern="1200" noProof="0" dirty="0" smtClean="0">
              <a:solidFill>
                <a:schemeClr val="tx1"/>
              </a:solidFill>
              <a:latin typeface="+mn-lt"/>
              <a:ea typeface="+mn-ea"/>
            </a:rPr>
            <a:t>表</a:t>
          </a:r>
          <a:r>
            <a:rPr lang="x-none" altLang="ja-JP" sz="1300" kern="1200" noProof="0" dirty="0" smtClean="0">
              <a:solidFill>
                <a:schemeClr val="tx1"/>
              </a:solidFill>
              <a:latin typeface="+mn-lt"/>
              <a:ea typeface="+mn-ea"/>
            </a:rPr>
            <a:t>5.1</a:t>
          </a:r>
          <a:r>
            <a:rPr lang="ja-JP" altLang="x-none" sz="1300" kern="1200" noProof="0" dirty="0" smtClean="0">
              <a:solidFill>
                <a:schemeClr val="tx1"/>
              </a:solidFill>
              <a:latin typeface="+mn-lt"/>
              <a:ea typeface="+mn-ea"/>
            </a:rPr>
            <a:t>を参照）</a:t>
          </a:r>
          <a:endParaRPr lang="ja-JP" altLang="en-US" sz="1300" kern="1200" noProof="0" dirty="0">
            <a:solidFill>
              <a:schemeClr val="tx1"/>
            </a:solidFill>
            <a:latin typeface="+mn-lt"/>
            <a:ea typeface="+mn-ea"/>
          </a:endParaRPr>
        </a:p>
      </dsp:txBody>
      <dsp:txXfrm>
        <a:off x="430459" y="291891"/>
        <a:ext cx="3456642" cy="584087"/>
      </dsp:txXfrm>
    </dsp:sp>
    <dsp:sp modelId="{8751DB1E-2B2F-41D5-9259-6DAC691C4E5C}">
      <dsp:nvSpPr>
        <dsp:cNvPr id="0" name=""/>
        <dsp:cNvSpPr/>
      </dsp:nvSpPr>
      <dsp:spPr>
        <a:xfrm>
          <a:off x="65404" y="218880"/>
          <a:ext cx="730109" cy="730109"/>
        </a:xfrm>
        <a:prstGeom prst="ellipse">
          <a:avLst/>
        </a:prstGeom>
        <a:solidFill>
          <a:schemeClr val="lt1">
            <a:hueOff val="0"/>
            <a:satOff val="0"/>
            <a:lumOff val="0"/>
            <a:alphaOff val="0"/>
          </a:schemeClr>
        </a:solidFill>
        <a:ln w="25400" cap="flat" cmpd="sng" algn="ctr">
          <a:solidFill>
            <a:srgbClr val="1CF836"/>
          </a:solidFill>
          <a:prstDash val="solid"/>
        </a:ln>
        <a:effectLst/>
      </dsp:spPr>
      <dsp:style>
        <a:lnRef idx="2">
          <a:scrgbClr r="0" g="0" b="0"/>
        </a:lnRef>
        <a:fillRef idx="1">
          <a:scrgbClr r="0" g="0" b="0"/>
        </a:fillRef>
        <a:effectRef idx="0">
          <a:scrgbClr r="0" g="0" b="0"/>
        </a:effectRef>
        <a:fontRef idx="minor"/>
      </dsp:style>
    </dsp:sp>
    <dsp:sp modelId="{DE4FADF6-6520-4ACB-86BC-5E024D66D559}">
      <dsp:nvSpPr>
        <dsp:cNvPr id="0" name=""/>
        <dsp:cNvSpPr/>
      </dsp:nvSpPr>
      <dsp:spPr>
        <a:xfrm>
          <a:off x="765329" y="1168175"/>
          <a:ext cx="3121771" cy="584087"/>
        </a:xfrm>
        <a:prstGeom prst="rect">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lang="ja-JP" altLang="en-US" sz="1300" b="0" u="none" kern="1200" noProof="0" dirty="0" smtClean="0">
              <a:solidFill>
                <a:schemeClr val="tx1"/>
              </a:solidFill>
              <a:latin typeface="+mn-lt"/>
              <a:ea typeface="+mn-ea"/>
            </a:rPr>
            <a:t>製剤中で存在する可能性があるが、管理閾値を下回る元素不純物</a:t>
          </a:r>
          <a:endParaRPr lang="ja-JP" altLang="en-US" sz="1300" b="0" u="none" kern="1200" noProof="0" dirty="0">
            <a:solidFill>
              <a:schemeClr val="tx1"/>
            </a:solidFill>
            <a:latin typeface="+mn-lt"/>
            <a:ea typeface="+mn-ea"/>
          </a:endParaRPr>
        </a:p>
      </dsp:txBody>
      <dsp:txXfrm>
        <a:off x="765329" y="1168175"/>
        <a:ext cx="3121771" cy="584087"/>
      </dsp:txXfrm>
    </dsp:sp>
    <dsp:sp modelId="{412CF078-82A1-4CE0-955C-D1B622CB0AC8}">
      <dsp:nvSpPr>
        <dsp:cNvPr id="0" name=""/>
        <dsp:cNvSpPr/>
      </dsp:nvSpPr>
      <dsp:spPr>
        <a:xfrm>
          <a:off x="400275" y="1095164"/>
          <a:ext cx="730109" cy="730109"/>
        </a:xfrm>
        <a:prstGeom prst="ellipse">
          <a:avLst/>
        </a:prstGeom>
        <a:solidFill>
          <a:schemeClr val="lt1">
            <a:hueOff val="0"/>
            <a:satOff val="0"/>
            <a:lumOff val="0"/>
            <a:alphaOff val="0"/>
          </a:schemeClr>
        </a:solidFill>
        <a:ln w="25400" cap="flat" cmpd="sng" algn="ctr">
          <a:solidFill>
            <a:schemeClr val="bg2">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292C767D-9E31-4930-B50B-921B66B83785}">
      <dsp:nvSpPr>
        <dsp:cNvPr id="0" name=""/>
        <dsp:cNvSpPr/>
      </dsp:nvSpPr>
      <dsp:spPr>
        <a:xfrm>
          <a:off x="765329" y="2044458"/>
          <a:ext cx="3121771" cy="584087"/>
        </a:xfrm>
        <a:prstGeom prst="rect">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lang="ja-JP" altLang="x-none" sz="1300" kern="1200" noProof="0" dirty="0" smtClean="0">
              <a:solidFill>
                <a:schemeClr val="tx1"/>
              </a:solidFill>
              <a:latin typeface="+mn-lt"/>
              <a:ea typeface="+mn-ea"/>
            </a:rPr>
            <a:t>製剤中</a:t>
          </a:r>
          <a:r>
            <a:rPr lang="ja-JP" altLang="en-US" sz="1300" kern="1200" noProof="0" dirty="0" smtClean="0">
              <a:solidFill>
                <a:schemeClr val="tx1"/>
              </a:solidFill>
              <a:latin typeface="+mn-lt"/>
              <a:ea typeface="+mn-ea"/>
            </a:rPr>
            <a:t>で</a:t>
          </a:r>
          <a:r>
            <a:rPr lang="ja-JP" altLang="x-none" sz="1300" kern="1200" noProof="0" dirty="0" smtClean="0">
              <a:solidFill>
                <a:schemeClr val="tx1"/>
              </a:solidFill>
              <a:latin typeface="+mn-lt"/>
              <a:ea typeface="+mn-ea"/>
            </a:rPr>
            <a:t>管理閾値を超える可能性があるが、</a:t>
          </a:r>
          <a:r>
            <a:rPr lang="x-none" altLang="ja-JP" sz="1300" kern="1200" noProof="0" dirty="0" smtClean="0">
              <a:solidFill>
                <a:schemeClr val="tx1"/>
              </a:solidFill>
              <a:latin typeface="+mn-lt"/>
              <a:ea typeface="+mn-ea"/>
            </a:rPr>
            <a:t>PDE</a:t>
          </a:r>
          <a:r>
            <a:rPr lang="ja-JP" altLang="en-US" sz="1300" kern="1200" noProof="0" dirty="0" smtClean="0">
              <a:solidFill>
                <a:schemeClr val="tx1"/>
              </a:solidFill>
              <a:latin typeface="+mn-lt"/>
              <a:ea typeface="+mn-ea"/>
            </a:rPr>
            <a:t>値を下回る</a:t>
          </a:r>
          <a:r>
            <a:rPr lang="ja-JP" altLang="x-none" sz="1300" kern="1200" noProof="0" dirty="0" smtClean="0">
              <a:solidFill>
                <a:schemeClr val="tx1"/>
              </a:solidFill>
              <a:latin typeface="+mn-lt"/>
              <a:ea typeface="+mn-ea"/>
            </a:rPr>
            <a:t>元素不純物</a:t>
          </a:r>
          <a:endParaRPr lang="ja-JP" altLang="en-US" sz="1300" kern="1200" noProof="0" dirty="0">
            <a:solidFill>
              <a:schemeClr val="tx1"/>
            </a:solidFill>
            <a:latin typeface="+mn-lt"/>
            <a:ea typeface="+mn-ea"/>
          </a:endParaRPr>
        </a:p>
      </dsp:txBody>
      <dsp:txXfrm>
        <a:off x="765329" y="2044458"/>
        <a:ext cx="3121771" cy="584087"/>
      </dsp:txXfrm>
    </dsp:sp>
    <dsp:sp modelId="{351549A7-03E0-4D03-94E3-8A8CB38C8317}">
      <dsp:nvSpPr>
        <dsp:cNvPr id="0" name=""/>
        <dsp:cNvSpPr/>
      </dsp:nvSpPr>
      <dsp:spPr>
        <a:xfrm>
          <a:off x="400275" y="1971447"/>
          <a:ext cx="730109" cy="730109"/>
        </a:xfrm>
        <a:prstGeom prst="ellipse">
          <a:avLst/>
        </a:prstGeom>
        <a:solidFill>
          <a:schemeClr val="lt1">
            <a:hueOff val="0"/>
            <a:satOff val="0"/>
            <a:lumOff val="0"/>
            <a:alphaOff val="0"/>
          </a:schemeClr>
        </a:solidFill>
        <a:ln w="25400" cap="flat" cmpd="sng" algn="ctr">
          <a:solidFill>
            <a:schemeClr val="bg2">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3B647712-A563-4A3E-9FB7-DDD9430DE430}">
      <dsp:nvSpPr>
        <dsp:cNvPr id="0" name=""/>
        <dsp:cNvSpPr/>
      </dsp:nvSpPr>
      <dsp:spPr>
        <a:xfrm>
          <a:off x="430459" y="2920741"/>
          <a:ext cx="3456642" cy="584087"/>
        </a:xfrm>
        <a:prstGeom prst="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lang="ja-JP" altLang="x-none" sz="1300" kern="1200" noProof="0" dirty="0" smtClean="0">
              <a:solidFill>
                <a:schemeClr val="tx1"/>
              </a:solidFill>
              <a:latin typeface="+mn-lt"/>
              <a:ea typeface="+mn-ea"/>
            </a:rPr>
            <a:t>製剤中</a:t>
          </a:r>
          <a:r>
            <a:rPr lang="ja-JP" altLang="en-US" sz="1300" kern="1200" noProof="0" dirty="0" smtClean="0">
              <a:solidFill>
                <a:schemeClr val="tx1"/>
              </a:solidFill>
              <a:latin typeface="+mn-lt"/>
              <a:ea typeface="+mn-ea"/>
            </a:rPr>
            <a:t>で</a:t>
          </a:r>
          <a:r>
            <a:rPr lang="x-none" altLang="ja-JP" sz="1300" kern="1200" noProof="0" dirty="0" smtClean="0">
              <a:solidFill>
                <a:schemeClr val="tx1"/>
              </a:solidFill>
              <a:latin typeface="+mn-lt"/>
              <a:ea typeface="+mn-ea"/>
            </a:rPr>
            <a:t>PDE</a:t>
          </a:r>
          <a:r>
            <a:rPr lang="ja-JP" altLang="en-US" sz="1300" kern="1200" noProof="0" dirty="0" smtClean="0">
              <a:solidFill>
                <a:schemeClr val="tx1"/>
              </a:solidFill>
              <a:latin typeface="+mn-lt"/>
              <a:ea typeface="+mn-ea"/>
            </a:rPr>
            <a:t>値</a:t>
          </a:r>
          <a:r>
            <a:rPr lang="ja-JP" altLang="x-none" sz="1300" kern="1200" noProof="0" dirty="0" smtClean="0">
              <a:solidFill>
                <a:schemeClr val="tx1"/>
              </a:solidFill>
              <a:latin typeface="+mn-lt"/>
              <a:ea typeface="+mn-ea"/>
            </a:rPr>
            <a:t>を超える可能性のある元素不純物</a:t>
          </a:r>
          <a:endParaRPr lang="ja-JP" altLang="en-US" sz="1300" kern="1200" noProof="0" dirty="0">
            <a:solidFill>
              <a:schemeClr val="tx1"/>
            </a:solidFill>
            <a:latin typeface="+mn-lt"/>
            <a:ea typeface="+mn-ea"/>
          </a:endParaRPr>
        </a:p>
      </dsp:txBody>
      <dsp:txXfrm>
        <a:off x="430459" y="2920741"/>
        <a:ext cx="3456642" cy="584087"/>
      </dsp:txXfrm>
    </dsp:sp>
    <dsp:sp modelId="{D9FBEB98-D7A2-406F-92F2-852575902098}">
      <dsp:nvSpPr>
        <dsp:cNvPr id="0" name=""/>
        <dsp:cNvSpPr/>
      </dsp:nvSpPr>
      <dsp:spPr>
        <a:xfrm>
          <a:off x="65404" y="2847730"/>
          <a:ext cx="730109" cy="730109"/>
        </a:xfrm>
        <a:prstGeom prst="ellipse">
          <a:avLst/>
        </a:prstGeom>
        <a:solidFill>
          <a:schemeClr val="l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7E25F-F387-487A-B951-0CA133EE51DC}">
      <dsp:nvSpPr>
        <dsp:cNvPr id="0" name=""/>
        <dsp:cNvSpPr/>
      </dsp:nvSpPr>
      <dsp:spPr>
        <a:xfrm>
          <a:off x="0" y="28709"/>
          <a:ext cx="2475973" cy="3312000"/>
        </a:xfrm>
        <a:prstGeom prst="rightArrow">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5FB15-D428-4092-BF7D-2B52BB91DBCF}">
      <dsp:nvSpPr>
        <dsp:cNvPr id="0" name=""/>
        <dsp:cNvSpPr/>
      </dsp:nvSpPr>
      <dsp:spPr>
        <a:xfrm>
          <a:off x="30897" y="856709"/>
          <a:ext cx="2028653" cy="165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84480" rIns="0" bIns="284480" numCol="1" spcCol="1270" rtlCol="0" anchor="ctr" anchorCtr="0">
          <a:noAutofit/>
        </a:bodyPr>
        <a:lstStyle/>
        <a:p>
          <a:pPr lvl="0" algn="ctr" defTabSz="1244600" rtl="0">
            <a:lnSpc>
              <a:spcPct val="90000"/>
            </a:lnSpc>
            <a:spcBef>
              <a:spcPct val="0"/>
            </a:spcBef>
            <a:spcAft>
              <a:spcPct val="35000"/>
            </a:spcAft>
          </a:pPr>
          <a:r>
            <a:rPr lang="ja-JP" altLang="en-US" sz="2800" kern="1200" noProof="0" dirty="0" smtClean="0"/>
            <a:t>製品</a:t>
          </a:r>
          <a:r>
            <a:rPr lang="ja-JP" altLang="en-US" sz="2800" kern="1200" noProof="0" dirty="0" smtClean="0">
              <a:solidFill>
                <a:schemeClr val="tx1"/>
              </a:solidFill>
            </a:rPr>
            <a:t>の</a:t>
          </a:r>
          <a:r>
            <a:rPr lang="ja-JP" altLang="en-US" sz="2800" kern="1200" noProof="0" dirty="0" smtClean="0"/>
            <a:t>リスクアセスメント</a:t>
          </a:r>
          <a:endParaRPr lang="ja-JP" altLang="en-US" sz="2800" kern="1200" noProof="0" dirty="0"/>
        </a:p>
      </dsp:txBody>
      <dsp:txXfrm>
        <a:off x="30897" y="856709"/>
        <a:ext cx="2028653" cy="1656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7E25F-F387-487A-B951-0CA133EE51DC}">
      <dsp:nvSpPr>
        <dsp:cNvPr id="0" name=""/>
        <dsp:cNvSpPr/>
      </dsp:nvSpPr>
      <dsp:spPr>
        <a:xfrm>
          <a:off x="0" y="57419"/>
          <a:ext cx="2475973" cy="3312000"/>
        </a:xfrm>
        <a:prstGeom prst="rightArrow">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5FB15-D428-4092-BF7D-2B52BB91DBCF}">
      <dsp:nvSpPr>
        <dsp:cNvPr id="0" name=""/>
        <dsp:cNvSpPr/>
      </dsp:nvSpPr>
      <dsp:spPr>
        <a:xfrm>
          <a:off x="44306" y="936288"/>
          <a:ext cx="2028653" cy="165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84480" rIns="0" bIns="284480" numCol="1" spcCol="1270" rtlCol="0" anchor="ctr" anchorCtr="0">
          <a:noAutofit/>
        </a:bodyPr>
        <a:lstStyle/>
        <a:p>
          <a:pPr lvl="0" algn="ctr" defTabSz="1244600" rtl="0">
            <a:lnSpc>
              <a:spcPct val="90000"/>
            </a:lnSpc>
            <a:spcBef>
              <a:spcPct val="0"/>
            </a:spcBef>
            <a:spcAft>
              <a:spcPct val="35000"/>
            </a:spcAft>
          </a:pPr>
          <a:r>
            <a:rPr lang="ja-JP" altLang="en-US" sz="2800" kern="1200" noProof="0" dirty="0" smtClean="0"/>
            <a:t>適切</a:t>
          </a:r>
          <a:r>
            <a:rPr lang="ja-JP" altLang="en-US" sz="2800" kern="1200" noProof="0" dirty="0" smtClean="0">
              <a:solidFill>
                <a:schemeClr val="tx1"/>
              </a:solidFill>
            </a:rPr>
            <a:t>な管理方法の決定</a:t>
          </a:r>
          <a:endParaRPr lang="ja-JP" altLang="en-US" sz="2800" kern="1200" noProof="0" dirty="0">
            <a:solidFill>
              <a:schemeClr val="tx1"/>
            </a:solidFill>
          </a:endParaRPr>
        </a:p>
      </dsp:txBody>
      <dsp:txXfrm>
        <a:off x="44306" y="936288"/>
        <a:ext cx="2028653" cy="165600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637" cy="480417"/>
          </a:xfrm>
          <a:prstGeom prst="rect">
            <a:avLst/>
          </a:prstGeom>
        </p:spPr>
        <p:txBody>
          <a:bodyPr vert="horz" lIns="84747" tIns="42373" rIns="84747" bIns="42373" rtlCol="0"/>
          <a:lstStyle>
            <a:lvl1pPr algn="l" rtl="0">
              <a:defRPr sz="1100"/>
            </a:lvl1pPr>
          </a:lstStyle>
          <a:p>
            <a:pPr rtl="0">
              <a:defRPr/>
            </a:pPr>
            <a:endParaRPr lang="en-US" dirty="0"/>
          </a:p>
        </p:txBody>
      </p:sp>
      <p:sp>
        <p:nvSpPr>
          <p:cNvPr id="3" name="Date Placeholder 2"/>
          <p:cNvSpPr>
            <a:spLocks noGrp="1"/>
          </p:cNvSpPr>
          <p:nvPr>
            <p:ph type="dt" sz="quarter" idx="1"/>
          </p:nvPr>
        </p:nvSpPr>
        <p:spPr>
          <a:xfrm>
            <a:off x="4143027" y="0"/>
            <a:ext cx="3170637" cy="480417"/>
          </a:xfrm>
          <a:prstGeom prst="rect">
            <a:avLst/>
          </a:prstGeom>
        </p:spPr>
        <p:txBody>
          <a:bodyPr vert="horz" lIns="84747" tIns="42373" rIns="84747" bIns="42373" rtlCol="0"/>
          <a:lstStyle>
            <a:lvl1pPr algn="l" rtl="0">
              <a:defRPr sz="1100"/>
            </a:lvl1pPr>
          </a:lstStyle>
          <a:p>
            <a:pPr rtl="0">
              <a:defRPr/>
            </a:pPr>
            <a:r>
              <a:rPr lang="en-US"/>
              <a:t>12/3/2015</a:t>
            </a:r>
            <a:endParaRPr lang="en-US" dirty="0"/>
          </a:p>
        </p:txBody>
      </p:sp>
      <p:sp>
        <p:nvSpPr>
          <p:cNvPr id="4" name="Footer Placeholder 3"/>
          <p:cNvSpPr>
            <a:spLocks noGrp="1"/>
          </p:cNvSpPr>
          <p:nvPr>
            <p:ph type="ftr" sz="quarter" idx="2"/>
          </p:nvPr>
        </p:nvSpPr>
        <p:spPr>
          <a:xfrm>
            <a:off x="0" y="9119358"/>
            <a:ext cx="3170637" cy="480416"/>
          </a:xfrm>
          <a:prstGeom prst="rect">
            <a:avLst/>
          </a:prstGeom>
        </p:spPr>
        <p:txBody>
          <a:bodyPr vert="horz" lIns="84747" tIns="42373" rIns="84747" bIns="42373" rtlCol="0" anchor="b"/>
          <a:lstStyle>
            <a:lvl1pPr algn="l" rtl="0">
              <a:defRPr sz="1100"/>
            </a:lvl1pPr>
          </a:lstStyle>
          <a:p>
            <a:pPr rtl="0">
              <a:defRPr/>
            </a:pPr>
            <a:endParaRPr lang="en-US" dirty="0"/>
          </a:p>
        </p:txBody>
      </p:sp>
      <p:sp>
        <p:nvSpPr>
          <p:cNvPr id="5" name="Slide Number Placeholder 4"/>
          <p:cNvSpPr>
            <a:spLocks noGrp="1"/>
          </p:cNvSpPr>
          <p:nvPr>
            <p:ph type="sldNum" sz="quarter" idx="3"/>
          </p:nvPr>
        </p:nvSpPr>
        <p:spPr>
          <a:xfrm>
            <a:off x="4143027" y="9119358"/>
            <a:ext cx="3170637" cy="480416"/>
          </a:xfrm>
          <a:prstGeom prst="rect">
            <a:avLst/>
          </a:prstGeom>
        </p:spPr>
        <p:txBody>
          <a:bodyPr vert="horz" lIns="84747" tIns="42373" rIns="84747" bIns="42373" rtlCol="0" anchor="b"/>
          <a:lstStyle>
            <a:lvl1pPr algn="l" rtl="0">
              <a:defRPr sz="1100"/>
            </a:lvl1pPr>
          </a:lstStyle>
          <a:p>
            <a:pPr rtl="0">
              <a:defRPr/>
            </a:pPr>
            <a:fld id="{5A13D4B8-F0D2-4176-93C7-0EA9900B45D7}" type="slidenum">
              <a:rPr lang="en-US"/>
              <a:pPr rtl="0">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257300" y="730250"/>
            <a:ext cx="4797425" cy="3597275"/>
          </a:xfrm>
          <a:prstGeom prst="rect">
            <a:avLst/>
          </a:prstGeom>
          <a:noFill/>
          <a:ln w="9525">
            <a:noFill/>
            <a:round/>
            <a:headEnd/>
            <a:tailEnd/>
          </a:ln>
        </p:spPr>
      </p:sp>
      <p:sp>
        <p:nvSpPr>
          <p:cNvPr id="2050" name="Rectangle 2"/>
          <p:cNvSpPr>
            <a:spLocks noGrp="1" noChangeArrowheads="1"/>
          </p:cNvSpPr>
          <p:nvPr>
            <p:ph type="body"/>
          </p:nvPr>
        </p:nvSpPr>
        <p:spPr bwMode="auto">
          <a:xfrm>
            <a:off x="731213" y="4560392"/>
            <a:ext cx="5851239" cy="4319471"/>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1" y="0"/>
            <a:ext cx="3173709" cy="478991"/>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70911" algn="l"/>
                <a:tab pos="1341821" algn="l"/>
                <a:tab pos="2012732" algn="l"/>
                <a:tab pos="2683642" algn="l"/>
              </a:tabLst>
              <a:defRPr sz="13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4139956" y="0"/>
            <a:ext cx="3173709" cy="478991"/>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70911" algn="l"/>
                <a:tab pos="1341821" algn="l"/>
                <a:tab pos="2012732" algn="l"/>
                <a:tab pos="2683642" algn="l"/>
              </a:tabLst>
              <a:defRPr sz="13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1" y="9120783"/>
            <a:ext cx="3173709" cy="478991"/>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70911" algn="l"/>
                <a:tab pos="1341821" algn="l"/>
                <a:tab pos="2012732" algn="l"/>
                <a:tab pos="2683642" algn="l"/>
              </a:tabLst>
              <a:defRPr sz="13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4139956" y="9120783"/>
            <a:ext cx="3173709" cy="478991"/>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70911" algn="l"/>
                <a:tab pos="1341821" algn="l"/>
                <a:tab pos="2012732" algn="l"/>
                <a:tab pos="2683642" algn="l"/>
              </a:tabLst>
              <a:defRPr sz="1300">
                <a:solidFill>
                  <a:srgbClr val="000000"/>
                </a:solidFill>
                <a:latin typeface="Times New Roman" pitchFamily="18" charset="0"/>
              </a:defRPr>
            </a:lvl1pPr>
          </a:lstStyle>
          <a:p>
            <a:pPr rtl="0">
              <a:defRPr/>
            </a:pPr>
            <a:fld id="{D3E9CFB9-F6A3-4C83-B073-D328CD2C617A}" type="slidenum">
              <a:rPr lang="ru-RU"/>
              <a:pPr rtl="0">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sldNum="0" hdr="0"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7" name="Rectangle 1"/>
          <p:cNvSpPr>
            <a:spLocks noGrp="1" noRot="1" noChangeAspect="1" noChangeArrowheads="1" noTextEdit="1"/>
          </p:cNvSpPr>
          <p:nvPr>
            <p:ph type="sldImg"/>
          </p:nvPr>
        </p:nvSpPr>
        <p:spPr>
          <a:xfrm>
            <a:off x="1257300" y="730250"/>
            <a:ext cx="4799013" cy="3598863"/>
          </a:xfrm>
          <a:solidFill>
            <a:srgbClr val="FFFFFF"/>
          </a:solidFill>
          <a:ln>
            <a:solidFill>
              <a:srgbClr val="000000"/>
            </a:solidFill>
            <a:miter lim="800000"/>
          </a:ln>
        </p:spPr>
      </p:sp>
      <p:sp>
        <p:nvSpPr>
          <p:cNvPr id="11268" name="Rectangle 2"/>
          <p:cNvSpPr>
            <a:spLocks noGrp="1" noChangeArrowheads="1"/>
          </p:cNvSpPr>
          <p:nvPr>
            <p:ph type="body" idx="1"/>
          </p:nvPr>
        </p:nvSpPr>
        <p:spPr>
          <a:xfrm>
            <a:off x="731213" y="4560392"/>
            <a:ext cx="5852774" cy="4320896"/>
          </a:xfrm>
          <a:noFill/>
          <a:ln/>
        </p:spPr>
        <p:txBody>
          <a:bodyPr wrap="none" rtlCol="0" anchor="ctr"/>
          <a:lstStyle/>
          <a:p>
            <a:pPr rtl="0" eaLnBrk="1" hangingPunct="1"/>
            <a:endParaRPr lang="ru-RU" smtClean="0"/>
          </a:p>
        </p:txBody>
      </p:sp>
      <p:sp>
        <p:nvSpPr>
          <p:cNvPr id="5" name="Footer Placeholder 4"/>
          <p:cNvSpPr>
            <a:spLocks noGrp="1"/>
          </p:cNvSpPr>
          <p:nvPr>
            <p:ph type="ftr" idx="10"/>
          </p:nvPr>
        </p:nvSpPr>
        <p:spPr/>
        <p:txBody>
          <a:bodyPr rtlCol="0"/>
          <a:lstStyle/>
          <a:p>
            <a:pPr rtl="0">
              <a:defRPr/>
            </a:pPr>
            <a:endParaRPr lang="ru-RU"/>
          </a:p>
        </p:txBody>
      </p:sp>
    </p:spTree>
    <p:extLst>
      <p:ext uri="{BB962C8B-B14F-4D97-AF65-F5344CB8AC3E}">
        <p14:creationId xmlns:p14="http://schemas.microsoft.com/office/powerpoint/2010/main" val="262336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5" name="Footer Placeholder 4"/>
          <p:cNvSpPr>
            <a:spLocks noGrp="1"/>
          </p:cNvSpPr>
          <p:nvPr>
            <p:ph type="ftr" idx="10"/>
          </p:nvPr>
        </p:nvSpPr>
        <p:spPr/>
        <p:txBody>
          <a:bodyPr rtlCol="0"/>
          <a:lstStyle/>
          <a:p>
            <a:pPr rtl="0">
              <a:defRPr/>
            </a:pPr>
            <a:endParaRPr lang="ru-RU"/>
          </a:p>
        </p:txBody>
      </p:sp>
    </p:spTree>
    <p:extLst>
      <p:ext uri="{BB962C8B-B14F-4D97-AF65-F5344CB8AC3E}">
        <p14:creationId xmlns:p14="http://schemas.microsoft.com/office/powerpoint/2010/main" val="2369212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5" name="Footer Placeholder 4"/>
          <p:cNvSpPr>
            <a:spLocks noGrp="1"/>
          </p:cNvSpPr>
          <p:nvPr>
            <p:ph type="ftr" idx="10"/>
          </p:nvPr>
        </p:nvSpPr>
        <p:spPr/>
        <p:txBody>
          <a:bodyPr rtlCol="0"/>
          <a:lstStyle/>
          <a:p>
            <a:pPr rtl="0">
              <a:defRPr/>
            </a:pPr>
            <a:endParaRPr lang="ru-RU"/>
          </a:p>
        </p:txBody>
      </p:sp>
    </p:spTree>
    <p:extLst>
      <p:ext uri="{BB962C8B-B14F-4D97-AF65-F5344CB8AC3E}">
        <p14:creationId xmlns:p14="http://schemas.microsoft.com/office/powerpoint/2010/main" val="2082142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5" name="Footer Placeholder 4"/>
          <p:cNvSpPr>
            <a:spLocks noGrp="1"/>
          </p:cNvSpPr>
          <p:nvPr>
            <p:ph type="ftr" idx="10"/>
          </p:nvPr>
        </p:nvSpPr>
        <p:spPr/>
        <p:txBody>
          <a:bodyPr rtlCol="0"/>
          <a:lstStyle/>
          <a:p>
            <a:pPr rtl="0">
              <a:defRPr/>
            </a:pPr>
            <a:endParaRPr lang="ru-RU"/>
          </a:p>
        </p:txBody>
      </p:sp>
    </p:spTree>
    <p:extLst>
      <p:ext uri="{BB962C8B-B14F-4D97-AF65-F5344CB8AC3E}">
        <p14:creationId xmlns:p14="http://schemas.microsoft.com/office/powerpoint/2010/main" val="38880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600">
                <a:latin typeface="+mn-lt"/>
              </a:defRPr>
            </a:lvl1pPr>
          </a:lstStyle>
          <a:p>
            <a:pPr rtl="0"/>
            <a:r>
              <a:rPr lang="x-none" noProof="0"/>
              <a:t>Click to edit Master title style</a:t>
            </a:r>
            <a:endParaRPr lang="en-GB" noProof="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88BDC811-FBB1-45B5-9F23-29515F4EC5B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sz="3600">
                <a:latin typeface="+mn-lt"/>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2"/>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818F2839-6C4F-458F-B92D-DF083EE553F1}" type="slidenum">
              <a:rPr lang="fr-FR" smtClean="0"/>
              <a:pPr rtl="0">
                <a:defRPr/>
              </a:pPr>
              <a:t>‹#›</a:t>
            </a:fld>
            <a:endParaRPr lang="fr-FR"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5733" y="326399"/>
            <a:ext cx="8873099" cy="856320"/>
          </a:xfrm>
          <a:prstGeom prst="rect">
            <a:avLst/>
          </a:prstGeom>
        </p:spPr>
        <p:txBody>
          <a:bodyPr tIns="134392" rtlCol="0" anchor="t" anchorCtr="0"/>
          <a:lstStyle>
            <a:lvl1pPr algn="l" rtl="0">
              <a:lnSpc>
                <a:spcPct val="75000"/>
              </a:lnSpc>
              <a:defRPr>
                <a:solidFill>
                  <a:schemeClr val="accent4"/>
                </a:solidFill>
              </a:defRPr>
            </a:lvl1pPr>
          </a:lstStyle>
          <a:p>
            <a:pPr rtl="0"/>
            <a:r>
              <a:rPr lang="x-none" noProof="0"/>
              <a:t>Title</a:t>
            </a:r>
            <a:endParaRPr lang="en-US" noProof="0" dirty="0"/>
          </a:p>
        </p:txBody>
      </p:sp>
      <p:sp>
        <p:nvSpPr>
          <p:cNvPr id="10" name="Textplatzhalter 9" descr="Subtitle"/>
          <p:cNvSpPr>
            <a:spLocks noGrp="1"/>
          </p:cNvSpPr>
          <p:nvPr>
            <p:ph type="body" sz="quarter" idx="10" hasCustomPrompt="1"/>
          </p:nvPr>
        </p:nvSpPr>
        <p:spPr>
          <a:xfrm>
            <a:off x="576000" y="787791"/>
            <a:ext cx="8865485" cy="392076"/>
          </a:xfrm>
        </p:spPr>
        <p:txBody>
          <a:bodyPr rtlCol="0" anchor="b" anchorCtr="0">
            <a:noAutofit/>
          </a:bodyPr>
          <a:lstStyle>
            <a:lvl1pPr marL="0" indent="0" algn="l" rtl="0">
              <a:lnSpc>
                <a:spcPct val="95000"/>
              </a:lnSpc>
              <a:buNone/>
              <a:defRPr sz="2100" b="0" i="1">
                <a:solidFill>
                  <a:schemeClr val="tx1"/>
                </a:solidFill>
              </a:defRPr>
            </a:lvl1pPr>
          </a:lstStyle>
          <a:p>
            <a:pPr lvl="0" rtl="0"/>
            <a:r>
              <a:rPr lang="x-none" noProof="0"/>
              <a:t>Subtitle</a:t>
            </a:r>
          </a:p>
        </p:txBody>
      </p:sp>
      <p:sp>
        <p:nvSpPr>
          <p:cNvPr id="9" name="Content Placeholder 2"/>
          <p:cNvSpPr>
            <a:spLocks noGrp="1"/>
          </p:cNvSpPr>
          <p:nvPr>
            <p:ph idx="1" hasCustomPrompt="1"/>
          </p:nvPr>
        </p:nvSpPr>
        <p:spPr>
          <a:xfrm>
            <a:off x="558801" y="1435947"/>
            <a:ext cx="8890032" cy="5269675"/>
          </a:xfrm>
        </p:spPr>
        <p:txBody>
          <a:bodyPr rtlCol="0">
            <a:noAutofit/>
          </a:bodyPr>
          <a:lstStyle>
            <a:lvl1pPr algn="l" rtl="0">
              <a:defRPr>
                <a:solidFill>
                  <a:schemeClr val="accent6"/>
                </a:solidFill>
              </a:defRPr>
            </a:lvl1pPr>
            <a:lvl2pPr algn="l" rtl="0">
              <a:defRPr>
                <a:solidFill>
                  <a:schemeClr val="accent6"/>
                </a:solidFill>
              </a:defRPr>
            </a:lvl2pPr>
            <a:lvl3pPr algn="l" rtl="0">
              <a:defRPr>
                <a:solidFill>
                  <a:schemeClr val="accent6"/>
                </a:solidFill>
              </a:defRPr>
            </a:lvl3pPr>
            <a:lvl4pPr algn="l" rtl="0">
              <a:defRPr>
                <a:solidFill>
                  <a:schemeClr val="accent6"/>
                </a:solidFill>
              </a:defRPr>
            </a:lvl4pPr>
            <a:lvl5pPr algn="l" rtl="0">
              <a:defRPr>
                <a:solidFill>
                  <a:schemeClr val="accent6"/>
                </a:solidFill>
              </a:defRPr>
            </a:lvl5pPr>
          </a:lstStyle>
          <a:p>
            <a:pPr lvl="0" rtl="0"/>
            <a:r>
              <a:rPr lang="x-none"/>
              <a:t>Click to insert text</a:t>
            </a:r>
          </a:p>
          <a:p>
            <a:pPr lvl="1" rtl="0"/>
            <a:r>
              <a:rPr lang="x-none"/>
              <a:t>Second level</a:t>
            </a:r>
          </a:p>
          <a:p>
            <a:pPr lvl="2" rtl="0"/>
            <a:r>
              <a:rPr lang="x-none"/>
              <a:t>Third level</a:t>
            </a:r>
          </a:p>
          <a:p>
            <a:pPr lvl="3" rtl="0"/>
            <a:r>
              <a:rPr lang="x-none"/>
              <a:t>Fourth level</a:t>
            </a:r>
          </a:p>
          <a:p>
            <a:pPr lvl="4" rtl="0"/>
            <a:r>
              <a:rPr lang="x-none"/>
              <a:t>Fifth level</a:t>
            </a:r>
            <a:endParaRPr lang="de-CH" dirty="0"/>
          </a:p>
        </p:txBody>
      </p:sp>
    </p:spTree>
    <p:extLst>
      <p:ext uri="{BB962C8B-B14F-4D97-AF65-F5344CB8AC3E}">
        <p14:creationId xmlns:p14="http://schemas.microsoft.com/office/powerpoint/2010/main" val="272158296"/>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r>
              <a:rPr lang="x-none"/>
              <a:t>© 2012 ICH</a:t>
            </a: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ctr" rtl="0">
              <a:lnSpc>
                <a:spcPct val="95000"/>
              </a:lnSpc>
              <a:defRPr sz="1400">
                <a:solidFill>
                  <a:srgbClr val="FFFFFF"/>
                </a:solidFill>
                <a:latin typeface="Times New Roman" pitchFamily="18" charset="0"/>
              </a:defRPr>
            </a:lvl1pPr>
          </a:lstStyle>
          <a:p>
            <a:pPr rtl="0">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94EB04C6-8F79-4FA6-896D-4C9B21465D04}" type="slidenum">
              <a:rPr lang="ru-RU"/>
              <a:pPr rtl="0">
                <a:defRPr/>
              </a:pPr>
              <a:t>‹#›</a:t>
            </a:fld>
            <a:endParaRPr lang="ru-RU" dirty="0"/>
          </a:p>
        </p:txBody>
      </p:sp>
      <p:pic>
        <p:nvPicPr>
          <p:cNvPr id="1031" name="Рисунок 7" descr="bg_interior.jpg"/>
          <p:cNvPicPr>
            <a:picLocks noChangeAspect="1"/>
          </p:cNvPicPr>
          <p:nvPr userDrawn="1"/>
        </p:nvPicPr>
        <p:blipFill>
          <a:blip r:embed="rId9" cstate="print"/>
          <a:srcRect/>
          <a:stretch>
            <a:fillRect/>
          </a:stretch>
        </p:blipFill>
        <p:spPr bwMode="auto">
          <a:xfrm>
            <a:off x="-31651" y="21704"/>
            <a:ext cx="9753600" cy="7315200"/>
          </a:xfrm>
          <a:prstGeom prst="rect">
            <a:avLst/>
          </a:prstGeom>
          <a:noFill/>
          <a:ln w="9525">
            <a:noFill/>
            <a:miter lim="800000"/>
            <a:headEnd/>
            <a:tailEnd/>
          </a:ln>
        </p:spPr>
      </p:pic>
      <p:sp>
        <p:nvSpPr>
          <p:cNvPr id="9"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6</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Controls on Elemental Impurities</a:t>
            </a: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2" name="Rectangle 11"/>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dirty="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3" r:id="rId7"/>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hf hdr="0" ftr="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71600" y="1828800"/>
            <a:ext cx="731520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3200" dirty="0" smtClean="0">
                <a:solidFill>
                  <a:srgbClr val="0070C0"/>
                </a:solidFill>
                <a:latin typeface="+mn-lt"/>
                <a:cs typeface="Arial" pitchFamily="34" charset="0"/>
              </a:rPr>
              <a:t>モジュール</a:t>
            </a:r>
            <a:r>
              <a:rPr lang="x-none" altLang="ja-JP" sz="3200" dirty="0" smtClean="0">
                <a:solidFill>
                  <a:srgbClr val="0070C0"/>
                </a:solidFill>
                <a:latin typeface="+mn-lt"/>
                <a:cs typeface="Arial" pitchFamily="34" charset="0"/>
              </a:rPr>
              <a:t>6</a:t>
            </a:r>
          </a:p>
          <a:p>
            <a:pPr rtl="0">
              <a:lnSpc>
                <a:spcPct val="81000"/>
              </a:lnSpc>
              <a:tabLst>
                <a:tab pos="339725" algn="l"/>
                <a:tab pos="6515100" algn="l"/>
              </a:tabLst>
            </a:pPr>
            <a:endParaRPr lang="ja-JP" altLang="en-GB" sz="3200" dirty="0" smtClean="0">
              <a:solidFill>
                <a:srgbClr val="0070C0"/>
              </a:solidFill>
              <a:latin typeface="+mn-lt"/>
              <a:cs typeface="Arial" pitchFamily="34" charset="0"/>
            </a:endParaRPr>
          </a:p>
          <a:p>
            <a:pPr rtl="0">
              <a:lnSpc>
                <a:spcPct val="81000"/>
              </a:lnSpc>
              <a:tabLst>
                <a:tab pos="339725" algn="l"/>
                <a:tab pos="6515100" algn="l"/>
              </a:tabLst>
            </a:pPr>
            <a:r>
              <a:rPr lang="ja-JP" altLang="x-none" sz="3200" dirty="0" smtClean="0">
                <a:solidFill>
                  <a:srgbClr val="0070C0"/>
                </a:solidFill>
                <a:latin typeface="+mn-lt"/>
                <a:cs typeface="Arial" pitchFamily="34" charset="0"/>
              </a:rPr>
              <a:t>元素不純物の管理</a:t>
            </a:r>
          </a:p>
          <a:p>
            <a:pPr rtl="0">
              <a:lnSpc>
                <a:spcPct val="81000"/>
              </a:lnSpc>
              <a:tabLst>
                <a:tab pos="339725" algn="l"/>
                <a:tab pos="6515100" algn="l"/>
              </a:tabLst>
            </a:pPr>
            <a:endParaRPr lang="ja-JP" altLang="en-GB" sz="3200" dirty="0">
              <a:solidFill>
                <a:srgbClr val="0070C0"/>
              </a:solidFill>
              <a:latin typeface="+mn-lt"/>
            </a:endParaRPr>
          </a:p>
        </p:txBody>
      </p:sp>
      <p:grpSp>
        <p:nvGrpSpPr>
          <p:cNvPr id="6" name="Group 5"/>
          <p:cNvGrpSpPr/>
          <p:nvPr/>
        </p:nvGrpSpPr>
        <p:grpSpPr>
          <a:xfrm>
            <a:off x="1371600" y="3657600"/>
            <a:ext cx="6984776" cy="2136255"/>
            <a:chOff x="1348408" y="4233664"/>
            <a:chExt cx="6984776" cy="2136255"/>
          </a:xfrm>
        </p:grpSpPr>
        <p:sp>
          <p:nvSpPr>
            <p:cNvPr id="7"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smtClean="0">
                  <a:solidFill>
                    <a:srgbClr val="999999"/>
                  </a:solidFill>
                  <a:latin typeface="+mn-lt"/>
                </a:rPr>
                <a:t>ICH Q3D</a:t>
              </a:r>
              <a:r>
                <a:rPr lang="ja-JP" altLang="x-none" sz="2400" kern="0" smtClean="0">
                  <a:solidFill>
                    <a:srgbClr val="999999"/>
                  </a:solidFill>
                  <a:latin typeface="+mn-lt"/>
                </a:rPr>
                <a:t>元素不純物</a:t>
              </a:r>
              <a:endParaRPr lang="ja-JP" altLang="x-none" sz="2400" kern="0">
                <a:solidFill>
                  <a:srgbClr val="999999"/>
                </a:solidFill>
                <a:latin typeface="+mn-lt"/>
              </a:endParaRPr>
            </a:p>
          </p:txBody>
        </p:sp>
        <p:sp>
          <p:nvSpPr>
            <p:cNvPr id="8" name="TextBox 7"/>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smtClean="0">
                  <a:solidFill>
                    <a:schemeClr val="bg2">
                      <a:lumMod val="75000"/>
                    </a:schemeClr>
                  </a:solidFill>
                  <a:latin typeface="+mn-lt"/>
                </a:rPr>
                <a:t>日米</a:t>
              </a:r>
              <a:r>
                <a:rPr lang="x-none" altLang="ja-JP" sz="1200" b="0" smtClean="0">
                  <a:solidFill>
                    <a:schemeClr val="bg2">
                      <a:lumMod val="75000"/>
                    </a:schemeClr>
                  </a:solidFill>
                  <a:latin typeface="+mn-lt"/>
                </a:rPr>
                <a:t>EU</a:t>
              </a:r>
              <a:r>
                <a:rPr lang="ja-JP" altLang="x-none" sz="1200" b="0" smtClean="0">
                  <a:solidFill>
                    <a:schemeClr val="bg2">
                      <a:lumMod val="75000"/>
                    </a:schemeClr>
                  </a:solidFill>
                  <a:latin typeface="+mn-lt"/>
                </a:rPr>
                <a:t>医薬品規制調和国際会議</a:t>
              </a:r>
              <a:endParaRPr lang="ja-JP" altLang="ru-RU" sz="1200" b="0">
                <a:solidFill>
                  <a:schemeClr val="bg2">
                    <a:lumMod val="75000"/>
                  </a:schemeClr>
                </a:solidFill>
                <a:latin typeface="+mn-lt"/>
              </a:endParaRPr>
            </a:p>
          </p:txBody>
        </p:sp>
        <p:sp>
          <p:nvSpPr>
            <p:cNvPr id="9"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dirty="0" smtClean="0">
                  <a:latin typeface="+mn-lt"/>
                </a:rPr>
                <a:t>免責事項：</a:t>
              </a:r>
              <a:r>
                <a:rPr lang="ja-JP" altLang="x-none" sz="1400" i="1" dirty="0" smtClean="0">
                  <a:latin typeface="+mn-lt"/>
                </a:rPr>
                <a:t>	</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本プレゼンテーションは、元素不純物の理論及び実践に関する著者の見解を含む</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本プレゼンテーションは、当局や業界の公的なガイダンスや方針を示すものではない</a:t>
              </a:r>
              <a:endParaRPr lang="ja-JP" altLang="en-GB" sz="2400" b="1" dirty="0">
                <a:latin typeface="+mn-lt"/>
              </a:endParaRPr>
            </a:p>
          </p:txBody>
        </p:sp>
      </p:gr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576" y="1497360"/>
            <a:ext cx="8588696" cy="576064"/>
          </a:xfrm>
        </p:spPr>
        <p:txBody>
          <a:bodyPr rtlCol="0"/>
          <a:lstStyle/>
          <a:p>
            <a:pPr rtl="0"/>
            <a:r>
              <a:rPr lang="ja-JP" altLang="x-none" sz="3200" dirty="0" smtClean="0">
                <a:solidFill>
                  <a:srgbClr val="0070C0"/>
                </a:solidFill>
                <a:latin typeface="+mn-lt"/>
              </a:rPr>
              <a:t>元素不純物のリスクアセスメントから管理まで</a:t>
            </a:r>
            <a:endParaRPr lang="ja-JP" altLang="en-US" sz="3200" dirty="0">
              <a:solidFill>
                <a:srgbClr val="0070C0"/>
              </a:solidFill>
              <a:latin typeface="+mn-lt"/>
            </a:endParaRPr>
          </a:p>
        </p:txBody>
      </p:sp>
      <p:sp>
        <p:nvSpPr>
          <p:cNvPr id="3" name="Slide Number Placeholder 2"/>
          <p:cNvSpPr>
            <a:spLocks noGrp="1"/>
          </p:cNvSpPr>
          <p:nvPr>
            <p:ph type="sldNum" sz="quarter" idx="4294967295"/>
          </p:nvPr>
        </p:nvSpPr>
        <p:spPr>
          <a:xfrm>
            <a:off x="573991" y="6830027"/>
            <a:ext cx="426704" cy="263500"/>
          </a:xfrm>
        </p:spPr>
        <p:txBody>
          <a:bodyPr rtlCol="0"/>
          <a:lstStyle/>
          <a:p>
            <a:pPr rtl="0"/>
            <a:fld id="{E66AA3EA-0569-43EF-BBA3-83FDB109D582}" type="slidenum">
              <a:rPr lang="en-US" altLang="ja-JP" smtClean="0"/>
              <a:pPr rtl="0"/>
              <a:t>10</a:t>
            </a:fld>
            <a:endParaRPr lang="ja-JP" altLang="en-US" smtClean="0"/>
          </a:p>
        </p:txBody>
      </p:sp>
      <p:sp>
        <p:nvSpPr>
          <p:cNvPr id="4" name="Text Placeholder 3"/>
          <p:cNvSpPr>
            <a:spLocks noGrp="1"/>
          </p:cNvSpPr>
          <p:nvPr>
            <p:ph type="body" sz="quarter" idx="10"/>
          </p:nvPr>
        </p:nvSpPr>
        <p:spPr/>
        <p:txBody>
          <a:bodyPr rtlCol="0"/>
          <a:lstStyle/>
          <a:p>
            <a:pPr rtl="0"/>
            <a:r>
              <a:rPr lang="ja-JP" altLang="x-none" smtClean="0"/>
              <a:t> </a:t>
            </a:r>
            <a:endParaRPr lang="ja-JP" alt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264147567"/>
              </p:ext>
            </p:extLst>
          </p:nvPr>
        </p:nvGraphicFramePr>
        <p:xfrm>
          <a:off x="2616851" y="2212977"/>
          <a:ext cx="3938067" cy="37967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49661696"/>
              </p:ext>
            </p:extLst>
          </p:nvPr>
        </p:nvGraphicFramePr>
        <p:xfrm>
          <a:off x="312595" y="2485679"/>
          <a:ext cx="2475973" cy="33694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ight Brace 5"/>
          <p:cNvSpPr/>
          <p:nvPr/>
        </p:nvSpPr>
        <p:spPr>
          <a:xfrm>
            <a:off x="6505283" y="3365105"/>
            <a:ext cx="384043" cy="2304256"/>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lIns="97530" tIns="48765" rIns="97530" bIns="48765" rtlCol="0" anchor="ctr"/>
          <a:lstStyle/>
          <a:p>
            <a:pPr algn="ctr" rtl="0"/>
            <a:endParaRPr lang="ja-JP" altLang="en-US"/>
          </a:p>
        </p:txBody>
      </p:sp>
      <p:sp>
        <p:nvSpPr>
          <p:cNvPr id="7" name="TextBox 6"/>
          <p:cNvSpPr txBox="1"/>
          <p:nvPr/>
        </p:nvSpPr>
        <p:spPr>
          <a:xfrm>
            <a:off x="7614497" y="4239537"/>
            <a:ext cx="1689788" cy="527831"/>
          </a:xfrm>
          <a:prstGeom prst="rect">
            <a:avLst/>
          </a:prstGeom>
          <a:noFill/>
        </p:spPr>
        <p:txBody>
          <a:bodyPr wrap="square" lIns="97530" tIns="48765" rIns="97530" bIns="48765" rtlCol="0">
            <a:spAutoFit/>
          </a:bodyPr>
          <a:lstStyle/>
          <a:p>
            <a:pPr rtl="0"/>
            <a:r>
              <a:rPr lang="ja-JP" altLang="x-none" sz="1500" smtClean="0">
                <a:solidFill>
                  <a:schemeClr val="tx1"/>
                </a:solidFill>
              </a:rPr>
              <a:t>管理戦略への入力</a:t>
            </a:r>
            <a:endParaRPr lang="ja-JP" altLang="x-none" sz="1500">
              <a:solidFill>
                <a:schemeClr val="tx1"/>
              </a:solidFill>
            </a:endParaRPr>
          </a:p>
        </p:txBody>
      </p:sp>
      <p:graphicFrame>
        <p:nvGraphicFramePr>
          <p:cNvPr id="9" name="Diagram 8"/>
          <p:cNvGraphicFramePr/>
          <p:nvPr>
            <p:extLst>
              <p:ext uri="{D42A27DB-BD31-4B8C-83A1-F6EECF244321}">
                <p14:modId xmlns:p14="http://schemas.microsoft.com/office/powerpoint/2010/main" val="2582806341"/>
              </p:ext>
            </p:extLst>
          </p:nvPr>
        </p:nvGraphicFramePr>
        <p:xfrm>
          <a:off x="6937331" y="2808461"/>
          <a:ext cx="2475973" cy="33694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8408266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426865"/>
            <a:ext cx="8566150" cy="790575"/>
          </a:xfrm>
        </p:spPr>
        <p:txBody>
          <a:bodyPr rtlCol="0"/>
          <a:lstStyle/>
          <a:p>
            <a:pPr rtl="0"/>
            <a:r>
              <a:rPr lang="ja-JP" altLang="x-none" sz="3200" smtClean="0">
                <a:solidFill>
                  <a:srgbClr val="0070C0"/>
                </a:solidFill>
              </a:rPr>
              <a:t>元素不純物のリスクアセスメントから管理まで </a:t>
            </a:r>
            <a:endParaRPr lang="ja-JP" altLang="en-GB" sz="3200">
              <a:solidFill>
                <a:srgbClr val="0070C0"/>
              </a:solidFill>
            </a:endParaRPr>
          </a:p>
        </p:txBody>
      </p:sp>
      <p:sp>
        <p:nvSpPr>
          <p:cNvPr id="3" name="Content Placeholder 2"/>
          <p:cNvSpPr>
            <a:spLocks noGrp="1"/>
          </p:cNvSpPr>
          <p:nvPr>
            <p:ph idx="1"/>
          </p:nvPr>
        </p:nvSpPr>
        <p:spPr>
          <a:xfrm>
            <a:off x="700336" y="2433464"/>
            <a:ext cx="8496944" cy="4536504"/>
          </a:xfrm>
        </p:spPr>
        <p:txBody>
          <a:bodyPr rtlCol="0"/>
          <a:lstStyle/>
          <a:p>
            <a:pPr marL="357188" lvl="1" rtl="0">
              <a:spcBef>
                <a:spcPts val="1200"/>
              </a:spcBef>
              <a:buClr>
                <a:srgbClr val="13134D"/>
              </a:buClr>
              <a:buSzPct val="120000"/>
              <a:buFont typeface="Arial" pitchFamily="34" charset="0"/>
              <a:buChar char="•"/>
            </a:pPr>
            <a:r>
              <a:rPr lang="ja-JP" altLang="x-none" sz="2000" dirty="0" smtClean="0">
                <a:latin typeface="+mn-ea"/>
                <a:ea typeface="+mn-ea"/>
              </a:rPr>
              <a:t>リスクアセスメントの</a:t>
            </a:r>
            <a:r>
              <a:rPr lang="ja-JP" altLang="en-US" sz="2000" dirty="0" smtClean="0">
                <a:latin typeface="+mn-ea"/>
                <a:ea typeface="+mn-ea"/>
              </a:rPr>
              <a:t>結果により</a:t>
            </a:r>
            <a:r>
              <a:rPr lang="ja-JP" altLang="x-none" sz="2000" dirty="0" smtClean="0">
                <a:latin typeface="+mn-ea"/>
                <a:ea typeface="+mn-ea"/>
              </a:rPr>
              <a:t>、管理戦略で考慮すべき元素不純物を以下のカテゴリーのいずれかに分類する</a:t>
            </a:r>
            <a:endParaRPr lang="ja-JP" altLang="en-GB" sz="2000" b="0" dirty="0" smtClean="0">
              <a:latin typeface="+mn-ea"/>
              <a:ea typeface="+mn-ea"/>
            </a:endParaRPr>
          </a:p>
          <a:p>
            <a:pPr marL="715963" lvl="2" rtl="0">
              <a:spcBef>
                <a:spcPts val="1200"/>
              </a:spcBef>
              <a:buClr>
                <a:srgbClr val="13134D"/>
              </a:buClr>
              <a:buSzPct val="80000"/>
              <a:buFont typeface="Courier New" pitchFamily="49" charset="0"/>
              <a:buChar char="o"/>
            </a:pPr>
            <a:r>
              <a:rPr lang="ja-JP" altLang="x-none" dirty="0" smtClean="0">
                <a:latin typeface="+mn-ea"/>
                <a:ea typeface="+mn-ea"/>
              </a:rPr>
              <a:t>製剤中</a:t>
            </a:r>
            <a:r>
              <a:rPr lang="ja-JP" altLang="en-US" dirty="0" smtClean="0">
                <a:latin typeface="+mn-ea"/>
                <a:ea typeface="+mn-ea"/>
              </a:rPr>
              <a:t>で</a:t>
            </a:r>
            <a:r>
              <a:rPr lang="ja-JP" altLang="x-none" dirty="0" smtClean="0">
                <a:latin typeface="+mn-ea"/>
                <a:ea typeface="+mn-ea"/>
              </a:rPr>
              <a:t>存在する可能性があるが、管理閾値</a:t>
            </a:r>
            <a:r>
              <a:rPr lang="ja-JP" altLang="en-US" dirty="0" smtClean="0">
                <a:latin typeface="+mn-ea"/>
                <a:ea typeface="+mn-ea"/>
              </a:rPr>
              <a:t>を下回る</a:t>
            </a:r>
            <a:r>
              <a:rPr lang="ja-JP" altLang="x-none" dirty="0" smtClean="0">
                <a:latin typeface="+mn-ea"/>
                <a:ea typeface="+mn-ea"/>
              </a:rPr>
              <a:t>元素不純物</a:t>
            </a:r>
          </a:p>
          <a:p>
            <a:pPr marL="715963" lvl="2">
              <a:spcBef>
                <a:spcPts val="1200"/>
              </a:spcBef>
              <a:buClr>
                <a:srgbClr val="13134D"/>
              </a:buClr>
              <a:buSzPct val="80000"/>
              <a:buFont typeface="Courier New" pitchFamily="49" charset="0"/>
              <a:buChar char="o"/>
            </a:pPr>
            <a:r>
              <a:rPr lang="ja-JP" altLang="x-none" dirty="0" smtClean="0">
                <a:latin typeface="+mn-ea"/>
                <a:ea typeface="+mn-ea"/>
              </a:rPr>
              <a:t>製剤中</a:t>
            </a:r>
            <a:r>
              <a:rPr lang="ja-JP" altLang="en-US" dirty="0">
                <a:latin typeface="+mn-ea"/>
              </a:rPr>
              <a:t>で</a:t>
            </a:r>
            <a:r>
              <a:rPr lang="ja-JP" altLang="x-none" dirty="0" smtClean="0">
                <a:latin typeface="+mn-ea"/>
                <a:ea typeface="+mn-ea"/>
              </a:rPr>
              <a:t>管理閾値を超える可能性があるが、</a:t>
            </a:r>
            <a:r>
              <a:rPr lang="x-none" altLang="ja-JP" dirty="0" smtClean="0">
                <a:latin typeface="+mn-ea"/>
                <a:ea typeface="+mn-ea"/>
              </a:rPr>
              <a:t>PDE</a:t>
            </a:r>
            <a:r>
              <a:rPr lang="ja-JP" altLang="en-US" dirty="0" smtClean="0">
                <a:latin typeface="+mn-ea"/>
                <a:ea typeface="+mn-ea"/>
              </a:rPr>
              <a:t>値を下回る</a:t>
            </a:r>
            <a:r>
              <a:rPr lang="ja-JP" altLang="x-none" dirty="0" smtClean="0">
                <a:latin typeface="+mn-ea"/>
                <a:ea typeface="+mn-ea"/>
              </a:rPr>
              <a:t>元素不純物</a:t>
            </a:r>
          </a:p>
          <a:p>
            <a:pPr marL="715963" lvl="2">
              <a:spcBef>
                <a:spcPts val="1200"/>
              </a:spcBef>
              <a:buClr>
                <a:srgbClr val="13134D"/>
              </a:buClr>
              <a:buSzPct val="80000"/>
              <a:buFont typeface="Courier New" pitchFamily="49" charset="0"/>
              <a:buChar char="o"/>
            </a:pPr>
            <a:r>
              <a:rPr lang="ja-JP" altLang="x-none" dirty="0" smtClean="0">
                <a:latin typeface="+mn-ea"/>
                <a:ea typeface="+mn-ea"/>
              </a:rPr>
              <a:t>製剤中</a:t>
            </a:r>
            <a:r>
              <a:rPr lang="ja-JP" altLang="en-US" dirty="0">
                <a:latin typeface="+mn-ea"/>
              </a:rPr>
              <a:t>で</a:t>
            </a:r>
            <a:r>
              <a:rPr lang="x-none" altLang="ja-JP" dirty="0" smtClean="0">
                <a:latin typeface="+mn-ea"/>
                <a:ea typeface="+mn-ea"/>
              </a:rPr>
              <a:t>PDE</a:t>
            </a:r>
            <a:r>
              <a:rPr lang="ja-JP" altLang="en-US" dirty="0">
                <a:latin typeface="+mn-ea"/>
              </a:rPr>
              <a:t>値</a:t>
            </a:r>
            <a:r>
              <a:rPr lang="ja-JP" altLang="x-none" dirty="0" smtClean="0">
                <a:latin typeface="+mn-ea"/>
                <a:ea typeface="+mn-ea"/>
              </a:rPr>
              <a:t>を超える可能性のある元素不純物</a:t>
            </a:r>
            <a:endParaRPr lang="ja-JP" altLang="en-GB" b="0" dirty="0" smtClean="0">
              <a:latin typeface="+mn-ea"/>
              <a:ea typeface="+mn-ea"/>
            </a:endParaRPr>
          </a:p>
          <a:p>
            <a:pPr lvl="1" rtl="0">
              <a:spcBef>
                <a:spcPts val="1200"/>
              </a:spcBef>
              <a:buClrTx/>
              <a:buNone/>
            </a:pPr>
            <a:r>
              <a:rPr lang="ja-JP" altLang="x-none" sz="2000" b="0" dirty="0" smtClean="0">
                <a:latin typeface="+mn-ea"/>
                <a:ea typeface="+mn-ea"/>
              </a:rPr>
              <a:t>       </a:t>
            </a:r>
            <a:endParaRPr lang="ja-JP" altLang="en-GB" sz="2000" b="0" dirty="0" smtClean="0">
              <a:latin typeface="+mn-ea"/>
              <a:ea typeface="+mn-ea"/>
            </a:endParaRPr>
          </a:p>
          <a:p>
            <a:pPr marL="88900" lvl="1" indent="0" rtl="0">
              <a:spcBef>
                <a:spcPts val="1200"/>
              </a:spcBef>
              <a:buClr>
                <a:srgbClr val="13134D"/>
              </a:buClr>
              <a:buSzPct val="120000"/>
              <a:buNone/>
            </a:pPr>
            <a:endParaRPr lang="ja-JP" altLang="en-GB" sz="1800" b="0" dirty="0" smtClean="0">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管理閾値</a:t>
            </a:r>
            <a:r>
              <a:rPr lang="ja-JP" altLang="en-US" sz="3200" dirty="0" smtClean="0">
                <a:solidFill>
                  <a:srgbClr val="0070C0"/>
                </a:solidFill>
              </a:rPr>
              <a:t>を下回る</a:t>
            </a:r>
            <a:r>
              <a:rPr lang="ja-JP" altLang="x-none" sz="3200" dirty="0" smtClean="0">
                <a:solidFill>
                  <a:srgbClr val="0070C0"/>
                </a:solidFill>
              </a:rPr>
              <a:t>場合</a:t>
            </a:r>
            <a:endParaRPr lang="ja-JP" altLang="en-GB" sz="3200" dirty="0">
              <a:solidFill>
                <a:srgbClr val="0070C0"/>
              </a:solidFill>
            </a:endParaRPr>
          </a:p>
        </p:txBody>
      </p:sp>
      <p:sp>
        <p:nvSpPr>
          <p:cNvPr id="3" name="Content Placeholder 2"/>
          <p:cNvSpPr>
            <a:spLocks noGrp="1"/>
          </p:cNvSpPr>
          <p:nvPr>
            <p:ph idx="1"/>
          </p:nvPr>
        </p:nvSpPr>
        <p:spPr>
          <a:xfrm>
            <a:off x="700336" y="2289448"/>
            <a:ext cx="8496944" cy="4633590"/>
          </a:xfrm>
        </p:spPr>
        <p:txBody>
          <a:bodyPr rtlCol="0"/>
          <a:lstStyle/>
          <a:p>
            <a:pPr>
              <a:buClr>
                <a:srgbClr val="13134D"/>
              </a:buClr>
              <a:buFont typeface="Arial" pitchFamily="34" charset="0"/>
              <a:buChar char="•"/>
            </a:pPr>
            <a:r>
              <a:rPr lang="ja-JP" altLang="x-none" sz="2000" b="0" dirty="0" smtClean="0"/>
              <a:t>管理閾値は</a:t>
            </a:r>
            <a:r>
              <a:rPr lang="x-none" altLang="ja-JP" sz="2000" b="0" dirty="0" smtClean="0"/>
              <a:t>PDE</a:t>
            </a:r>
            <a:r>
              <a:rPr lang="ja-JP" altLang="en-US" sz="2000" dirty="0">
                <a:latin typeface="+mn-ea"/>
              </a:rPr>
              <a:t>値</a:t>
            </a:r>
            <a:r>
              <a:rPr lang="ja-JP" altLang="x-none" sz="2000" b="0" dirty="0" smtClean="0"/>
              <a:t>の</a:t>
            </a:r>
            <a:r>
              <a:rPr lang="x-none" altLang="ja-JP" sz="2000" b="0" dirty="0" smtClean="0"/>
              <a:t>30%</a:t>
            </a:r>
            <a:r>
              <a:rPr lang="ja-JP" altLang="x-none" sz="2000" b="0" dirty="0" smtClean="0"/>
              <a:t>と定義</a:t>
            </a:r>
            <a:r>
              <a:rPr lang="ja-JP" altLang="en-US" sz="2000" b="0" dirty="0" smtClean="0"/>
              <a:t>する</a:t>
            </a:r>
            <a:endParaRPr lang="ja-JP" altLang="x-none" sz="2000" b="0" dirty="0" smtClean="0"/>
          </a:p>
          <a:p>
            <a:pPr rtl="0">
              <a:buClr>
                <a:srgbClr val="13134D"/>
              </a:buClr>
              <a:buFont typeface="Arial" pitchFamily="34" charset="0"/>
              <a:buChar char="•"/>
            </a:pPr>
            <a:r>
              <a:rPr lang="ja-JP" altLang="x-none" sz="2000" b="0" dirty="0" smtClean="0"/>
              <a:t>元素不純物量が一貫して管理閾値</a:t>
            </a:r>
            <a:r>
              <a:rPr lang="ja-JP" altLang="en-US" sz="2000" b="0" dirty="0" smtClean="0"/>
              <a:t>を下回る</a:t>
            </a:r>
            <a:r>
              <a:rPr lang="ja-JP" altLang="x-none" sz="2000" b="0" dirty="0" smtClean="0"/>
              <a:t>場合、申請者がデータを適切に評価し、元素不純物の管理を</a:t>
            </a:r>
            <a:r>
              <a:rPr lang="ja-JP" altLang="en-US" sz="2000" b="0" dirty="0" smtClean="0"/>
              <a:t>適切に実施していることを示せれば</a:t>
            </a:r>
            <a:r>
              <a:rPr lang="ja-JP" altLang="x-none" sz="2000" b="0" dirty="0" smtClean="0"/>
              <a:t>、</a:t>
            </a:r>
            <a:r>
              <a:rPr lang="ja-JP" altLang="en-US" sz="2000" b="0" dirty="0" smtClean="0"/>
              <a:t>追加の</a:t>
            </a:r>
            <a:r>
              <a:rPr lang="ja-JP" altLang="x-none" sz="2000" b="0" dirty="0" smtClean="0"/>
              <a:t>管理は必要ないと</a:t>
            </a:r>
            <a:r>
              <a:rPr lang="ja-JP" altLang="en-US" sz="2000" b="0" dirty="0" smtClean="0"/>
              <a:t>みなされ</a:t>
            </a:r>
            <a:r>
              <a:rPr lang="ja-JP" altLang="x-none" sz="2000" b="0" dirty="0" smtClean="0"/>
              <a:t>る</a:t>
            </a:r>
          </a:p>
          <a:p>
            <a:pPr rtl="0">
              <a:buClr>
                <a:srgbClr val="13134D"/>
              </a:buClr>
              <a:buFont typeface="Arial" pitchFamily="34" charset="0"/>
              <a:buChar char="•"/>
            </a:pPr>
            <a:r>
              <a:rPr lang="ja-JP" altLang="x-none" sz="2000" b="0" dirty="0" smtClean="0"/>
              <a:t>ライフサイクル</a:t>
            </a:r>
            <a:r>
              <a:rPr lang="ja-JP" altLang="en-US" sz="2000" b="0" dirty="0" smtClean="0"/>
              <a:t>全般にわたり、</a:t>
            </a:r>
            <a:r>
              <a:rPr lang="ja-JP" altLang="x-none" sz="2000" b="0" dirty="0" smtClean="0"/>
              <a:t>製造</a:t>
            </a:r>
            <a:r>
              <a:rPr lang="ja-JP" altLang="en-US" sz="2000" b="0" dirty="0" smtClean="0"/>
              <a:t>プロセス</a:t>
            </a:r>
            <a:r>
              <a:rPr lang="ja-JP" altLang="x-none" sz="2000" b="0" dirty="0" smtClean="0"/>
              <a:t>や製剤の</a:t>
            </a:r>
            <a:r>
              <a:rPr lang="ja-JP" altLang="en-US" sz="2000" b="0" dirty="0" smtClean="0"/>
              <a:t>構成</a:t>
            </a:r>
            <a:r>
              <a:rPr lang="ja-JP" altLang="x-none" sz="2000" b="0" dirty="0" smtClean="0"/>
              <a:t>成分</a:t>
            </a:r>
            <a:r>
              <a:rPr lang="ja-JP" altLang="en-US" sz="2000" b="0" dirty="0" smtClean="0"/>
              <a:t>を</a:t>
            </a:r>
            <a:r>
              <a:rPr lang="ja-JP" altLang="x-none" sz="2000" b="0" dirty="0" smtClean="0"/>
              <a:t>変更</a:t>
            </a:r>
            <a:r>
              <a:rPr lang="ja-JP" altLang="en-US" sz="2000" b="0" dirty="0" smtClean="0"/>
              <a:t>する</a:t>
            </a:r>
            <a:r>
              <a:rPr lang="ja-JP" altLang="x-none" sz="2000" b="0" dirty="0" smtClean="0"/>
              <a:t>場合は、リスクアセスメントを見直</a:t>
            </a:r>
            <a:r>
              <a:rPr lang="ja-JP" altLang="en-US" sz="2000" b="0" dirty="0" smtClean="0"/>
              <a:t>し</a:t>
            </a:r>
            <a:r>
              <a:rPr lang="ja-JP" altLang="x-none" sz="2000" b="0" dirty="0" smtClean="0"/>
              <a:t>、既存の管理について再評価</a:t>
            </a:r>
            <a:r>
              <a:rPr lang="ja-JP" altLang="en-US" sz="2000" b="0" dirty="0" smtClean="0"/>
              <a:t>する</a:t>
            </a:r>
            <a:r>
              <a:rPr lang="ja-JP" altLang="x-none" sz="2000" b="0" dirty="0" smtClean="0"/>
              <a:t>必要が</a:t>
            </a:r>
            <a:r>
              <a:rPr lang="ja-JP" altLang="en-US" sz="2000" b="0" dirty="0" smtClean="0"/>
              <a:t>あるかもしれない</a:t>
            </a:r>
            <a:endParaRPr lang="ja-JP" altLang="x-none" sz="2000" b="0" dirty="0" smtClean="0"/>
          </a:p>
          <a:p>
            <a:pPr rtl="0">
              <a:buFont typeface="Arial" pitchFamily="34" charset="0"/>
              <a:buChar char="•"/>
            </a:pPr>
            <a:endParaRPr lang="ja-JP" altLang="en-GB" sz="2000" b="0" dirty="0" smtClean="0"/>
          </a:p>
          <a:p>
            <a:pPr rtl="0">
              <a:buNone/>
            </a:pPr>
            <a:endParaRPr lang="ja-JP" altLang="en-GB" sz="200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28" y="1425352"/>
            <a:ext cx="8352928" cy="792088"/>
          </a:xfrm>
        </p:spPr>
        <p:txBody>
          <a:bodyPr rtlCol="0"/>
          <a:lstStyle/>
          <a:p>
            <a:pPr rtl="0"/>
            <a:r>
              <a:rPr lang="ja-JP" altLang="x-none" sz="3200" dirty="0" smtClean="0">
                <a:solidFill>
                  <a:srgbClr val="0070C0"/>
                </a:solidFill>
              </a:rPr>
              <a:t>管理閾値を超える可能性があるが、</a:t>
            </a:r>
            <a:r>
              <a:rPr lang="x-none" altLang="ja-JP" sz="3200" dirty="0" smtClean="0">
                <a:solidFill>
                  <a:srgbClr val="0070C0"/>
                </a:solidFill>
              </a:rPr>
              <a:t>PDE</a:t>
            </a:r>
            <a:r>
              <a:rPr lang="ja-JP" altLang="en-US" sz="3200" dirty="0" smtClean="0">
                <a:solidFill>
                  <a:srgbClr val="0070C0"/>
                </a:solidFill>
              </a:rPr>
              <a:t>値</a:t>
            </a:r>
            <a:r>
              <a:rPr lang="ja-JP" altLang="x-none" sz="3200" dirty="0" smtClean="0">
                <a:solidFill>
                  <a:srgbClr val="0070C0"/>
                </a:solidFill>
              </a:rPr>
              <a:t>より低い場合</a:t>
            </a:r>
            <a:endParaRPr lang="ja-JP" altLang="en-GB" sz="3200" dirty="0">
              <a:solidFill>
                <a:srgbClr val="0070C0"/>
              </a:solidFill>
            </a:endParaRPr>
          </a:p>
        </p:txBody>
      </p:sp>
      <p:sp>
        <p:nvSpPr>
          <p:cNvPr id="3" name="Content Placeholder 2"/>
          <p:cNvSpPr>
            <a:spLocks noGrp="1"/>
          </p:cNvSpPr>
          <p:nvPr>
            <p:ph idx="1"/>
          </p:nvPr>
        </p:nvSpPr>
        <p:spPr>
          <a:xfrm>
            <a:off x="628328" y="2408386"/>
            <a:ext cx="8640960" cy="4417566"/>
          </a:xfrm>
        </p:spPr>
        <p:txBody>
          <a:bodyPr rtlCol="0"/>
          <a:lstStyle/>
          <a:p>
            <a:pPr rtl="0">
              <a:buClr>
                <a:srgbClr val="13134D"/>
              </a:buClr>
            </a:pPr>
            <a:r>
              <a:rPr lang="ja-JP" altLang="en-US" sz="2000" b="0" dirty="0" smtClean="0"/>
              <a:t>元素不純物量が管理閾値を超える可能性がある場合は、 元素不純物量が</a:t>
            </a:r>
            <a:r>
              <a:rPr lang="x-none" altLang="ja-JP" sz="2000" b="0" dirty="0" smtClean="0"/>
              <a:t>PDE</a:t>
            </a:r>
            <a:r>
              <a:rPr lang="ja-JP" altLang="en-US" sz="2000" b="0" dirty="0" smtClean="0"/>
              <a:t>値を超えないことを保証するために、さらなる対策を実施する必要があるかもしれない</a:t>
            </a:r>
          </a:p>
          <a:p>
            <a:pPr rtl="0">
              <a:buClr>
                <a:srgbClr val="13134D"/>
              </a:buClr>
            </a:pPr>
            <a:r>
              <a:rPr lang="ja-JP" altLang="en-US" sz="2000" b="0" dirty="0" smtClean="0"/>
              <a:t>以下の追加の対策は一例であり、これらに限定されるものではない：</a:t>
            </a:r>
          </a:p>
          <a:p>
            <a:pPr lvl="1" rtl="0">
              <a:buClr>
                <a:srgbClr val="13134D"/>
              </a:buClr>
            </a:pPr>
            <a:r>
              <a:rPr lang="ja-JP" altLang="en-US" sz="2000" dirty="0" smtClean="0">
                <a:ea typeface="+mn-ea"/>
              </a:rPr>
              <a:t>精製工程、あるいは工程内管理や上流管理を行うことにより、管理閾値を超えない量にまで元素</a:t>
            </a:r>
            <a:r>
              <a:rPr lang="ja-JP" altLang="en-US" sz="2000" smtClean="0">
                <a:ea typeface="+mn-ea"/>
              </a:rPr>
              <a:t>不純物を低減させる </a:t>
            </a:r>
            <a:endParaRPr lang="ja-JP" altLang="en-US" sz="2000" dirty="0" smtClean="0">
              <a:ea typeface="+mn-ea"/>
            </a:endParaRPr>
          </a:p>
          <a:p>
            <a:pPr lvl="1" rtl="0">
              <a:buClr>
                <a:srgbClr val="13134D"/>
              </a:buClr>
            </a:pPr>
            <a:r>
              <a:rPr lang="ja-JP" altLang="en-US" sz="2000" b="0" dirty="0" smtClean="0">
                <a:ea typeface="+mn-ea"/>
              </a:rPr>
              <a:t>適切な場合、品質が改善された構成成分を選択する</a:t>
            </a:r>
          </a:p>
          <a:p>
            <a:pPr lvl="1" rtl="0">
              <a:buClr>
                <a:srgbClr val="13134D"/>
              </a:buClr>
            </a:pPr>
            <a:r>
              <a:rPr lang="ja-JP" altLang="en-US" sz="2000" b="0" dirty="0" smtClean="0">
                <a:ea typeface="+mn-ea"/>
              </a:rPr>
              <a:t>適切な場合、原薬、添加剤又は製剤の規格を設定する</a:t>
            </a:r>
          </a:p>
          <a:p>
            <a:pPr lvl="1" rtl="0">
              <a:buClr>
                <a:srgbClr val="13134D"/>
              </a:buClr>
            </a:pPr>
            <a:r>
              <a:rPr lang="ja-JP" altLang="en-US" sz="2000" b="0" dirty="0" smtClean="0">
                <a:ea typeface="+mn-ea"/>
              </a:rPr>
              <a:t>適切な容器施栓系を選択する </a:t>
            </a:r>
            <a:endParaRPr lang="ja-JP" altLang="en-US" sz="2000" b="0" dirty="0">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234623"/>
            <a:ext cx="8498814" cy="838801"/>
          </a:xfrm>
        </p:spPr>
        <p:txBody>
          <a:bodyPr rtlCol="0"/>
          <a:lstStyle/>
          <a:p>
            <a:r>
              <a:rPr lang="x-none" altLang="ja-JP" sz="3200" dirty="0" smtClean="0">
                <a:solidFill>
                  <a:srgbClr val="0070C0"/>
                </a:solidFill>
              </a:rPr>
              <a:t>PDE</a:t>
            </a:r>
            <a:r>
              <a:rPr lang="ja-JP" altLang="en-US" sz="3200" dirty="0">
                <a:solidFill>
                  <a:srgbClr val="0070C0"/>
                </a:solidFill>
              </a:rPr>
              <a:t>値</a:t>
            </a:r>
            <a:r>
              <a:rPr lang="ja-JP" altLang="x-none" sz="3200" dirty="0" smtClean="0">
                <a:solidFill>
                  <a:srgbClr val="0070C0"/>
                </a:solidFill>
              </a:rPr>
              <a:t>を超える場合</a:t>
            </a:r>
            <a:endParaRPr lang="ja-JP" altLang="en-GB" sz="3200" dirty="0">
              <a:solidFill>
                <a:srgbClr val="0070C0"/>
              </a:solidFill>
            </a:endParaRPr>
          </a:p>
        </p:txBody>
      </p:sp>
      <p:sp>
        <p:nvSpPr>
          <p:cNvPr id="3" name="Content Placeholder 2"/>
          <p:cNvSpPr>
            <a:spLocks noGrp="1"/>
          </p:cNvSpPr>
          <p:nvPr>
            <p:ph idx="1"/>
          </p:nvPr>
        </p:nvSpPr>
        <p:spPr>
          <a:xfrm>
            <a:off x="484312" y="2145432"/>
            <a:ext cx="8712968" cy="5040560"/>
          </a:xfrm>
        </p:spPr>
        <p:txBody>
          <a:bodyPr rtlCol="0"/>
          <a:lstStyle/>
          <a:p>
            <a:pPr lvl="1" rtl="0">
              <a:spcBef>
                <a:spcPts val="600"/>
              </a:spcBef>
              <a:buClr>
                <a:srgbClr val="13134D"/>
              </a:buClr>
              <a:buSzPct val="120000"/>
              <a:buFont typeface="Arial" pitchFamily="34" charset="0"/>
              <a:buChar char="•"/>
            </a:pPr>
            <a:r>
              <a:rPr lang="ja-JP" altLang="x-none" sz="2000" dirty="0" smtClean="0">
                <a:ea typeface="+mn-ea"/>
              </a:rPr>
              <a:t>元素不純物量が</a:t>
            </a:r>
            <a:r>
              <a:rPr lang="x-none" altLang="ja-JP" sz="2000" dirty="0" smtClean="0">
                <a:ea typeface="+mn-ea"/>
              </a:rPr>
              <a:t>PDE</a:t>
            </a:r>
            <a:r>
              <a:rPr lang="ja-JP" altLang="en-US" sz="2000" dirty="0" smtClean="0">
                <a:ea typeface="+mn-ea"/>
              </a:rPr>
              <a:t>値</a:t>
            </a:r>
            <a:r>
              <a:rPr lang="ja-JP" altLang="x-none" sz="2000" dirty="0" smtClean="0">
                <a:ea typeface="+mn-ea"/>
              </a:rPr>
              <a:t>を超える場合は、</a:t>
            </a:r>
            <a:r>
              <a:rPr lang="x-none" altLang="ja-JP" sz="2000" dirty="0" smtClean="0">
                <a:ea typeface="+mn-ea"/>
              </a:rPr>
              <a:t>PDE</a:t>
            </a:r>
            <a:r>
              <a:rPr lang="ja-JP" altLang="en-US" sz="2000" dirty="0" smtClean="0">
                <a:ea typeface="+mn-ea"/>
              </a:rPr>
              <a:t>値</a:t>
            </a:r>
            <a:r>
              <a:rPr lang="ja-JP" altLang="x-none" sz="2000" dirty="0" smtClean="0">
                <a:ea typeface="+mn-ea"/>
              </a:rPr>
              <a:t>を超えない</a:t>
            </a:r>
            <a:r>
              <a:rPr lang="ja-JP" altLang="en-US" sz="2000" dirty="0" smtClean="0">
                <a:ea typeface="+mn-ea"/>
              </a:rPr>
              <a:t>ように</a:t>
            </a:r>
            <a:r>
              <a:rPr lang="ja-JP" altLang="x-none" sz="2000" dirty="0" smtClean="0">
                <a:ea typeface="+mn-ea"/>
              </a:rPr>
              <a:t>するために、</a:t>
            </a:r>
            <a:r>
              <a:rPr lang="ja-JP" altLang="en-US" sz="2000" dirty="0" smtClean="0">
                <a:ea typeface="+mn-ea"/>
              </a:rPr>
              <a:t>さらなる</a:t>
            </a:r>
            <a:r>
              <a:rPr lang="ja-JP" altLang="x-none" sz="2000" dirty="0" smtClean="0">
                <a:ea typeface="+mn-ea"/>
              </a:rPr>
              <a:t>対策を</a:t>
            </a:r>
            <a:r>
              <a:rPr lang="ja-JP" altLang="en-US" sz="2000" dirty="0" smtClean="0">
                <a:ea typeface="+mn-ea"/>
              </a:rPr>
              <a:t>検討しなければならない</a:t>
            </a:r>
            <a:endParaRPr lang="ja-JP" altLang="x-none" sz="2000" dirty="0" smtClean="0">
              <a:ea typeface="+mn-ea"/>
            </a:endParaRPr>
          </a:p>
          <a:p>
            <a:pPr lvl="1">
              <a:spcBef>
                <a:spcPts val="600"/>
              </a:spcBef>
              <a:buClr>
                <a:srgbClr val="13134D"/>
              </a:buClr>
              <a:buSzPct val="120000"/>
              <a:buFont typeface="Arial" pitchFamily="34" charset="0"/>
              <a:buChar char="•"/>
            </a:pPr>
            <a:r>
              <a:rPr lang="ja-JP" altLang="en-US" sz="2000" dirty="0" smtClean="0"/>
              <a:t>さらなる</a:t>
            </a:r>
            <a:r>
              <a:rPr lang="ja-JP" altLang="x-none" sz="2000" dirty="0" smtClean="0">
                <a:ea typeface="+mn-ea"/>
              </a:rPr>
              <a:t>対策が技術的に</a:t>
            </a:r>
            <a:r>
              <a:rPr lang="ja-JP" altLang="en-US" sz="2000" dirty="0">
                <a:ea typeface="+mn-ea"/>
              </a:rPr>
              <a:t>実現不可能か、達成できない場合、設定</a:t>
            </a:r>
            <a:r>
              <a:rPr lang="en-US" altLang="ja-JP" sz="2000" dirty="0">
                <a:ea typeface="+mn-ea"/>
              </a:rPr>
              <a:t>PDE</a:t>
            </a:r>
            <a:r>
              <a:rPr lang="ja-JP" altLang="en-US" sz="2000" dirty="0">
                <a:ea typeface="+mn-ea"/>
              </a:rPr>
              <a:t>値を上回る元素不純物量について、特定の状況下で妥当性を説明できることがある</a:t>
            </a:r>
            <a:r>
              <a:rPr lang="ja-JP" altLang="en-US" sz="2000" dirty="0" smtClean="0">
                <a:ea typeface="+mn-ea"/>
              </a:rPr>
              <a:t>。</a:t>
            </a:r>
            <a:r>
              <a:rPr lang="ja-JP" altLang="x-none" sz="2000" dirty="0" smtClean="0">
                <a:ea typeface="+mn-ea"/>
              </a:rPr>
              <a:t>以下に例を示す</a:t>
            </a:r>
          </a:p>
          <a:p>
            <a:pPr lvl="2" rtl="0">
              <a:spcBef>
                <a:spcPts val="600"/>
              </a:spcBef>
              <a:buClr>
                <a:srgbClr val="13134D"/>
              </a:buClr>
              <a:buSzPct val="80000"/>
              <a:buFont typeface="Courier New" pitchFamily="49" charset="0"/>
              <a:buChar char="o"/>
            </a:pPr>
            <a:r>
              <a:rPr lang="ja-JP" altLang="x-none" sz="1800" dirty="0" smtClean="0">
                <a:ea typeface="+mn-ea"/>
              </a:rPr>
              <a:t>間欠投与</a:t>
            </a:r>
          </a:p>
          <a:p>
            <a:pPr lvl="2" rtl="0">
              <a:spcBef>
                <a:spcPts val="600"/>
              </a:spcBef>
              <a:buClr>
                <a:srgbClr val="13134D"/>
              </a:buClr>
              <a:buSzPct val="80000"/>
              <a:buFont typeface="Courier New" pitchFamily="49" charset="0"/>
              <a:buChar char="o"/>
            </a:pPr>
            <a:r>
              <a:rPr lang="ja-JP" altLang="x-none" sz="1800" dirty="0" smtClean="0">
                <a:ea typeface="+mn-ea"/>
              </a:rPr>
              <a:t>短期間（例えば、</a:t>
            </a:r>
            <a:r>
              <a:rPr lang="x-none" altLang="ja-JP" sz="1800" dirty="0" smtClean="0">
                <a:ea typeface="+mn-ea"/>
              </a:rPr>
              <a:t>30</a:t>
            </a:r>
            <a:r>
              <a:rPr lang="ja-JP" altLang="x-none" sz="1800" dirty="0" smtClean="0">
                <a:ea typeface="+mn-ea"/>
              </a:rPr>
              <a:t>日間以下）投与</a:t>
            </a:r>
          </a:p>
          <a:p>
            <a:pPr lvl="2" rtl="0">
              <a:spcBef>
                <a:spcPts val="600"/>
              </a:spcBef>
              <a:buClr>
                <a:srgbClr val="13134D"/>
              </a:buClr>
              <a:buSzPct val="80000"/>
              <a:buFont typeface="Courier New" pitchFamily="49" charset="0"/>
              <a:buChar char="o"/>
            </a:pPr>
            <a:r>
              <a:rPr lang="ja-JP" altLang="x-none" sz="1800" dirty="0" smtClean="0">
                <a:ea typeface="+mn-ea"/>
              </a:rPr>
              <a:t>特殊な効能・効果（例えば、生命を脅かす疾病、対処法の確立していない疾病、希少疾病）</a:t>
            </a:r>
          </a:p>
          <a:p>
            <a:pPr lvl="2" rtl="0">
              <a:spcBef>
                <a:spcPts val="600"/>
              </a:spcBef>
              <a:buNone/>
            </a:pPr>
            <a:r>
              <a:rPr lang="ja-JP" altLang="x-none" sz="1800" dirty="0" smtClean="0">
                <a:solidFill>
                  <a:srgbClr val="0070C0"/>
                </a:solidFill>
                <a:ea typeface="+mn-ea"/>
              </a:rPr>
              <a:t>（安全性に関する考察の詳細についてはトレーニングモジュール</a:t>
            </a:r>
            <a:r>
              <a:rPr lang="x-none" altLang="ja-JP" sz="1800" dirty="0" smtClean="0">
                <a:solidFill>
                  <a:srgbClr val="0070C0"/>
                </a:solidFill>
                <a:ea typeface="+mn-ea"/>
              </a:rPr>
              <a:t>2</a:t>
            </a:r>
            <a:r>
              <a:rPr lang="ja-JP" altLang="x-none" sz="1800" dirty="0" smtClean="0">
                <a:solidFill>
                  <a:srgbClr val="0070C0"/>
                </a:solidFill>
                <a:ea typeface="+mn-ea"/>
              </a:rPr>
              <a:t>を参照）  </a:t>
            </a:r>
          </a:p>
          <a:p>
            <a:pPr lvl="1" rtl="0">
              <a:spcBef>
                <a:spcPts val="600"/>
              </a:spcBef>
              <a:buClr>
                <a:srgbClr val="13134D"/>
              </a:buClr>
              <a:buSzPct val="120000"/>
              <a:buFont typeface="Arial" pitchFamily="34" charset="0"/>
              <a:buChar char="•"/>
            </a:pPr>
            <a:r>
              <a:rPr lang="ja-JP" altLang="x-none" sz="2000" dirty="0" smtClean="0">
                <a:ea typeface="+mn-ea"/>
              </a:rPr>
              <a:t>この</a:t>
            </a:r>
            <a:r>
              <a:rPr lang="ja-JP" altLang="en-US" sz="2000" dirty="0" smtClean="0">
                <a:ea typeface="+mn-ea"/>
              </a:rPr>
              <a:t>ような</a:t>
            </a:r>
            <a:r>
              <a:rPr lang="ja-JP" altLang="x-none" sz="2000" dirty="0" smtClean="0">
                <a:ea typeface="+mn-ea"/>
              </a:rPr>
              <a:t>状況</a:t>
            </a:r>
            <a:r>
              <a:rPr lang="ja-JP" altLang="en-US" sz="2000" dirty="0" smtClean="0">
                <a:ea typeface="+mn-ea"/>
              </a:rPr>
              <a:t>下での適切な</a:t>
            </a:r>
            <a:r>
              <a:rPr lang="ja-JP" altLang="x-none" sz="2000" dirty="0" smtClean="0">
                <a:ea typeface="+mn-ea"/>
              </a:rPr>
              <a:t>管理戦略を</a:t>
            </a:r>
            <a:r>
              <a:rPr lang="ja-JP" altLang="en-US" sz="2000" dirty="0" smtClean="0">
                <a:ea typeface="+mn-ea"/>
              </a:rPr>
              <a:t>議論</a:t>
            </a:r>
            <a:r>
              <a:rPr lang="ja-JP" altLang="x-none" sz="2000" dirty="0" smtClean="0">
                <a:ea typeface="+mn-ea"/>
              </a:rPr>
              <a:t>するために、規制当局と早期に話し合うことが推奨される </a:t>
            </a:r>
          </a:p>
          <a:p>
            <a:pPr lvl="2" rtl="0">
              <a:spcBef>
                <a:spcPts val="600"/>
              </a:spcBef>
              <a:buClr>
                <a:srgbClr val="13134D"/>
              </a:buClr>
              <a:buSzPct val="80000"/>
              <a:buFont typeface="Courier New" pitchFamily="49" charset="0"/>
              <a:buChar char="o"/>
            </a:pPr>
            <a:endParaRPr lang="ja-JP" altLang="en-GB" sz="1800" dirty="0">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273224"/>
            <a:ext cx="8494142" cy="2088232"/>
          </a:xfrm>
        </p:spPr>
        <p:txBody>
          <a:bodyPr rtlCol="0"/>
          <a:lstStyle/>
          <a:p>
            <a:pPr rtl="0">
              <a:lnSpc>
                <a:spcPct val="100000"/>
              </a:lnSpc>
            </a:pPr>
            <a:r>
              <a:rPr lang="ja-JP" altLang="en-US" sz="1200" smtClean="0"/>
              <a:t>元素不純物管理のワークフロー</a:t>
            </a:r>
            <a:endParaRPr lang="ja-JP" altLang="en-US" sz="120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05050" y="57200"/>
            <a:ext cx="9410700" cy="7315200"/>
          </a:xfrm>
          <a:prstGeom prst="rect">
            <a:avLst/>
          </a:prstGeom>
          <a:solidFill>
            <a:schemeClr val="bg1"/>
          </a:solidFill>
          <a:ln>
            <a:noFill/>
          </a:ln>
          <a:effectLst/>
          <a:extLst/>
        </p:spPr>
      </p:pic>
      <p:grpSp>
        <p:nvGrpSpPr>
          <p:cNvPr id="4" name="グループ化 3"/>
          <p:cNvGrpSpPr/>
          <p:nvPr/>
        </p:nvGrpSpPr>
        <p:grpSpPr>
          <a:xfrm>
            <a:off x="340296" y="129208"/>
            <a:ext cx="9289032" cy="6840760"/>
            <a:chOff x="340296" y="129208"/>
            <a:chExt cx="9289032" cy="6840760"/>
          </a:xfrm>
        </p:grpSpPr>
        <p:sp>
          <p:nvSpPr>
            <p:cNvPr id="429" name="TextBox 428"/>
            <p:cNvSpPr txBox="1"/>
            <p:nvPr/>
          </p:nvSpPr>
          <p:spPr bwMode="auto">
            <a:xfrm>
              <a:off x="6888782" y="1641376"/>
              <a:ext cx="1728192" cy="508558"/>
            </a:xfrm>
            <a:prstGeom prst="rect">
              <a:avLst/>
            </a:prstGeom>
            <a:noFill/>
            <a:ln w="9525">
              <a:noFill/>
              <a:round/>
              <a:headEnd/>
              <a:tailEnd/>
            </a:ln>
          </p:spPr>
          <p:txBody>
            <a:bodyPr wrap="square" lIns="90000" tIns="92880" rIns="90000" bIns="4500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smtClean="0">
                  <a:solidFill>
                    <a:schemeClr val="tx1"/>
                  </a:solidFill>
                </a:rPr>
                <a:t> </a:t>
              </a:r>
            </a:p>
            <a:p>
              <a:pPr rtl="0">
                <a:lnSpc>
                  <a:spcPct val="100000"/>
                </a:lnSpc>
                <a:tabLst>
                  <a:tab pos="723900" algn="l"/>
                  <a:tab pos="1447800" algn="l"/>
                  <a:tab pos="2171700" algn="l"/>
                  <a:tab pos="2895600" algn="l"/>
                  <a:tab pos="3619500" algn="l"/>
                  <a:tab pos="4343400" algn="l"/>
                  <a:tab pos="5067300" algn="l"/>
                  <a:tab pos="5791200" algn="l"/>
                </a:tabLst>
              </a:pPr>
              <a:endParaRPr lang="ja-JP" altLang="en-US" sz="1200">
                <a:solidFill>
                  <a:srgbClr val="4C4C4C"/>
                </a:solidFill>
                <a:latin typeface="Candara" pitchFamily="32" charset="0"/>
              </a:endParaRPr>
            </a:p>
          </p:txBody>
        </p:sp>
        <p:sp>
          <p:nvSpPr>
            <p:cNvPr id="3" name="テキスト ボックス 2"/>
            <p:cNvSpPr txBox="1"/>
            <p:nvPr/>
          </p:nvSpPr>
          <p:spPr bwMode="auto">
            <a:xfrm>
              <a:off x="3508648" y="129208"/>
              <a:ext cx="1008112" cy="360040"/>
            </a:xfrm>
            <a:prstGeom prst="rect">
              <a:avLst/>
            </a:prstGeom>
            <a:noFill/>
            <a:ln w="9525">
              <a:noFill/>
              <a:round/>
              <a:headEnd/>
              <a:tailEnd/>
            </a:ln>
          </p:spPr>
          <p:txBody>
            <a:bodyPr wrap="square" lIns="0" tIns="0" rIns="0" bIns="0" rtlCol="0" anchor="ctr">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リスクアセスメントの結果</a:t>
              </a:r>
              <a:endParaRPr kumimoji="1" lang="ja-JP" altLang="en-US" sz="1200" b="0" dirty="0">
                <a:solidFill>
                  <a:schemeClr val="tx1"/>
                </a:solidFill>
                <a:latin typeface="Arial" pitchFamily="34" charset="0"/>
                <a:cs typeface="Arial" pitchFamily="34" charset="0"/>
              </a:endParaRPr>
            </a:p>
          </p:txBody>
        </p:sp>
        <p:sp>
          <p:nvSpPr>
            <p:cNvPr id="7" name="テキスト ボックス 6"/>
            <p:cNvSpPr txBox="1"/>
            <p:nvPr/>
          </p:nvSpPr>
          <p:spPr bwMode="auto">
            <a:xfrm>
              <a:off x="353043" y="1257208"/>
              <a:ext cx="1355405" cy="638447"/>
            </a:xfrm>
            <a:prstGeom prst="rect">
              <a:avLst/>
            </a:prstGeom>
            <a:noFill/>
            <a:ln w="9525">
              <a:noFill/>
              <a:round/>
              <a:headEnd/>
              <a:tailEnd/>
            </a:ln>
          </p:spPr>
          <p:txBody>
            <a:bodyPr wrap="square" lIns="0" tIns="0" rIns="0" bIns="0" rtlCol="0" anchor="ctr">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リスクアセスメントから除外される元素不純物（</a:t>
              </a:r>
              <a:r>
                <a:rPr lang="x-none" altLang="ja-JP" sz="1200" b="0" dirty="0" smtClean="0">
                  <a:solidFill>
                    <a:schemeClr val="tx1"/>
                  </a:solidFill>
                  <a:latin typeface="Arial" pitchFamily="34" charset="0"/>
                  <a:cs typeface="Arial" pitchFamily="34" charset="0"/>
                </a:rPr>
                <a:t>Q3D</a:t>
              </a:r>
              <a:r>
                <a:rPr lang="ja-JP" altLang="en-US" sz="1200" b="0" dirty="0" smtClean="0">
                  <a:solidFill>
                    <a:schemeClr val="tx1"/>
                  </a:solidFill>
                  <a:latin typeface="Arial" pitchFamily="34" charset="0"/>
                  <a:cs typeface="Arial" pitchFamily="34" charset="0"/>
                </a:rPr>
                <a:t>：表</a:t>
              </a:r>
              <a:r>
                <a:rPr lang="x-none" altLang="ja-JP" sz="1200" b="0" dirty="0" smtClean="0">
                  <a:solidFill>
                    <a:schemeClr val="tx1"/>
                  </a:solidFill>
                  <a:latin typeface="Arial" pitchFamily="34" charset="0"/>
                  <a:cs typeface="Arial" pitchFamily="34" charset="0"/>
                </a:rPr>
                <a:t>5.1</a:t>
              </a:r>
              <a:r>
                <a:rPr lang="ja-JP" altLang="en-US" sz="1200" b="0" dirty="0" smtClean="0">
                  <a:solidFill>
                    <a:schemeClr val="tx1"/>
                  </a:solidFill>
                  <a:latin typeface="Arial" pitchFamily="34" charset="0"/>
                  <a:cs typeface="Arial" pitchFamily="34" charset="0"/>
                </a:rPr>
                <a:t>を参照）</a:t>
              </a:r>
              <a:endParaRPr kumimoji="1" lang="ja-JP" altLang="en-US" sz="1200" b="0" dirty="0">
                <a:solidFill>
                  <a:schemeClr val="tx1"/>
                </a:solidFill>
                <a:latin typeface="Arial" pitchFamily="34" charset="0"/>
                <a:cs typeface="Arial" pitchFamily="34" charset="0"/>
              </a:endParaRPr>
            </a:p>
          </p:txBody>
        </p:sp>
        <p:sp>
          <p:nvSpPr>
            <p:cNvPr id="8" name="テキスト ボックス 7"/>
            <p:cNvSpPr txBox="1"/>
            <p:nvPr/>
          </p:nvSpPr>
          <p:spPr bwMode="auto">
            <a:xfrm>
              <a:off x="2284512" y="1257208"/>
              <a:ext cx="1442976" cy="576063"/>
            </a:xfrm>
            <a:prstGeom prst="rect">
              <a:avLst/>
            </a:prstGeom>
            <a:noFill/>
            <a:ln w="9525">
              <a:noFill/>
              <a:round/>
              <a:headEnd/>
              <a:tailEnd/>
            </a:ln>
          </p:spPr>
          <p:txBody>
            <a:bodyPr wrap="square" lIns="0" tIns="0" rIns="0" bIns="0" rtlCol="0" anchor="ctr">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製剤中で管理閾値を下回る元素不純物</a:t>
              </a:r>
              <a:endParaRPr kumimoji="1" lang="ja-JP" altLang="en-US" sz="1200" b="0" dirty="0">
                <a:solidFill>
                  <a:schemeClr val="tx1"/>
                </a:solidFill>
                <a:latin typeface="Arial" pitchFamily="34" charset="0"/>
                <a:cs typeface="Arial" pitchFamily="34" charset="0"/>
              </a:endParaRPr>
            </a:p>
          </p:txBody>
        </p:sp>
        <p:sp>
          <p:nvSpPr>
            <p:cNvPr id="9" name="テキスト ボックス 8"/>
            <p:cNvSpPr txBox="1"/>
            <p:nvPr/>
          </p:nvSpPr>
          <p:spPr bwMode="auto">
            <a:xfrm>
              <a:off x="4156720" y="1257208"/>
              <a:ext cx="1457052" cy="576063"/>
            </a:xfrm>
            <a:prstGeom prst="rect">
              <a:avLst/>
            </a:prstGeom>
            <a:noFill/>
            <a:ln w="9525">
              <a:noFill/>
              <a:round/>
              <a:headEnd/>
              <a:tailEnd/>
            </a:ln>
          </p:spPr>
          <p:txBody>
            <a:bodyPr wrap="square" lIns="0" tIns="0" rIns="0" bIns="0" rtlCol="0" anchor="ctr">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製剤中で管理閾値を超えるが、 </a:t>
              </a:r>
              <a:r>
                <a:rPr lang="x-none" altLang="ja-JP" sz="1200" b="0" dirty="0" smtClean="0">
                  <a:solidFill>
                    <a:schemeClr val="tx1"/>
                  </a:solidFill>
                  <a:latin typeface="Arial" pitchFamily="34" charset="0"/>
                  <a:cs typeface="Arial" pitchFamily="34" charset="0"/>
                </a:rPr>
                <a:t>PDE</a:t>
              </a:r>
              <a:r>
                <a:rPr lang="ja-JP" altLang="en-US" sz="1200" b="0" dirty="0" smtClean="0">
                  <a:solidFill>
                    <a:schemeClr val="tx1"/>
                  </a:solidFill>
                  <a:latin typeface="Arial" pitchFamily="34" charset="0"/>
                  <a:cs typeface="Arial" pitchFamily="34" charset="0"/>
                </a:rPr>
                <a:t>値を下回る元素不純物</a:t>
              </a:r>
              <a:endParaRPr kumimoji="1" lang="ja-JP" altLang="en-US" sz="1200" b="0" dirty="0">
                <a:solidFill>
                  <a:schemeClr val="tx1"/>
                </a:solidFill>
                <a:latin typeface="Arial" pitchFamily="34" charset="0"/>
                <a:cs typeface="Arial" pitchFamily="34" charset="0"/>
              </a:endParaRPr>
            </a:p>
          </p:txBody>
        </p:sp>
        <p:sp>
          <p:nvSpPr>
            <p:cNvPr id="10" name="テキスト ボックス 9"/>
            <p:cNvSpPr txBox="1"/>
            <p:nvPr/>
          </p:nvSpPr>
          <p:spPr bwMode="auto">
            <a:xfrm>
              <a:off x="6014469" y="1257208"/>
              <a:ext cx="1382212" cy="576063"/>
            </a:xfrm>
            <a:prstGeom prst="rect">
              <a:avLst/>
            </a:prstGeom>
            <a:noFill/>
            <a:ln w="9525">
              <a:noFill/>
              <a:round/>
              <a:headEnd/>
              <a:tailEnd/>
            </a:ln>
          </p:spPr>
          <p:txBody>
            <a:bodyPr wrap="square" lIns="0" tIns="0" rIns="0" bIns="0" rtlCol="0" anchor="ctr">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製剤中で</a:t>
              </a:r>
              <a:r>
                <a:rPr lang="x-none" altLang="ja-JP" sz="1200" b="0" dirty="0" smtClean="0">
                  <a:solidFill>
                    <a:schemeClr val="tx1"/>
                  </a:solidFill>
                  <a:latin typeface="Arial" pitchFamily="34" charset="0"/>
                  <a:cs typeface="Arial" pitchFamily="34" charset="0"/>
                </a:rPr>
                <a:t>PDE</a:t>
              </a:r>
              <a:r>
                <a:rPr lang="ja-JP" altLang="en-US" sz="1200" b="0" dirty="0" smtClean="0">
                  <a:solidFill>
                    <a:schemeClr val="tx1"/>
                  </a:solidFill>
                  <a:latin typeface="Arial" pitchFamily="34" charset="0"/>
                  <a:cs typeface="Arial" pitchFamily="34" charset="0"/>
                </a:rPr>
                <a:t>値を超える元素不純物</a:t>
              </a:r>
              <a:endParaRPr kumimoji="1" lang="ja-JP" altLang="en-US" sz="1200" b="0" dirty="0">
                <a:solidFill>
                  <a:schemeClr val="tx1"/>
                </a:solidFill>
                <a:latin typeface="Arial" pitchFamily="34" charset="0"/>
                <a:cs typeface="Arial" pitchFamily="34" charset="0"/>
              </a:endParaRPr>
            </a:p>
          </p:txBody>
        </p:sp>
        <p:sp>
          <p:nvSpPr>
            <p:cNvPr id="11" name="テキスト ボックス 10"/>
            <p:cNvSpPr txBox="1"/>
            <p:nvPr/>
          </p:nvSpPr>
          <p:spPr bwMode="auto">
            <a:xfrm>
              <a:off x="5998122" y="2491825"/>
              <a:ext cx="1470966" cy="576063"/>
            </a:xfrm>
            <a:prstGeom prst="rect">
              <a:avLst/>
            </a:prstGeom>
            <a:noFill/>
            <a:ln w="9525">
              <a:noFill/>
              <a:round/>
              <a:headEnd/>
              <a:tailEnd/>
            </a:ln>
          </p:spPr>
          <p:txBody>
            <a:bodyPr wrap="square" lIns="0" tIns="0" rIns="0" bIns="0" rtlCol="0" anchor="ctr">
              <a:no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en-US" sz="1100" b="0" dirty="0" smtClean="0">
                  <a:solidFill>
                    <a:schemeClr val="tx1"/>
                  </a:solidFill>
                  <a:latin typeface="Arial" pitchFamily="34" charset="0"/>
                  <a:cs typeface="Arial" pitchFamily="34" charset="0"/>
                </a:rPr>
                <a:t>特定された元素不純物について、</a:t>
              </a:r>
              <a:r>
                <a:rPr lang="x-none" altLang="ja-JP" sz="1100" b="0" dirty="0" smtClean="0">
                  <a:solidFill>
                    <a:schemeClr val="tx1"/>
                  </a:solidFill>
                  <a:latin typeface="Arial" pitchFamily="34" charset="0"/>
                  <a:cs typeface="Arial" pitchFamily="34" charset="0"/>
                </a:rPr>
                <a:t>PDE</a:t>
              </a:r>
              <a:r>
                <a:rPr lang="ja-JP" altLang="en-US" sz="1100" b="0" dirty="0" smtClean="0">
                  <a:solidFill>
                    <a:schemeClr val="tx1"/>
                  </a:solidFill>
                  <a:latin typeface="Arial" pitchFamily="34" charset="0"/>
                  <a:cs typeface="Arial" pitchFamily="34" charset="0"/>
                </a:rPr>
                <a:t>値を上回る量を</a:t>
              </a:r>
              <a:r>
                <a:rPr lang="ja-JP" altLang="en-US" sz="1100" b="0" dirty="0">
                  <a:solidFill>
                    <a:schemeClr val="tx1"/>
                  </a:solidFill>
                  <a:latin typeface="Arial" pitchFamily="34" charset="0"/>
                  <a:cs typeface="Arial" pitchFamily="34" charset="0"/>
                </a:rPr>
                <a:t>支持</a:t>
              </a:r>
              <a:r>
                <a:rPr lang="ja-JP" altLang="en-US" sz="1100" b="0" dirty="0" smtClean="0">
                  <a:solidFill>
                    <a:schemeClr val="tx1"/>
                  </a:solidFill>
                  <a:latin typeface="Arial" pitchFamily="34" charset="0"/>
                  <a:cs typeface="Arial" pitchFamily="34" charset="0"/>
                </a:rPr>
                <a:t>するための安全性と根拠を評価する</a:t>
              </a:r>
              <a:endParaRPr kumimoji="1" lang="ja-JP" altLang="en-US" sz="1100" b="0" dirty="0">
                <a:solidFill>
                  <a:schemeClr val="tx1"/>
                </a:solidFill>
                <a:latin typeface="Arial" pitchFamily="34" charset="0"/>
                <a:cs typeface="Arial" pitchFamily="34" charset="0"/>
              </a:endParaRPr>
            </a:p>
          </p:txBody>
        </p:sp>
        <p:sp>
          <p:nvSpPr>
            <p:cNvPr id="12" name="テキスト ボックス 11"/>
            <p:cNvSpPr txBox="1"/>
            <p:nvPr/>
          </p:nvSpPr>
          <p:spPr bwMode="auto">
            <a:xfrm>
              <a:off x="340296" y="3729608"/>
              <a:ext cx="1512168" cy="489135"/>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懸念</a:t>
              </a:r>
              <a:r>
                <a:rPr lang="ja-JP" altLang="en-US" sz="1200" b="0" dirty="0">
                  <a:solidFill>
                    <a:schemeClr val="tx1"/>
                  </a:solidFill>
                  <a:latin typeface="Arial" pitchFamily="34" charset="0"/>
                  <a:cs typeface="Arial" pitchFamily="34" charset="0"/>
                </a:rPr>
                <a:t>が最小限である</a:t>
              </a:r>
            </a:p>
            <a:p>
              <a:pPr>
                <a:lnSpc>
                  <a:spcPct val="100000"/>
                </a:lnSpc>
                <a:tabLst>
                  <a:tab pos="723900" algn="l"/>
                  <a:tab pos="1447800" algn="l"/>
                  <a:tab pos="2171700" algn="l"/>
                  <a:tab pos="2895600" algn="l"/>
                  <a:tab pos="3619500" algn="l"/>
                  <a:tab pos="4343400" algn="l"/>
                  <a:tab pos="5067300" algn="l"/>
                  <a:tab pos="5791200" algn="l"/>
                </a:tabLst>
              </a:pPr>
              <a:r>
                <a:rPr lang="ja-JP" altLang="en-US" sz="1200" b="0" dirty="0">
                  <a:solidFill>
                    <a:schemeClr val="tx1"/>
                  </a:solidFill>
                  <a:latin typeface="Arial" pitchFamily="34" charset="0"/>
                  <a:cs typeface="Arial" pitchFamily="34" charset="0"/>
                </a:rPr>
                <a:t>ことを文書化、追加の</a:t>
              </a:r>
            </a:p>
            <a:p>
              <a:pPr>
                <a:lnSpc>
                  <a:spcPct val="100000"/>
                </a:lnSpc>
                <a:tabLst>
                  <a:tab pos="723900" algn="l"/>
                  <a:tab pos="1447800" algn="l"/>
                  <a:tab pos="2171700" algn="l"/>
                  <a:tab pos="2895600" algn="l"/>
                  <a:tab pos="3619500" algn="l"/>
                  <a:tab pos="4343400" algn="l"/>
                  <a:tab pos="5067300" algn="l"/>
                  <a:tab pos="5791200" algn="l"/>
                </a:tabLst>
              </a:pPr>
              <a:r>
                <a:rPr lang="ja-JP" altLang="en-US" sz="1200" b="0" dirty="0">
                  <a:solidFill>
                    <a:schemeClr val="tx1"/>
                  </a:solidFill>
                  <a:latin typeface="Arial" pitchFamily="34" charset="0"/>
                  <a:cs typeface="Arial" pitchFamily="34" charset="0"/>
                </a:rPr>
                <a:t>アクションは不要</a:t>
              </a:r>
            </a:p>
            <a:p>
              <a:pPr rtl="0">
                <a:lnSpc>
                  <a:spcPct val="100000"/>
                </a:lnSpc>
                <a:tabLst>
                  <a:tab pos="723900" algn="l"/>
                  <a:tab pos="1447800" algn="l"/>
                  <a:tab pos="2171700" algn="l"/>
                  <a:tab pos="2895600" algn="l"/>
                  <a:tab pos="3619500" algn="l"/>
                  <a:tab pos="4343400" algn="l"/>
                  <a:tab pos="5067300" algn="l"/>
                  <a:tab pos="5791200" algn="l"/>
                </a:tabLst>
              </a:pPr>
              <a:endParaRPr kumimoji="1" lang="ja-JP" altLang="en-US" sz="1200" b="0" dirty="0">
                <a:solidFill>
                  <a:schemeClr val="tx1"/>
                </a:solidFill>
                <a:latin typeface="Arial" pitchFamily="34" charset="0"/>
                <a:cs typeface="Arial" pitchFamily="34" charset="0"/>
              </a:endParaRPr>
            </a:p>
          </p:txBody>
        </p:sp>
        <p:sp>
          <p:nvSpPr>
            <p:cNvPr id="13" name="テキスト ボックス 12"/>
            <p:cNvSpPr txBox="1"/>
            <p:nvPr/>
          </p:nvSpPr>
          <p:spPr bwMode="auto">
            <a:xfrm>
              <a:off x="2383458" y="3801616"/>
              <a:ext cx="1341214" cy="325690"/>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既存の管理は適切である</a:t>
              </a:r>
              <a:endParaRPr kumimoji="1" lang="ja-JP" altLang="en-US" sz="1200" b="0" dirty="0">
                <a:solidFill>
                  <a:schemeClr val="tx1"/>
                </a:solidFill>
                <a:latin typeface="Arial" pitchFamily="34" charset="0"/>
                <a:cs typeface="Arial" pitchFamily="34" charset="0"/>
              </a:endParaRPr>
            </a:p>
          </p:txBody>
        </p:sp>
        <p:sp>
          <p:nvSpPr>
            <p:cNvPr id="14" name="テキスト ボックス 13"/>
            <p:cNvSpPr txBox="1"/>
            <p:nvPr/>
          </p:nvSpPr>
          <p:spPr bwMode="auto">
            <a:xfrm>
              <a:off x="4156720" y="4440164"/>
              <a:ext cx="1512168" cy="225548"/>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追加の管理を設定する</a:t>
              </a:r>
              <a:endParaRPr kumimoji="1" lang="ja-JP" altLang="en-US" sz="1200" b="0" dirty="0">
                <a:solidFill>
                  <a:schemeClr val="tx1"/>
                </a:solidFill>
                <a:latin typeface="Arial" pitchFamily="34" charset="0"/>
                <a:cs typeface="Arial" pitchFamily="34" charset="0"/>
              </a:endParaRPr>
            </a:p>
          </p:txBody>
        </p:sp>
        <p:sp>
          <p:nvSpPr>
            <p:cNvPr id="15" name="テキスト ボックス 14"/>
            <p:cNvSpPr txBox="1"/>
            <p:nvPr/>
          </p:nvSpPr>
          <p:spPr bwMode="auto">
            <a:xfrm>
              <a:off x="6100936" y="3686145"/>
              <a:ext cx="1493118" cy="475511"/>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en-US" altLang="ja-JP" sz="1100" b="0" dirty="0" smtClean="0">
                  <a:solidFill>
                    <a:schemeClr val="tx1"/>
                  </a:solidFill>
                  <a:latin typeface="Arial" pitchFamily="34" charset="0"/>
                  <a:cs typeface="Arial" pitchFamily="34" charset="0"/>
                </a:rPr>
                <a:t>PDE</a:t>
              </a:r>
              <a:r>
                <a:rPr lang="ja-JP" altLang="en-US" sz="1100" b="0" dirty="0" smtClean="0">
                  <a:solidFill>
                    <a:schemeClr val="tx1"/>
                  </a:solidFill>
                  <a:latin typeface="Arial" pitchFamily="34" charset="0"/>
                  <a:cs typeface="Arial" pitchFamily="34" charset="0"/>
                </a:rPr>
                <a:t>値を上回る量の妥当性を説明できるか？</a:t>
              </a:r>
              <a:endParaRPr kumimoji="1" lang="ja-JP" altLang="en-US" sz="1100" b="0" dirty="0">
                <a:solidFill>
                  <a:schemeClr val="tx1"/>
                </a:solidFill>
                <a:latin typeface="Arial" pitchFamily="34" charset="0"/>
                <a:cs typeface="Arial" pitchFamily="34" charset="0"/>
              </a:endParaRPr>
            </a:p>
          </p:txBody>
        </p:sp>
        <p:sp>
          <p:nvSpPr>
            <p:cNvPr id="16" name="テキスト ボックス 15"/>
            <p:cNvSpPr txBox="1"/>
            <p:nvPr/>
          </p:nvSpPr>
          <p:spPr bwMode="auto">
            <a:xfrm>
              <a:off x="8013402" y="4233664"/>
              <a:ext cx="1399902" cy="605148"/>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上流での管理を追加し、元素不純物量への影響を評価する</a:t>
              </a:r>
              <a:endParaRPr kumimoji="1" lang="ja-JP" altLang="en-US" sz="1200" b="0" dirty="0">
                <a:solidFill>
                  <a:schemeClr val="tx1"/>
                </a:solidFill>
                <a:latin typeface="Arial" pitchFamily="34" charset="0"/>
                <a:cs typeface="Arial" pitchFamily="34" charset="0"/>
              </a:endParaRPr>
            </a:p>
          </p:txBody>
        </p:sp>
        <p:sp>
          <p:nvSpPr>
            <p:cNvPr id="17" name="テキスト ボックス 16"/>
            <p:cNvSpPr txBox="1"/>
            <p:nvPr/>
          </p:nvSpPr>
          <p:spPr bwMode="auto">
            <a:xfrm>
              <a:off x="6634125" y="4334756"/>
              <a:ext cx="814214" cy="432048"/>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smtClean="0">
                  <a:solidFill>
                    <a:srgbClr val="4C4C4C"/>
                  </a:solidFill>
                  <a:latin typeface="Arial" pitchFamily="34" charset="0"/>
                  <a:cs typeface="Arial" pitchFamily="34" charset="0"/>
                </a:rPr>
                <a:t>上流管理</a:t>
              </a:r>
              <a:endParaRPr kumimoji="1" lang="ja-JP" altLang="en-US" sz="1200" b="0">
                <a:solidFill>
                  <a:srgbClr val="4C4C4C"/>
                </a:solidFill>
                <a:latin typeface="Arial" pitchFamily="34" charset="0"/>
                <a:cs typeface="Arial" pitchFamily="34" charset="0"/>
              </a:endParaRPr>
            </a:p>
          </p:txBody>
        </p:sp>
        <p:sp>
          <p:nvSpPr>
            <p:cNvPr id="18" name="テキスト ボックス 17"/>
            <p:cNvSpPr txBox="1"/>
            <p:nvPr/>
          </p:nvSpPr>
          <p:spPr bwMode="auto">
            <a:xfrm>
              <a:off x="7901136" y="3729608"/>
              <a:ext cx="721730" cy="165359"/>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smtClean="0">
                  <a:solidFill>
                    <a:srgbClr val="4C4C4C"/>
                  </a:solidFill>
                  <a:latin typeface="Arial" pitchFamily="34" charset="0"/>
                  <a:cs typeface="Arial" pitchFamily="34" charset="0"/>
                </a:rPr>
                <a:t>いいえ</a:t>
              </a:r>
              <a:endParaRPr kumimoji="1" lang="ja-JP" altLang="en-US" sz="1200" b="0">
                <a:solidFill>
                  <a:srgbClr val="4C4C4C"/>
                </a:solidFill>
                <a:latin typeface="Arial" pitchFamily="34" charset="0"/>
                <a:cs typeface="Arial" pitchFamily="34" charset="0"/>
              </a:endParaRPr>
            </a:p>
          </p:txBody>
        </p:sp>
        <p:sp>
          <p:nvSpPr>
            <p:cNvPr id="19" name="テキスト ボックス 18"/>
            <p:cNvSpPr txBox="1"/>
            <p:nvPr/>
          </p:nvSpPr>
          <p:spPr bwMode="auto">
            <a:xfrm>
              <a:off x="4519810" y="5142075"/>
              <a:ext cx="721730" cy="165359"/>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smtClean="0">
                  <a:solidFill>
                    <a:srgbClr val="4C4C4C"/>
                  </a:solidFill>
                  <a:latin typeface="Arial" pitchFamily="34" charset="0"/>
                  <a:cs typeface="Arial" pitchFamily="34" charset="0"/>
                </a:rPr>
                <a:t>規格</a:t>
              </a:r>
              <a:endParaRPr kumimoji="1" lang="ja-JP" altLang="en-US" sz="1200" b="0">
                <a:solidFill>
                  <a:srgbClr val="4C4C4C"/>
                </a:solidFill>
                <a:latin typeface="Arial" pitchFamily="34" charset="0"/>
                <a:cs typeface="Arial" pitchFamily="34" charset="0"/>
              </a:endParaRPr>
            </a:p>
          </p:txBody>
        </p:sp>
        <p:sp>
          <p:nvSpPr>
            <p:cNvPr id="20" name="テキスト ボックス 19"/>
            <p:cNvSpPr txBox="1"/>
            <p:nvPr/>
          </p:nvSpPr>
          <p:spPr bwMode="auto">
            <a:xfrm>
              <a:off x="6371189" y="5279741"/>
              <a:ext cx="721730" cy="165359"/>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smtClean="0">
                  <a:solidFill>
                    <a:srgbClr val="4C4C4C"/>
                  </a:solidFill>
                  <a:latin typeface="Arial" pitchFamily="34" charset="0"/>
                  <a:cs typeface="Arial" pitchFamily="34" charset="0"/>
                </a:rPr>
                <a:t>はい</a:t>
              </a:r>
              <a:endParaRPr kumimoji="1" lang="ja-JP" altLang="en-US" sz="1200" b="0">
                <a:solidFill>
                  <a:srgbClr val="4C4C4C"/>
                </a:solidFill>
                <a:latin typeface="Arial" pitchFamily="34" charset="0"/>
                <a:cs typeface="Arial" pitchFamily="34" charset="0"/>
              </a:endParaRPr>
            </a:p>
          </p:txBody>
        </p:sp>
        <p:sp>
          <p:nvSpPr>
            <p:cNvPr id="21" name="テキスト ボックス 20"/>
            <p:cNvSpPr txBox="1"/>
            <p:nvPr/>
          </p:nvSpPr>
          <p:spPr bwMode="auto">
            <a:xfrm>
              <a:off x="4101604" y="5544666"/>
              <a:ext cx="1711300" cy="345182"/>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製剤又は適切な構成成分について規格を設定する</a:t>
              </a:r>
              <a:endParaRPr kumimoji="1" lang="ja-JP" altLang="en-US" sz="1200" b="0" dirty="0">
                <a:solidFill>
                  <a:schemeClr val="tx1"/>
                </a:solidFill>
                <a:latin typeface="Arial" pitchFamily="34" charset="0"/>
                <a:cs typeface="Arial" pitchFamily="34" charset="0"/>
              </a:endParaRPr>
            </a:p>
          </p:txBody>
        </p:sp>
        <p:sp>
          <p:nvSpPr>
            <p:cNvPr id="22" name="テキスト ボックス 21"/>
            <p:cNvSpPr txBox="1"/>
            <p:nvPr/>
          </p:nvSpPr>
          <p:spPr bwMode="auto">
            <a:xfrm>
              <a:off x="7814270" y="5745832"/>
              <a:ext cx="1815058" cy="518914"/>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dirty="0" smtClean="0">
                  <a:solidFill>
                    <a:schemeClr val="tx1"/>
                  </a:solidFill>
                  <a:latin typeface="Arial" pitchFamily="34" charset="0"/>
                  <a:cs typeface="Arial" pitchFamily="34" charset="0"/>
                </a:rPr>
                <a:t>ライフサイクルマネジメント</a:t>
              </a:r>
            </a:p>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製品のライフサイクル全般にわたり、元素不純物の管理を考慮する</a:t>
              </a:r>
              <a:endParaRPr kumimoji="1" lang="ja-JP" altLang="en-US" sz="1200" b="0" dirty="0">
                <a:solidFill>
                  <a:schemeClr val="tx1"/>
                </a:solidFill>
                <a:latin typeface="Arial" pitchFamily="34" charset="0"/>
                <a:cs typeface="Arial" pitchFamily="34" charset="0"/>
              </a:endParaRPr>
            </a:p>
          </p:txBody>
        </p:sp>
        <p:sp>
          <p:nvSpPr>
            <p:cNvPr id="23" name="テキスト ボックス 22"/>
            <p:cNvSpPr txBox="1"/>
            <p:nvPr/>
          </p:nvSpPr>
          <p:spPr bwMode="auto">
            <a:xfrm>
              <a:off x="4228728" y="6600404"/>
              <a:ext cx="1296144" cy="369564"/>
            </a:xfrm>
            <a:prstGeom prst="rect">
              <a:avLst/>
            </a:prstGeom>
            <a:noFill/>
            <a:ln w="9525">
              <a:noFill/>
              <a:round/>
              <a:headEnd/>
              <a:tailEnd/>
            </a:ln>
          </p:spPr>
          <p:txBody>
            <a:bodyPr wrap="square" lIns="0" tIns="0" rIns="0" bIns="0" rtlCol="0">
              <a:no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1200" b="0" dirty="0" smtClean="0">
                  <a:solidFill>
                    <a:schemeClr val="tx1"/>
                  </a:solidFill>
                  <a:latin typeface="Arial" pitchFamily="34" charset="0"/>
                  <a:cs typeface="Arial" pitchFamily="34" charset="0"/>
                </a:rPr>
                <a:t>管理戦略の文書化</a:t>
              </a:r>
              <a:endParaRPr kumimoji="1" lang="ja-JP" altLang="en-US" sz="1200" b="0" dirty="0">
                <a:solidFill>
                  <a:schemeClr val="tx1"/>
                </a:solidFill>
                <a:latin typeface="Arial" pitchFamily="34" charset="0"/>
                <a:cs typeface="Arial" pitchFamily="34" charset="0"/>
              </a:endParaRPr>
            </a:p>
          </p:txBody>
        </p:sp>
      </p:grpSp>
    </p:spTree>
    <p:extLst>
      <p:ext uri="{BB962C8B-B14F-4D97-AF65-F5344CB8AC3E}">
        <p14:creationId xmlns:p14="http://schemas.microsoft.com/office/powerpoint/2010/main" val="412655979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353344"/>
            <a:ext cx="8566150" cy="790575"/>
          </a:xfrm>
        </p:spPr>
        <p:txBody>
          <a:bodyPr rtlCol="0"/>
          <a:lstStyle/>
          <a:p>
            <a:pPr rtl="0"/>
            <a:r>
              <a:rPr lang="ja-JP" altLang="x-none" sz="3200" dirty="0" smtClean="0">
                <a:solidFill>
                  <a:srgbClr val="0070C0"/>
                </a:solidFill>
              </a:rPr>
              <a:t>定期的試験</a:t>
            </a:r>
            <a:endParaRPr lang="ja-JP" altLang="en-GB" sz="3200" dirty="0">
              <a:solidFill>
                <a:srgbClr val="0070C0"/>
              </a:solidFill>
            </a:endParaRPr>
          </a:p>
        </p:txBody>
      </p:sp>
      <p:sp>
        <p:nvSpPr>
          <p:cNvPr id="3" name="Content Placeholder 2"/>
          <p:cNvSpPr>
            <a:spLocks noGrp="1"/>
          </p:cNvSpPr>
          <p:nvPr>
            <p:ph idx="1"/>
          </p:nvPr>
        </p:nvSpPr>
        <p:spPr>
          <a:xfrm>
            <a:off x="628328" y="2408386"/>
            <a:ext cx="8856984" cy="4345558"/>
          </a:xfrm>
        </p:spPr>
        <p:txBody>
          <a:bodyPr rtlCol="0"/>
          <a:lstStyle/>
          <a:p>
            <a:pPr rtl="0">
              <a:spcBef>
                <a:spcPts val="1200"/>
              </a:spcBef>
              <a:buClr>
                <a:srgbClr val="13134D"/>
              </a:buClr>
            </a:pPr>
            <a:r>
              <a:rPr lang="x-none" altLang="ja-JP" sz="2000" b="0" dirty="0" smtClean="0"/>
              <a:t>ICH Q6A</a:t>
            </a:r>
            <a:r>
              <a:rPr lang="ja-JP" altLang="x-none" sz="2000" b="0" dirty="0" smtClean="0"/>
              <a:t>に記載の原則に従</a:t>
            </a:r>
            <a:r>
              <a:rPr lang="ja-JP" altLang="en-US" sz="2000" b="0" dirty="0" smtClean="0"/>
              <a:t>って</a:t>
            </a:r>
            <a:r>
              <a:rPr lang="ja-JP" altLang="x-none" sz="2000" b="0" dirty="0" smtClean="0"/>
              <a:t>、定期的試験を元素不純物に適用してもよい</a:t>
            </a:r>
          </a:p>
          <a:p>
            <a:pPr lvl="1" rtl="0">
              <a:spcBef>
                <a:spcPts val="1200"/>
              </a:spcBef>
              <a:buClr>
                <a:srgbClr val="13134D"/>
              </a:buClr>
            </a:pPr>
            <a:r>
              <a:rPr lang="ja-JP" altLang="x-none" sz="2000" dirty="0" smtClean="0">
                <a:ea typeface="+mn-ea"/>
              </a:rPr>
              <a:t>製剤及び</a:t>
            </a:r>
            <a:r>
              <a:rPr lang="ja-JP" altLang="en-US" sz="2000" dirty="0" smtClean="0">
                <a:ea typeface="+mn-ea"/>
              </a:rPr>
              <a:t>構成</a:t>
            </a:r>
            <a:r>
              <a:rPr lang="ja-JP" altLang="x-none" sz="2000" dirty="0" smtClean="0">
                <a:ea typeface="+mn-ea"/>
              </a:rPr>
              <a:t>成分</a:t>
            </a:r>
            <a:r>
              <a:rPr lang="ja-JP" altLang="en-US" sz="2000" dirty="0">
                <a:ea typeface="+mn-ea"/>
              </a:rPr>
              <a:t>へ</a:t>
            </a:r>
            <a:r>
              <a:rPr lang="ja-JP" altLang="en-US" sz="2000" dirty="0" smtClean="0">
                <a:ea typeface="+mn-ea"/>
              </a:rPr>
              <a:t>の</a:t>
            </a:r>
            <a:r>
              <a:rPr lang="ja-JP" altLang="x-none" sz="2000" dirty="0" smtClean="0">
                <a:ea typeface="+mn-ea"/>
              </a:rPr>
              <a:t>定期的試験の適用は、各極規制に</a:t>
            </a:r>
            <a:r>
              <a:rPr lang="ja-JP" altLang="en-US" sz="2000" dirty="0" smtClean="0">
                <a:ea typeface="+mn-ea"/>
              </a:rPr>
              <a:t>よる</a:t>
            </a:r>
            <a:r>
              <a:rPr lang="ja-JP" altLang="x-none" sz="2000" dirty="0" smtClean="0">
                <a:ea typeface="+mn-ea"/>
              </a:rPr>
              <a:t>  </a:t>
            </a:r>
            <a:endParaRPr lang="ja-JP" altLang="en-GB" sz="2000" b="0" dirty="0" smtClean="0">
              <a:ea typeface="+mn-ea"/>
            </a:endParaRPr>
          </a:p>
          <a:p>
            <a:pPr rtl="0">
              <a:spcBef>
                <a:spcPts val="1200"/>
              </a:spcBef>
            </a:pPr>
            <a:r>
              <a:rPr lang="ja-JP" altLang="x-none" sz="2000" b="0" dirty="0" smtClean="0"/>
              <a:t>リスクアセスメントの結果、日常的な試験は不要と思われるが、何らかの追加</a:t>
            </a:r>
            <a:r>
              <a:rPr lang="ja-JP" altLang="en-US" sz="2000" b="0" dirty="0" smtClean="0"/>
              <a:t>の</a:t>
            </a:r>
            <a:r>
              <a:rPr lang="ja-JP" altLang="x-none" sz="2000" b="0" dirty="0" smtClean="0"/>
              <a:t>保証が承認後に必要である場合、申請者は、製剤又は</a:t>
            </a:r>
            <a:r>
              <a:rPr lang="x-none" altLang="ja-JP" sz="2000" b="0" dirty="0" smtClean="0"/>
              <a:t>1</a:t>
            </a:r>
            <a:r>
              <a:rPr lang="ja-JP" altLang="x-none" sz="2000" b="0" dirty="0" smtClean="0"/>
              <a:t>つ以上の個々の</a:t>
            </a:r>
            <a:r>
              <a:rPr lang="ja-JP" altLang="en-US" sz="2000" b="0" dirty="0"/>
              <a:t>構成</a:t>
            </a:r>
            <a:r>
              <a:rPr lang="ja-JP" altLang="x-none" sz="2000" b="0" dirty="0" smtClean="0"/>
              <a:t>成分について定期的試験を提案し、各極</a:t>
            </a:r>
            <a:r>
              <a:rPr lang="ja-JP" altLang="en-US" sz="2000" b="0" dirty="0" smtClean="0"/>
              <a:t>の</a:t>
            </a:r>
            <a:r>
              <a:rPr lang="ja-JP" altLang="x-none" sz="2000" b="0" dirty="0" smtClean="0"/>
              <a:t>規制当局の了解を得て実施</a:t>
            </a:r>
            <a:r>
              <a:rPr lang="ja-JP" altLang="en-US" sz="2000" b="0" dirty="0" smtClean="0"/>
              <a:t>できることがある</a:t>
            </a:r>
            <a:endParaRPr lang="ja-JP" altLang="x-none" sz="2000" b="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0066"/>
                </a:solidFill>
              </a:rPr>
              <a:t>原薬への定期的試験の適用－一例</a:t>
            </a:r>
            <a:endParaRPr lang="ja-JP" altLang="en-GB" sz="3200" dirty="0">
              <a:solidFill>
                <a:srgbClr val="000066"/>
              </a:solidFill>
            </a:endParaRPr>
          </a:p>
        </p:txBody>
      </p:sp>
      <p:sp>
        <p:nvSpPr>
          <p:cNvPr id="3" name="Content Placeholder 2"/>
          <p:cNvSpPr>
            <a:spLocks noGrp="1"/>
          </p:cNvSpPr>
          <p:nvPr>
            <p:ph idx="1"/>
          </p:nvPr>
        </p:nvSpPr>
        <p:spPr>
          <a:xfrm>
            <a:off x="700336" y="2289448"/>
            <a:ext cx="8640960" cy="4320480"/>
          </a:xfrm>
        </p:spPr>
        <p:txBody>
          <a:bodyPr rtlCol="0"/>
          <a:lstStyle/>
          <a:p>
            <a:pPr rtl="0">
              <a:spcBef>
                <a:spcPts val="600"/>
              </a:spcBef>
              <a:buClr>
                <a:srgbClr val="13134D"/>
              </a:buClr>
              <a:buFont typeface="Arial" pitchFamily="34" charset="0"/>
              <a:buChar char="•"/>
            </a:pPr>
            <a:r>
              <a:rPr lang="ja-JP" altLang="x-none" sz="2000" b="0" dirty="0" smtClean="0"/>
              <a:t>申請者</a:t>
            </a:r>
            <a:r>
              <a:rPr lang="ja-JP" altLang="en-US" sz="2000" b="0" dirty="0" smtClean="0"/>
              <a:t>が</a:t>
            </a:r>
            <a:r>
              <a:rPr lang="ja-JP" altLang="x-none" sz="2000" b="0" dirty="0" smtClean="0"/>
              <a:t>新規錠剤を開発した</a:t>
            </a:r>
            <a:r>
              <a:rPr lang="ja-JP" altLang="en-US" sz="2000" b="0" dirty="0" smtClean="0"/>
              <a:t>例である</a:t>
            </a:r>
            <a:endParaRPr lang="ja-JP" altLang="x-none" sz="2000" b="0" dirty="0" smtClean="0"/>
          </a:p>
          <a:p>
            <a:pPr lvl="1" rtl="0">
              <a:spcBef>
                <a:spcPts val="600"/>
              </a:spcBef>
              <a:buClr>
                <a:srgbClr val="13134D"/>
              </a:buClr>
              <a:buFont typeface="Arial" pitchFamily="34" charset="0"/>
              <a:buChar char="•"/>
            </a:pPr>
            <a:r>
              <a:rPr lang="ja-JP" altLang="x-none" sz="1800" b="0" dirty="0" smtClean="0">
                <a:ea typeface="+mn-ea"/>
              </a:rPr>
              <a:t>原薬製造の最終工程は、触媒として白金炭素を用いる触媒水素化である。ろ過して触媒を除去した後、結晶化により原薬を単離する</a:t>
            </a:r>
          </a:p>
          <a:p>
            <a:pPr lvl="1">
              <a:spcBef>
                <a:spcPts val="600"/>
              </a:spcBef>
              <a:buClr>
                <a:srgbClr val="13134D"/>
              </a:buClr>
              <a:buFont typeface="Arial" pitchFamily="34" charset="0"/>
              <a:buChar char="•"/>
            </a:pPr>
            <a:r>
              <a:rPr lang="ja-JP" altLang="x-none" sz="1800" b="0" dirty="0" smtClean="0">
                <a:ea typeface="+mn-ea"/>
              </a:rPr>
              <a:t>リスクアセスメントにおいて</a:t>
            </a:r>
            <a:r>
              <a:rPr lang="ja-JP" altLang="en-US" sz="1800" b="0" dirty="0" smtClean="0">
                <a:ea typeface="+mn-ea"/>
              </a:rPr>
              <a:t>、</a:t>
            </a:r>
            <a:r>
              <a:rPr lang="ja-JP" altLang="x-none" sz="1800" dirty="0" smtClean="0">
                <a:ea typeface="+mn-ea"/>
              </a:rPr>
              <a:t>申請者は</a:t>
            </a:r>
            <a:r>
              <a:rPr lang="ja-JP" altLang="x-none" sz="1800" b="0" dirty="0" smtClean="0">
                <a:ea typeface="+mn-ea"/>
              </a:rPr>
              <a:t>、ろ過及び結晶化により</a:t>
            </a:r>
            <a:r>
              <a:rPr lang="ja-JP" altLang="en-US" sz="1800" b="0" dirty="0" smtClean="0">
                <a:ea typeface="+mn-ea"/>
              </a:rPr>
              <a:t>白金</a:t>
            </a:r>
            <a:r>
              <a:rPr lang="ja-JP" altLang="x-none" sz="1800" b="0" dirty="0" smtClean="0">
                <a:ea typeface="+mn-ea"/>
              </a:rPr>
              <a:t>量</a:t>
            </a:r>
            <a:r>
              <a:rPr lang="ja-JP" altLang="en-US" sz="1800" b="0" dirty="0" smtClean="0">
                <a:ea typeface="+mn-ea"/>
              </a:rPr>
              <a:t>を低減できると</a:t>
            </a:r>
            <a:r>
              <a:rPr lang="ja-JP" altLang="x-none" sz="1800" b="0" dirty="0" smtClean="0">
                <a:ea typeface="+mn-ea"/>
              </a:rPr>
              <a:t>結論づけている。こ</a:t>
            </a:r>
            <a:r>
              <a:rPr lang="ja-JP" altLang="en-US" sz="1800" b="0" dirty="0" smtClean="0">
                <a:ea typeface="+mn-ea"/>
              </a:rPr>
              <a:t>のことを</a:t>
            </a:r>
            <a:r>
              <a:rPr lang="ja-JP" altLang="x-none" sz="1800" b="0" dirty="0" smtClean="0">
                <a:ea typeface="+mn-ea"/>
              </a:rPr>
              <a:t>実生産スケール</a:t>
            </a:r>
            <a:r>
              <a:rPr lang="x-none" altLang="ja-JP" sz="1800" b="0" dirty="0" smtClean="0">
                <a:ea typeface="+mn-ea"/>
              </a:rPr>
              <a:t>3</a:t>
            </a:r>
            <a:r>
              <a:rPr lang="ja-JP" altLang="en-US" sz="1800" b="0" dirty="0" smtClean="0">
                <a:ea typeface="+mn-ea"/>
              </a:rPr>
              <a:t>ロットで</a:t>
            </a:r>
            <a:r>
              <a:rPr lang="ja-JP" altLang="x-none" sz="1800" b="0" dirty="0" smtClean="0">
                <a:ea typeface="+mn-ea"/>
              </a:rPr>
              <a:t>確認し、</a:t>
            </a:r>
            <a:r>
              <a:rPr lang="ja-JP" altLang="en-US" sz="1800" dirty="0" smtClean="0"/>
              <a:t>白金</a:t>
            </a:r>
            <a:r>
              <a:rPr lang="ja-JP" altLang="x-none" sz="1800" b="0" dirty="0" smtClean="0">
                <a:ea typeface="+mn-ea"/>
              </a:rPr>
              <a:t>量は、オプション</a:t>
            </a:r>
            <a:r>
              <a:rPr lang="x-none" altLang="ja-JP" sz="1800" b="0" dirty="0" smtClean="0">
                <a:ea typeface="+mn-ea"/>
              </a:rPr>
              <a:t>2b</a:t>
            </a:r>
            <a:r>
              <a:rPr lang="ja-JP" altLang="x-none" sz="1800" b="0" dirty="0" smtClean="0">
                <a:ea typeface="+mn-ea"/>
              </a:rPr>
              <a:t>により算出</a:t>
            </a:r>
            <a:r>
              <a:rPr lang="ja-JP" altLang="en-US" sz="1800" b="0" dirty="0" smtClean="0">
                <a:ea typeface="+mn-ea"/>
              </a:rPr>
              <a:t>された</a:t>
            </a:r>
            <a:r>
              <a:rPr lang="x-none" altLang="ja-JP" sz="1800" b="0" dirty="0" smtClean="0">
                <a:ea typeface="+mn-ea"/>
              </a:rPr>
              <a:t>PDE</a:t>
            </a:r>
            <a:r>
              <a:rPr lang="ja-JP" altLang="en-US" sz="1800" b="0" dirty="0" smtClean="0">
                <a:ea typeface="+mn-ea"/>
              </a:rPr>
              <a:t>値</a:t>
            </a:r>
            <a:r>
              <a:rPr lang="ja-JP" altLang="x-none" sz="1800" b="0" dirty="0" smtClean="0">
                <a:ea typeface="+mn-ea"/>
              </a:rPr>
              <a:t>に対</a:t>
            </a:r>
            <a:r>
              <a:rPr lang="ja-JP" altLang="en-US" sz="1800" b="0" dirty="0" smtClean="0">
                <a:ea typeface="+mn-ea"/>
              </a:rPr>
              <a:t>して</a:t>
            </a:r>
            <a:r>
              <a:rPr lang="x-none" altLang="ja-JP" sz="1800" b="0" dirty="0" smtClean="0">
                <a:ea typeface="+mn-ea"/>
              </a:rPr>
              <a:t>24%</a:t>
            </a:r>
            <a:r>
              <a:rPr lang="ja-JP" altLang="x-none" sz="1800" b="0" dirty="0" err="1" smtClean="0">
                <a:ea typeface="+mn-ea"/>
              </a:rPr>
              <a:t>、</a:t>
            </a:r>
            <a:r>
              <a:rPr lang="x-none" altLang="ja-JP" sz="1800" b="0" dirty="0" smtClean="0">
                <a:ea typeface="+mn-ea"/>
              </a:rPr>
              <a:t>19%</a:t>
            </a:r>
            <a:r>
              <a:rPr lang="ja-JP" altLang="x-none" sz="1800" b="0" dirty="0" smtClean="0">
                <a:ea typeface="+mn-ea"/>
              </a:rPr>
              <a:t>及び</a:t>
            </a:r>
            <a:r>
              <a:rPr lang="x-none" altLang="ja-JP" sz="1800" b="0" dirty="0" smtClean="0">
                <a:ea typeface="+mn-ea"/>
              </a:rPr>
              <a:t>22%</a:t>
            </a:r>
            <a:r>
              <a:rPr lang="ja-JP" altLang="x-none" sz="1800" b="0" dirty="0" smtClean="0">
                <a:ea typeface="+mn-ea"/>
              </a:rPr>
              <a:t>であった </a:t>
            </a:r>
          </a:p>
          <a:p>
            <a:pPr lvl="1">
              <a:spcBef>
                <a:spcPts val="600"/>
              </a:spcBef>
              <a:buClr>
                <a:srgbClr val="13134D"/>
              </a:buClr>
              <a:buFont typeface="Arial" pitchFamily="34" charset="0"/>
              <a:buChar char="•"/>
            </a:pPr>
            <a:r>
              <a:rPr lang="ja-JP" altLang="x-none" sz="1800" b="0" dirty="0" smtClean="0">
                <a:ea typeface="+mn-ea"/>
              </a:rPr>
              <a:t>この</a:t>
            </a:r>
            <a:r>
              <a:rPr lang="x-none" altLang="ja-JP" sz="1800" b="0" dirty="0" smtClean="0">
                <a:ea typeface="+mn-ea"/>
              </a:rPr>
              <a:t>3</a:t>
            </a:r>
            <a:r>
              <a:rPr lang="ja-JP" altLang="en-US" sz="1800" b="0" dirty="0" smtClean="0">
                <a:ea typeface="+mn-ea"/>
              </a:rPr>
              <a:t>ロット</a:t>
            </a:r>
            <a:r>
              <a:rPr lang="ja-JP" altLang="x-none" sz="1800" b="0" dirty="0" smtClean="0">
                <a:ea typeface="+mn-ea"/>
              </a:rPr>
              <a:t>では、</a:t>
            </a:r>
            <a:r>
              <a:rPr lang="ja-JP" altLang="en-US" sz="1800" dirty="0" smtClean="0"/>
              <a:t>白金</a:t>
            </a:r>
            <a:r>
              <a:rPr lang="ja-JP" altLang="x-none" sz="1800" b="0" dirty="0" smtClean="0">
                <a:ea typeface="+mn-ea"/>
              </a:rPr>
              <a:t>量は</a:t>
            </a:r>
            <a:r>
              <a:rPr lang="x-none" altLang="ja-JP" sz="1800" b="0" dirty="0" smtClean="0">
                <a:ea typeface="+mn-ea"/>
              </a:rPr>
              <a:t>PDE</a:t>
            </a:r>
            <a:r>
              <a:rPr lang="ja-JP" altLang="en-US" sz="1800" b="0" dirty="0" smtClean="0">
                <a:ea typeface="+mn-ea"/>
              </a:rPr>
              <a:t>値</a:t>
            </a:r>
            <a:r>
              <a:rPr lang="ja-JP" altLang="x-none" sz="1800" b="0" dirty="0" smtClean="0">
                <a:ea typeface="+mn-ea"/>
              </a:rPr>
              <a:t>の</a:t>
            </a:r>
            <a:r>
              <a:rPr lang="x-none" altLang="ja-JP" sz="1800" b="0" dirty="0" smtClean="0">
                <a:ea typeface="+mn-ea"/>
              </a:rPr>
              <a:t>30%</a:t>
            </a:r>
            <a:r>
              <a:rPr lang="ja-JP" altLang="en-US" sz="1800" b="0" dirty="0" smtClean="0">
                <a:ea typeface="+mn-ea"/>
              </a:rPr>
              <a:t>を下回る</a:t>
            </a:r>
            <a:r>
              <a:rPr lang="ja-JP" altLang="x-none" sz="1800" b="0" dirty="0" smtClean="0">
                <a:ea typeface="+mn-ea"/>
              </a:rPr>
              <a:t>。しかし、合成</a:t>
            </a:r>
            <a:r>
              <a:rPr lang="ja-JP" altLang="en-US" sz="1800" b="0" dirty="0" smtClean="0">
                <a:ea typeface="+mn-ea"/>
              </a:rPr>
              <a:t>工程</a:t>
            </a:r>
            <a:r>
              <a:rPr lang="ja-JP" altLang="x-none" sz="1800" b="0" dirty="0" smtClean="0">
                <a:ea typeface="+mn-ea"/>
              </a:rPr>
              <a:t>の後期で</a:t>
            </a:r>
            <a:r>
              <a:rPr lang="ja-JP" altLang="en-US" sz="1800" b="0" dirty="0" smtClean="0">
                <a:ea typeface="+mn-ea"/>
              </a:rPr>
              <a:t>導入される</a:t>
            </a:r>
            <a:r>
              <a:rPr lang="ja-JP" altLang="x-none" sz="1800" b="0" dirty="0" smtClean="0">
                <a:ea typeface="+mn-ea"/>
              </a:rPr>
              <a:t>不純物は、残</a:t>
            </a:r>
            <a:r>
              <a:rPr lang="ja-JP" altLang="en-US" sz="1800" b="0" dirty="0" smtClean="0">
                <a:ea typeface="+mn-ea"/>
              </a:rPr>
              <a:t>留</a:t>
            </a:r>
            <a:r>
              <a:rPr lang="ja-JP" altLang="x-none" sz="1800" b="0" dirty="0" smtClean="0">
                <a:ea typeface="+mn-ea"/>
              </a:rPr>
              <a:t>するリスクが</a:t>
            </a:r>
            <a:r>
              <a:rPr lang="ja-JP" altLang="en-US" sz="1800" b="0" dirty="0" smtClean="0">
                <a:ea typeface="+mn-ea"/>
              </a:rPr>
              <a:t>高く</a:t>
            </a:r>
            <a:r>
              <a:rPr lang="ja-JP" altLang="x-none" sz="1800" b="0" dirty="0" smtClean="0">
                <a:ea typeface="+mn-ea"/>
              </a:rPr>
              <a:t>（</a:t>
            </a:r>
            <a:r>
              <a:rPr lang="x-none" altLang="ja-JP" sz="1800" b="0" dirty="0" smtClean="0">
                <a:ea typeface="+mn-ea"/>
              </a:rPr>
              <a:t>ICH Q11</a:t>
            </a:r>
            <a:r>
              <a:rPr lang="ja-JP" altLang="x-none" sz="1800" b="0" dirty="0" smtClean="0">
                <a:ea typeface="+mn-ea"/>
              </a:rPr>
              <a:t>）、管理閾値を超える可能性がある  </a:t>
            </a:r>
          </a:p>
          <a:p>
            <a:pPr lvl="1" rtl="0">
              <a:spcBef>
                <a:spcPts val="600"/>
              </a:spcBef>
              <a:buClr>
                <a:srgbClr val="13134D"/>
              </a:buClr>
              <a:buFont typeface="Arial" pitchFamily="34" charset="0"/>
              <a:buChar char="•"/>
            </a:pPr>
            <a:r>
              <a:rPr lang="ja-JP" altLang="x-none" sz="1800" b="0" dirty="0" smtClean="0">
                <a:ea typeface="+mn-ea"/>
              </a:rPr>
              <a:t>製剤</a:t>
            </a:r>
            <a:r>
              <a:rPr lang="ja-JP" altLang="en-US" sz="1800" b="0" dirty="0" smtClean="0">
                <a:ea typeface="+mn-ea"/>
              </a:rPr>
              <a:t>中の元素不純物量</a:t>
            </a:r>
            <a:r>
              <a:rPr lang="ja-JP" altLang="x-none" sz="1800" b="0" dirty="0" smtClean="0">
                <a:ea typeface="+mn-ea"/>
              </a:rPr>
              <a:t>が確実に</a:t>
            </a:r>
            <a:r>
              <a:rPr lang="x-none" altLang="ja-JP" sz="1800" b="0" dirty="0" smtClean="0">
                <a:ea typeface="+mn-ea"/>
              </a:rPr>
              <a:t>PDE</a:t>
            </a:r>
            <a:r>
              <a:rPr lang="ja-JP" altLang="en-US" sz="1800" b="0" dirty="0" smtClean="0">
                <a:ea typeface="+mn-ea"/>
              </a:rPr>
              <a:t>値</a:t>
            </a:r>
            <a:r>
              <a:rPr lang="ja-JP" altLang="x-none" sz="1800" b="0" dirty="0" smtClean="0">
                <a:ea typeface="+mn-ea"/>
              </a:rPr>
              <a:t>に適合するよう、原薬の規格を設定した。</a:t>
            </a:r>
            <a:r>
              <a:rPr lang="ja-JP" altLang="en-US" sz="1800" b="0" dirty="0" smtClean="0">
                <a:ea typeface="+mn-ea"/>
              </a:rPr>
              <a:t>申請者は、</a:t>
            </a:r>
            <a:r>
              <a:rPr lang="x-none" altLang="ja-JP" sz="1800" b="0" dirty="0" smtClean="0">
                <a:ea typeface="+mn-ea"/>
              </a:rPr>
              <a:t>10</a:t>
            </a:r>
            <a:r>
              <a:rPr lang="ja-JP" altLang="en-US" sz="1800" b="0" dirty="0" smtClean="0">
                <a:ea typeface="+mn-ea"/>
              </a:rPr>
              <a:t>ロット</a:t>
            </a:r>
            <a:r>
              <a:rPr lang="ja-JP" altLang="x-none" sz="1800" b="0" dirty="0" smtClean="0">
                <a:ea typeface="+mn-ea"/>
              </a:rPr>
              <a:t>について確認した後、 定期的試験（</a:t>
            </a:r>
            <a:r>
              <a:rPr lang="x-none" altLang="ja-JP" sz="1800" b="0" dirty="0" smtClean="0">
                <a:ea typeface="+mn-ea"/>
              </a:rPr>
              <a:t>ICH Q6A</a:t>
            </a:r>
            <a:r>
              <a:rPr lang="ja-JP" altLang="x-none" sz="1800" b="0" dirty="0" smtClean="0">
                <a:ea typeface="+mn-ea"/>
              </a:rPr>
              <a:t>）</a:t>
            </a:r>
            <a:r>
              <a:rPr lang="ja-JP" altLang="en-US" sz="1800" b="0" dirty="0" smtClean="0">
                <a:ea typeface="+mn-ea"/>
              </a:rPr>
              <a:t>を</a:t>
            </a:r>
            <a:r>
              <a:rPr lang="ja-JP" altLang="x-none" sz="1800" b="0" dirty="0" smtClean="0">
                <a:ea typeface="+mn-ea"/>
              </a:rPr>
              <a:t>適用</a:t>
            </a:r>
            <a:r>
              <a:rPr lang="ja-JP" altLang="en-US" sz="1800" b="0" dirty="0" smtClean="0">
                <a:ea typeface="+mn-ea"/>
              </a:rPr>
              <a:t>すること</a:t>
            </a:r>
            <a:r>
              <a:rPr lang="ja-JP" altLang="x-none" sz="1800" b="0" dirty="0" smtClean="0">
                <a:ea typeface="+mn-ea"/>
              </a:rPr>
              <a:t>を提案した</a:t>
            </a:r>
            <a:endParaRPr lang="ja-JP" altLang="x-none" sz="1800" b="0" dirty="0">
              <a:ea typeface="+mn-ea"/>
            </a:endParaRPr>
          </a:p>
        </p:txBody>
      </p:sp>
    </p:spTree>
    <p:extLst>
      <p:ext uri="{BB962C8B-B14F-4D97-AF65-F5344CB8AC3E}">
        <p14:creationId xmlns:p14="http://schemas.microsoft.com/office/powerpoint/2010/main" val="254831002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162" y="1329562"/>
            <a:ext cx="8566150" cy="790575"/>
          </a:xfrm>
        </p:spPr>
        <p:txBody>
          <a:bodyPr rtlCol="0"/>
          <a:lstStyle/>
          <a:p>
            <a:pPr rtl="0"/>
            <a:r>
              <a:rPr lang="ja-JP" altLang="x-none" sz="3200" dirty="0" smtClean="0">
                <a:solidFill>
                  <a:srgbClr val="0070C0"/>
                </a:solidFill>
              </a:rPr>
              <a:t>規制当局への申請</a:t>
            </a:r>
            <a:endParaRPr lang="ja-JP" altLang="en-GB" sz="3200" dirty="0">
              <a:solidFill>
                <a:srgbClr val="0070C0"/>
              </a:solidFill>
            </a:endParaRPr>
          </a:p>
        </p:txBody>
      </p:sp>
      <p:sp>
        <p:nvSpPr>
          <p:cNvPr id="3" name="Content Placeholder 2"/>
          <p:cNvSpPr>
            <a:spLocks noGrp="1"/>
          </p:cNvSpPr>
          <p:nvPr>
            <p:ph idx="1"/>
          </p:nvPr>
        </p:nvSpPr>
        <p:spPr>
          <a:xfrm>
            <a:off x="772344" y="2361456"/>
            <a:ext cx="8280920" cy="4489574"/>
          </a:xfrm>
        </p:spPr>
        <p:txBody>
          <a:bodyPr rtlCol="0"/>
          <a:lstStyle/>
          <a:p>
            <a:pPr rtl="0">
              <a:spcBef>
                <a:spcPts val="1200"/>
              </a:spcBef>
              <a:buClr>
                <a:srgbClr val="13134D"/>
              </a:buClr>
            </a:pPr>
            <a:r>
              <a:rPr lang="ja-JP" altLang="x-none" sz="2000" b="0" dirty="0" smtClean="0">
                <a:latin typeface="+mn-ea"/>
              </a:rPr>
              <a:t>規制当局への申請において提示すべき元素不純物の管理に関する情報としては、リスクアセスメントの</a:t>
            </a:r>
            <a:r>
              <a:rPr lang="ja-JP" altLang="en-US" sz="2000" b="0" dirty="0" smtClean="0">
                <a:latin typeface="+mn-ea"/>
              </a:rPr>
              <a:t>概要</a:t>
            </a:r>
            <a:r>
              <a:rPr lang="ja-JP" altLang="x-none" sz="2000" b="0" dirty="0" smtClean="0">
                <a:latin typeface="+mn-ea"/>
              </a:rPr>
              <a:t>、必要に応じ</a:t>
            </a:r>
            <a:r>
              <a:rPr lang="ja-JP" altLang="en-US" sz="2000" b="0" dirty="0" smtClean="0">
                <a:latin typeface="+mn-ea"/>
              </a:rPr>
              <a:t>て</a:t>
            </a:r>
            <a:r>
              <a:rPr lang="ja-JP" altLang="x-none" sz="2000" b="0" dirty="0" smtClean="0">
                <a:latin typeface="+mn-ea"/>
              </a:rPr>
              <a:t>適切なデータ、元素不純物を</a:t>
            </a:r>
            <a:r>
              <a:rPr lang="ja-JP" altLang="en-US" sz="2000" b="0" dirty="0" smtClean="0">
                <a:latin typeface="+mn-ea"/>
              </a:rPr>
              <a:t>管理</a:t>
            </a:r>
            <a:r>
              <a:rPr lang="ja-JP" altLang="x-none" sz="2000" b="0" dirty="0" smtClean="0">
                <a:latin typeface="+mn-ea"/>
              </a:rPr>
              <a:t>するために設定した管理方法についての説明（必要ならば）が挙げられる</a:t>
            </a:r>
            <a:endParaRPr lang="ja-JP" altLang="en-GB" sz="2000" b="0" strike="sngStrike" dirty="0" smtClean="0">
              <a:latin typeface="+mn-ea"/>
            </a:endParaRPr>
          </a:p>
          <a:p>
            <a:pPr rtl="0">
              <a:spcBef>
                <a:spcPts val="1200"/>
              </a:spcBef>
            </a:pPr>
            <a:endParaRPr lang="ja-JP" altLang="en-GB" sz="2400" dirty="0">
              <a:latin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1209328"/>
            <a:ext cx="8426806" cy="936104"/>
          </a:xfrm>
        </p:spPr>
        <p:txBody>
          <a:bodyPr rtlCol="0"/>
          <a:lstStyle/>
          <a:p>
            <a:pPr rtl="0"/>
            <a:r>
              <a:rPr lang="ja-JP" altLang="x-none" sz="3200" dirty="0" smtClean="0">
                <a:solidFill>
                  <a:srgbClr val="0070C0"/>
                </a:solidFill>
              </a:rPr>
              <a:t>管理戦略に対するライフサイクル・アプローチ</a:t>
            </a:r>
            <a:r>
              <a:rPr lang="x-none" altLang="ja-JP" sz="3200" dirty="0" smtClean="0">
                <a:solidFill>
                  <a:srgbClr val="0070C0"/>
                </a:solidFill>
              </a:rPr>
              <a:t>1</a:t>
            </a:r>
            <a:endParaRPr lang="ja-JP" altLang="en-GB" sz="3200" dirty="0">
              <a:solidFill>
                <a:srgbClr val="0070C0"/>
              </a:solidFill>
            </a:endParaRPr>
          </a:p>
        </p:txBody>
      </p:sp>
      <p:sp>
        <p:nvSpPr>
          <p:cNvPr id="3" name="Content Placeholder 2"/>
          <p:cNvSpPr>
            <a:spLocks noGrp="1"/>
          </p:cNvSpPr>
          <p:nvPr>
            <p:ph idx="1"/>
          </p:nvPr>
        </p:nvSpPr>
        <p:spPr>
          <a:xfrm>
            <a:off x="700336" y="2217440"/>
            <a:ext cx="8496944" cy="5112568"/>
          </a:xfrm>
        </p:spPr>
        <p:txBody>
          <a:bodyPr rtlCol="0"/>
          <a:lstStyle/>
          <a:p>
            <a:pPr marL="357188" lvl="1" rtl="0">
              <a:spcBef>
                <a:spcPts val="600"/>
              </a:spcBef>
              <a:buClr>
                <a:srgbClr val="13134D"/>
              </a:buClr>
              <a:buSzPct val="120000"/>
              <a:buFont typeface="Arial" pitchFamily="34" charset="0"/>
              <a:buChar char="•"/>
            </a:pPr>
            <a:r>
              <a:rPr lang="ja-JP" altLang="x-none" sz="2000" b="0" dirty="0" smtClean="0">
                <a:latin typeface="+mn-ea"/>
                <a:ea typeface="+mn-ea"/>
              </a:rPr>
              <a:t>製品</a:t>
            </a:r>
            <a:r>
              <a:rPr lang="ja-JP" altLang="en-US" sz="2000" b="0" dirty="0" smtClean="0">
                <a:latin typeface="+mn-ea"/>
                <a:ea typeface="+mn-ea"/>
              </a:rPr>
              <a:t>の</a:t>
            </a:r>
            <a:r>
              <a:rPr lang="ja-JP" altLang="x-none" sz="2000" b="0" dirty="0" smtClean="0">
                <a:latin typeface="+mn-ea"/>
                <a:ea typeface="+mn-ea"/>
              </a:rPr>
              <a:t>ライフサイクル</a:t>
            </a:r>
            <a:r>
              <a:rPr lang="ja-JP" altLang="en-US" sz="2000" b="0" dirty="0" smtClean="0">
                <a:latin typeface="+mn-ea"/>
                <a:ea typeface="+mn-ea"/>
              </a:rPr>
              <a:t>全般にわたり、</a:t>
            </a:r>
            <a:r>
              <a:rPr lang="ja-JP" altLang="x-none" sz="2000" b="0" dirty="0" smtClean="0">
                <a:latin typeface="+mn-ea"/>
                <a:ea typeface="+mn-ea"/>
              </a:rPr>
              <a:t>製品や</a:t>
            </a:r>
            <a:r>
              <a:rPr lang="ja-JP" altLang="en-US" sz="2000" b="0" dirty="0" smtClean="0">
                <a:latin typeface="+mn-ea"/>
                <a:ea typeface="+mn-ea"/>
              </a:rPr>
              <a:t>プロセス</a:t>
            </a:r>
            <a:r>
              <a:rPr lang="ja-JP" altLang="x-none" sz="2000" b="0" dirty="0" smtClean="0">
                <a:latin typeface="+mn-ea"/>
                <a:ea typeface="+mn-ea"/>
              </a:rPr>
              <a:t>を変更すること</a:t>
            </a:r>
            <a:r>
              <a:rPr lang="ja-JP" altLang="en-US" sz="2000" b="0" dirty="0" smtClean="0">
                <a:latin typeface="+mn-ea"/>
                <a:ea typeface="+mn-ea"/>
              </a:rPr>
              <a:t>により</a:t>
            </a:r>
            <a:r>
              <a:rPr lang="ja-JP" altLang="x-none" sz="2000" b="0" dirty="0" smtClean="0">
                <a:latin typeface="+mn-ea"/>
                <a:ea typeface="+mn-ea"/>
              </a:rPr>
              <a:t>、製剤</a:t>
            </a:r>
            <a:r>
              <a:rPr lang="ja-JP" altLang="en-US" sz="2000" b="0" dirty="0" smtClean="0">
                <a:latin typeface="+mn-ea"/>
                <a:ea typeface="+mn-ea"/>
              </a:rPr>
              <a:t>中</a:t>
            </a:r>
            <a:r>
              <a:rPr lang="ja-JP" altLang="x-none" sz="2000" b="0" dirty="0" smtClean="0">
                <a:latin typeface="+mn-ea"/>
                <a:ea typeface="+mn-ea"/>
              </a:rPr>
              <a:t>の元素不純物量に（良くも悪くも）影響</a:t>
            </a:r>
            <a:r>
              <a:rPr lang="ja-JP" altLang="en-US" sz="2000" b="0" dirty="0" smtClean="0">
                <a:latin typeface="+mn-ea"/>
                <a:ea typeface="+mn-ea"/>
              </a:rPr>
              <a:t>を与える</a:t>
            </a:r>
            <a:r>
              <a:rPr lang="ja-JP" altLang="x-none" sz="2000" b="0" dirty="0" smtClean="0">
                <a:latin typeface="+mn-ea"/>
                <a:ea typeface="+mn-ea"/>
              </a:rPr>
              <a:t>可能性がある</a:t>
            </a:r>
          </a:p>
          <a:p>
            <a:pPr marL="357188" lvl="1" rtl="0">
              <a:spcBef>
                <a:spcPts val="600"/>
              </a:spcBef>
              <a:buClr>
                <a:srgbClr val="13134D"/>
              </a:buClr>
              <a:buSzPct val="120000"/>
              <a:buFont typeface="Arial" pitchFamily="34" charset="0"/>
              <a:buChar char="•"/>
            </a:pPr>
            <a:r>
              <a:rPr lang="ja-JP" altLang="x-none" sz="2000" dirty="0" smtClean="0">
                <a:latin typeface="+mn-ea"/>
                <a:ea typeface="+mn-ea"/>
              </a:rPr>
              <a:t>以下の変更は一例であり、これらに限定されるものではない </a:t>
            </a:r>
          </a:p>
          <a:p>
            <a:pPr marL="715963" lvl="2" rtl="0">
              <a:spcBef>
                <a:spcPts val="600"/>
              </a:spcBef>
              <a:buClr>
                <a:srgbClr val="13134D"/>
              </a:buClr>
              <a:buSzPct val="80000"/>
              <a:buFont typeface="Courier New" pitchFamily="49" charset="0"/>
              <a:buChar char="o"/>
            </a:pPr>
            <a:r>
              <a:rPr lang="ja-JP" altLang="x-none" dirty="0" smtClean="0">
                <a:latin typeface="+mn-ea"/>
                <a:ea typeface="+mn-ea"/>
              </a:rPr>
              <a:t>合成経路、添加剤</a:t>
            </a:r>
            <a:r>
              <a:rPr lang="ja-JP" altLang="en-US" dirty="0" smtClean="0">
                <a:latin typeface="+mn-ea"/>
                <a:ea typeface="+mn-ea"/>
              </a:rPr>
              <a:t>の</a:t>
            </a:r>
            <a:r>
              <a:rPr lang="ja-JP" altLang="x-none" dirty="0" smtClean="0">
                <a:latin typeface="+mn-ea"/>
                <a:ea typeface="+mn-ea"/>
              </a:rPr>
              <a:t>供給業者、原材料、</a:t>
            </a:r>
            <a:r>
              <a:rPr lang="ja-JP" altLang="en-US" dirty="0" smtClean="0">
                <a:latin typeface="+mn-ea"/>
                <a:ea typeface="+mn-ea"/>
              </a:rPr>
              <a:t>プロセス</a:t>
            </a:r>
            <a:r>
              <a:rPr lang="ja-JP" altLang="x-none" dirty="0" smtClean="0">
                <a:latin typeface="+mn-ea"/>
                <a:ea typeface="+mn-ea"/>
              </a:rPr>
              <a:t>、機器、容器施栓系、設備における変更</a:t>
            </a:r>
          </a:p>
          <a:p>
            <a:pPr marL="357188" lvl="1" rtl="0">
              <a:spcBef>
                <a:spcPts val="600"/>
              </a:spcBef>
              <a:buClr>
                <a:srgbClr val="13134D"/>
              </a:buClr>
              <a:buSzPct val="120000"/>
              <a:buFont typeface="Arial" pitchFamily="34" charset="0"/>
              <a:buChar char="•"/>
            </a:pPr>
            <a:r>
              <a:rPr lang="ja-JP" altLang="x-none" sz="2000" dirty="0" smtClean="0">
                <a:latin typeface="+mn-ea"/>
                <a:ea typeface="+mn-ea"/>
              </a:rPr>
              <a:t>これらの変更が元のリスクアセスメントに与える影響を評価</a:t>
            </a:r>
            <a:r>
              <a:rPr lang="ja-JP" altLang="en-US" sz="2000" dirty="0" smtClean="0">
                <a:latin typeface="+mn-ea"/>
                <a:ea typeface="+mn-ea"/>
              </a:rPr>
              <a:t>し</a:t>
            </a:r>
            <a:r>
              <a:rPr lang="ja-JP" altLang="x-none" sz="2000" dirty="0" smtClean="0">
                <a:latin typeface="+mn-ea"/>
                <a:ea typeface="+mn-ea"/>
              </a:rPr>
              <a:t>、管理戦略</a:t>
            </a:r>
            <a:r>
              <a:rPr lang="ja-JP" altLang="en-US" sz="2000" dirty="0" smtClean="0">
                <a:latin typeface="+mn-ea"/>
                <a:ea typeface="+mn-ea"/>
              </a:rPr>
              <a:t>への影響</a:t>
            </a:r>
            <a:r>
              <a:rPr lang="ja-JP" altLang="x-none" sz="2000" dirty="0" smtClean="0">
                <a:latin typeface="+mn-ea"/>
                <a:ea typeface="+mn-ea"/>
              </a:rPr>
              <a:t>を考慮</a:t>
            </a:r>
            <a:r>
              <a:rPr lang="ja-JP" altLang="en-US" sz="2000" dirty="0" smtClean="0">
                <a:latin typeface="+mn-ea"/>
                <a:ea typeface="+mn-ea"/>
              </a:rPr>
              <a:t>しなければならない</a:t>
            </a:r>
            <a:endParaRPr lang="ja-JP" altLang="x-none" sz="2000" dirty="0" smtClean="0">
              <a:latin typeface="+mn-ea"/>
              <a:ea typeface="+mn-ea"/>
            </a:endParaRPr>
          </a:p>
          <a:p>
            <a:pPr marL="357188" lvl="1" rtl="0">
              <a:spcBef>
                <a:spcPts val="600"/>
              </a:spcBef>
              <a:buClr>
                <a:srgbClr val="13134D"/>
              </a:buClr>
              <a:buSzPct val="120000"/>
              <a:buFont typeface="Arial" pitchFamily="34" charset="0"/>
              <a:buChar char="•"/>
            </a:pPr>
            <a:r>
              <a:rPr lang="ja-JP" altLang="x-none" sz="2000" dirty="0" smtClean="0">
                <a:latin typeface="+mn-ea"/>
                <a:ea typeface="+mn-ea"/>
              </a:rPr>
              <a:t>リスクアセスメント及び管理戦略の修正については、その規制上の</a:t>
            </a:r>
            <a:r>
              <a:rPr lang="ja-JP" altLang="en-US" sz="2000" dirty="0" smtClean="0">
                <a:latin typeface="+mn-ea"/>
                <a:ea typeface="+mn-ea"/>
              </a:rPr>
              <a:t>影響</a:t>
            </a:r>
            <a:r>
              <a:rPr lang="ja-JP" altLang="x-none" sz="2000" dirty="0" smtClean="0">
                <a:latin typeface="+mn-ea"/>
                <a:ea typeface="+mn-ea"/>
              </a:rPr>
              <a:t>を考慮</a:t>
            </a:r>
            <a:r>
              <a:rPr lang="ja-JP" altLang="en-US" sz="2000" dirty="0" smtClean="0">
                <a:latin typeface="+mn-ea"/>
                <a:ea typeface="+mn-ea"/>
              </a:rPr>
              <a:t>し</a:t>
            </a:r>
            <a:r>
              <a:rPr lang="ja-JP" altLang="x-none" sz="2000" dirty="0" smtClean="0">
                <a:latin typeface="+mn-ea"/>
                <a:ea typeface="+mn-ea"/>
              </a:rPr>
              <a:t>、各極</a:t>
            </a:r>
            <a:r>
              <a:rPr lang="ja-JP" altLang="en-US" sz="2000" dirty="0" smtClean="0">
                <a:latin typeface="+mn-ea"/>
                <a:ea typeface="+mn-ea"/>
              </a:rPr>
              <a:t>の規制</a:t>
            </a:r>
            <a:r>
              <a:rPr lang="ja-JP" altLang="x-none" sz="2000" dirty="0" smtClean="0">
                <a:latin typeface="+mn-ea"/>
                <a:ea typeface="+mn-ea"/>
              </a:rPr>
              <a:t>要件に従って適切な変更申請を行</a:t>
            </a:r>
            <a:r>
              <a:rPr lang="ja-JP" altLang="en-US" sz="2000" dirty="0" smtClean="0">
                <a:latin typeface="+mn-ea"/>
                <a:ea typeface="+mn-ea"/>
              </a:rPr>
              <a:t>わなければならない</a:t>
            </a:r>
            <a:endParaRPr lang="ja-JP" altLang="x-none" sz="2000" dirty="0" smtClean="0">
              <a:latin typeface="+mn-ea"/>
              <a:ea typeface="+mn-ea"/>
            </a:endParaRPr>
          </a:p>
          <a:p>
            <a:pPr marL="357188" lvl="1" rtl="0">
              <a:spcBef>
                <a:spcPts val="600"/>
              </a:spcBef>
              <a:buClr>
                <a:srgbClr val="13134D"/>
              </a:buClr>
              <a:buSzPct val="120000"/>
              <a:buFont typeface="Arial" pitchFamily="34" charset="0"/>
              <a:buChar char="•"/>
            </a:pPr>
            <a:r>
              <a:rPr lang="ja-JP" altLang="x-none" sz="2000" dirty="0" smtClean="0">
                <a:latin typeface="+mn-ea"/>
                <a:ea typeface="+mn-ea"/>
              </a:rPr>
              <a:t>継続的</a:t>
            </a:r>
            <a:r>
              <a:rPr lang="ja-JP" altLang="en-US" sz="2000" dirty="0" smtClean="0">
                <a:latin typeface="+mn-ea"/>
                <a:ea typeface="+mn-ea"/>
              </a:rPr>
              <a:t>に実施している</a:t>
            </a:r>
            <a:r>
              <a:rPr lang="ja-JP" altLang="x-none" sz="2000" dirty="0" smtClean="0">
                <a:latin typeface="+mn-ea"/>
                <a:ea typeface="+mn-ea"/>
              </a:rPr>
              <a:t>改善の一部として、管理戦略</a:t>
            </a:r>
            <a:r>
              <a:rPr lang="ja-JP" altLang="en-US" sz="2000" dirty="0" smtClean="0">
                <a:latin typeface="+mn-ea"/>
                <a:ea typeface="+mn-ea"/>
              </a:rPr>
              <a:t>を</a:t>
            </a:r>
            <a:r>
              <a:rPr lang="ja-JP" altLang="x-none" sz="2000" dirty="0" smtClean="0">
                <a:latin typeface="+mn-ea"/>
                <a:ea typeface="+mn-ea"/>
              </a:rPr>
              <a:t>定期的</a:t>
            </a:r>
            <a:r>
              <a:rPr lang="ja-JP" altLang="en-US" sz="2000" dirty="0" smtClean="0">
                <a:latin typeface="+mn-ea"/>
                <a:ea typeface="+mn-ea"/>
              </a:rPr>
              <a:t>に</a:t>
            </a:r>
            <a:r>
              <a:rPr lang="ja-JP" altLang="x-none" sz="2000" dirty="0" smtClean="0">
                <a:latin typeface="+mn-ea"/>
                <a:ea typeface="+mn-ea"/>
              </a:rPr>
              <a:t>見直</a:t>
            </a:r>
            <a:r>
              <a:rPr lang="ja-JP" altLang="en-US" sz="2000" dirty="0" smtClean="0">
                <a:latin typeface="+mn-ea"/>
                <a:ea typeface="+mn-ea"/>
              </a:rPr>
              <a:t>さなければならない</a:t>
            </a:r>
            <a:endParaRPr lang="ja-JP" altLang="x-none" sz="2000" dirty="0" smtClean="0">
              <a:latin typeface="+mn-ea"/>
              <a:ea typeface="+mn-ea"/>
            </a:endParaRPr>
          </a:p>
          <a:p>
            <a:pPr marL="357188" lvl="1" rtl="0">
              <a:spcBef>
                <a:spcPts val="600"/>
              </a:spcBef>
              <a:buClr>
                <a:srgbClr val="13134D"/>
              </a:buClr>
              <a:buFont typeface="Courier New" pitchFamily="49" charset="0"/>
              <a:buChar char="o"/>
            </a:pPr>
            <a:endParaRPr lang="ja-JP" altLang="en-GB" sz="2000" dirty="0" smtClean="0">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法的</a:t>
            </a:r>
            <a:r>
              <a:rPr lang="ja-JP" altLang="en-US" dirty="0" smtClean="0">
                <a:solidFill>
                  <a:srgbClr val="0070C0"/>
                </a:solidFill>
              </a:rPr>
              <a:t>な</a:t>
            </a:r>
            <a:r>
              <a:rPr lang="ja-JP" altLang="x-none" dirty="0" smtClean="0">
                <a:solidFill>
                  <a:srgbClr val="0070C0"/>
                </a:solidFill>
              </a:rPr>
              <a:t>通知</a:t>
            </a:r>
            <a:endParaRPr lang="ja-JP" altLang="en-GB" dirty="0">
              <a:solidFill>
                <a:srgbClr val="0070C0"/>
              </a:solidFill>
            </a:endParaRPr>
          </a:p>
        </p:txBody>
      </p:sp>
      <p:sp>
        <p:nvSpPr>
          <p:cNvPr id="3" name="Content Placeholder 2"/>
          <p:cNvSpPr>
            <a:spLocks noGrp="1"/>
          </p:cNvSpPr>
          <p:nvPr>
            <p:ph idx="1"/>
          </p:nvPr>
        </p:nvSpPr>
        <p:spPr>
          <a:xfrm>
            <a:off x="700336" y="2289448"/>
            <a:ext cx="8568952" cy="4176464"/>
          </a:xfrm>
        </p:spPr>
        <p:txBody>
          <a:bodyPr rtlCol="0"/>
          <a:lstStyle/>
          <a:p>
            <a:pPr marL="0" indent="0" eaLnBrk="1">
              <a:lnSpc>
                <a:spcPct val="110000"/>
              </a:lnSpc>
              <a:buNone/>
            </a:pPr>
            <a:r>
              <a:rPr lang="ja-JP" altLang="en-US" sz="1700" b="0" dirty="0" smtClean="0"/>
              <a:t>本プレゼンテーションは</a:t>
            </a:r>
            <a:r>
              <a:rPr lang="ja-JP" altLang="en-US" sz="1700" b="0" dirty="0"/>
              <a:t>著作権により保護されており、</a:t>
            </a:r>
            <a:r>
              <a:rPr lang="en-US" altLang="ja-JP" sz="1700" b="0" dirty="0"/>
              <a:t>ICH</a:t>
            </a:r>
            <a:r>
              <a:rPr lang="ja-JP" altLang="en-US" sz="1700" b="0" dirty="0"/>
              <a:t>の著作権が常に認められるなら、公有使用許諾のもとで使用、複製、他の業務への組み込み、翻案、修正、翻訳又は配布することができる。</a:t>
            </a:r>
            <a:r>
              <a:rPr lang="ja-JP" altLang="en-US" sz="1700" b="0" dirty="0" smtClean="0"/>
              <a:t>本文書を</a:t>
            </a:r>
            <a:r>
              <a:rPr lang="ja-JP" altLang="en-US" sz="1700" b="0" dirty="0"/>
              <a:t>翻案、修正又は翻訳する場合、</a:t>
            </a:r>
            <a:r>
              <a:rPr lang="ja-JP" altLang="en-US" sz="1700" b="0" dirty="0" smtClean="0"/>
              <a:t>原</a:t>
            </a:r>
            <a:r>
              <a:rPr lang="ja-JP" altLang="en-US" sz="1700" b="0" dirty="0"/>
              <a:t>プレゼンテーション</a:t>
            </a:r>
            <a:r>
              <a:rPr lang="ja-JP" altLang="en-US" sz="1700" b="0" dirty="0" smtClean="0"/>
              <a:t>の</a:t>
            </a:r>
            <a:r>
              <a:rPr lang="ja-JP" altLang="en-US" sz="1700" b="0" dirty="0"/>
              <a:t>変更が行われたこと、又は変更が</a:t>
            </a:r>
            <a:r>
              <a:rPr lang="ja-JP" altLang="en-US" sz="1700" b="0" dirty="0" smtClean="0"/>
              <a:t>原本に</a:t>
            </a:r>
            <a:r>
              <a:rPr lang="ja-JP" altLang="en-US" sz="1700" b="0" dirty="0"/>
              <a:t>基づくことを明確に示す、区分する、もしくは確認するための合理的な段階を踏まなければならない。</a:t>
            </a:r>
            <a:r>
              <a:rPr lang="ja-JP" altLang="en-US" sz="1700" b="0" dirty="0" smtClean="0"/>
              <a:t>原文書の</a:t>
            </a:r>
            <a:r>
              <a:rPr lang="ja-JP" altLang="en-US" sz="1700" b="0" dirty="0"/>
              <a:t>翻案、修正又は翻訳が</a:t>
            </a:r>
            <a:r>
              <a:rPr lang="en-US" altLang="ja-JP" sz="1700" b="0" dirty="0"/>
              <a:t>ICH</a:t>
            </a:r>
            <a:r>
              <a:rPr lang="ja-JP" altLang="en-US" sz="1700" b="0" dirty="0"/>
              <a:t>により承認された、又は</a:t>
            </a:r>
            <a:r>
              <a:rPr lang="en-US" altLang="ja-JP" sz="1700" b="0" dirty="0"/>
              <a:t>ICH</a:t>
            </a:r>
            <a:r>
              <a:rPr lang="ja-JP" altLang="en-US" sz="1700" b="0" dirty="0"/>
              <a:t>の後援のもとに行われたという印象は避けなければならない。</a:t>
            </a:r>
          </a:p>
          <a:p>
            <a:pPr marL="0" indent="0" eaLnBrk="1">
              <a:lnSpc>
                <a:spcPct val="110000"/>
              </a:lnSpc>
              <a:buNone/>
            </a:pPr>
            <a:r>
              <a:rPr lang="ja-JP" altLang="en-US" sz="1700" b="0" dirty="0"/>
              <a:t>本文書は「現状のまま」提供され、一切の保証を伴わない。如何なる場合も</a:t>
            </a:r>
            <a:r>
              <a:rPr lang="en-US" altLang="ja-JP" sz="1700" b="0" dirty="0"/>
              <a:t>ICH</a:t>
            </a:r>
            <a:r>
              <a:rPr lang="ja-JP" altLang="en-US" sz="1700" b="0" dirty="0"/>
              <a:t>又は原文書の著者は、本文書の使用によって発生する要求、損害もしくはその他の債務に対して責めを負わない。</a:t>
            </a:r>
          </a:p>
          <a:p>
            <a:pPr marL="0" indent="0" eaLnBrk="1">
              <a:lnSpc>
                <a:spcPct val="110000"/>
              </a:lnSpc>
              <a:buNone/>
            </a:pPr>
            <a:r>
              <a:rPr lang="ja-JP" altLang="en-US" sz="1700" b="0" dirty="0"/>
              <a:t>第三者により供給された内容には、上述した許可を適用しない。したがって、著作権が第三者に帰属する文書の場合、その著作権の保有者から複製の許可を取得すること</a:t>
            </a:r>
            <a:r>
              <a:rPr lang="ja-JP" altLang="en-US" sz="1700" b="0" dirty="0" smtClean="0"/>
              <a:t>。</a:t>
            </a:r>
            <a:endParaRPr lang="ja-JP" altLang="en-US" sz="1700" b="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752" y="1378639"/>
            <a:ext cx="8760560" cy="766793"/>
          </a:xfrm>
        </p:spPr>
        <p:txBody>
          <a:bodyPr rtlCol="0"/>
          <a:lstStyle/>
          <a:p>
            <a:pPr rtl="0"/>
            <a:r>
              <a:rPr lang="ja-JP" altLang="x-none" sz="3200" dirty="0" smtClean="0">
                <a:solidFill>
                  <a:srgbClr val="0070C0"/>
                </a:solidFill>
              </a:rPr>
              <a:t>管理戦略に対するライフサイクル・アプローチ</a:t>
            </a:r>
            <a:r>
              <a:rPr lang="x-none" altLang="ja-JP" sz="3200" dirty="0" smtClean="0">
                <a:solidFill>
                  <a:srgbClr val="0070C0"/>
                </a:solidFill>
              </a:rPr>
              <a:t>2</a:t>
            </a:r>
            <a:endParaRPr lang="ja-JP" altLang="en-GB" sz="3200" dirty="0">
              <a:solidFill>
                <a:srgbClr val="0070C0"/>
              </a:solidFill>
            </a:endParaRPr>
          </a:p>
        </p:txBody>
      </p:sp>
      <p:sp>
        <p:nvSpPr>
          <p:cNvPr id="3" name="Content Placeholder 2"/>
          <p:cNvSpPr>
            <a:spLocks noGrp="1"/>
          </p:cNvSpPr>
          <p:nvPr>
            <p:ph idx="1"/>
          </p:nvPr>
        </p:nvSpPr>
        <p:spPr>
          <a:xfrm>
            <a:off x="628328" y="2433464"/>
            <a:ext cx="8496944" cy="4176464"/>
          </a:xfrm>
        </p:spPr>
        <p:txBody>
          <a:bodyPr rtlCol="0"/>
          <a:lstStyle/>
          <a:p>
            <a:pPr marL="357188" lvl="1" rtl="0">
              <a:spcBef>
                <a:spcPts val="1200"/>
              </a:spcBef>
              <a:buClr>
                <a:srgbClr val="13134D"/>
              </a:buClr>
              <a:buSzPct val="120000"/>
              <a:buFont typeface="Arial" pitchFamily="34" charset="0"/>
              <a:buChar char="•"/>
            </a:pPr>
            <a:r>
              <a:rPr lang="ja-JP" altLang="en-US" sz="2000" dirty="0">
                <a:ea typeface="+mn-ea"/>
              </a:rPr>
              <a:t>製剤</a:t>
            </a:r>
            <a:r>
              <a:rPr lang="ja-JP" altLang="en-US" sz="2000" dirty="0" smtClean="0">
                <a:ea typeface="+mn-ea"/>
              </a:rPr>
              <a:t>の構成</a:t>
            </a:r>
            <a:r>
              <a:rPr lang="ja-JP" altLang="x-none" sz="2000" dirty="0" smtClean="0">
                <a:ea typeface="+mn-ea"/>
              </a:rPr>
              <a:t>成分によっては</a:t>
            </a:r>
            <a:r>
              <a:rPr lang="ja-JP" altLang="en-US" sz="2000" dirty="0" smtClean="0">
                <a:ea typeface="+mn-ea"/>
              </a:rPr>
              <a:t>、開発段階で得られる</a:t>
            </a:r>
            <a:r>
              <a:rPr lang="ja-JP" altLang="x-none" sz="2000" dirty="0" smtClean="0">
                <a:ea typeface="+mn-ea"/>
              </a:rPr>
              <a:t>元素不純物のデータが限られるため、申請者は特定の管理戦略</a:t>
            </a:r>
            <a:r>
              <a:rPr lang="ja-JP" altLang="en-US" sz="2000" dirty="0" smtClean="0">
                <a:ea typeface="+mn-ea"/>
              </a:rPr>
              <a:t>を取るかもしれない</a:t>
            </a:r>
            <a:endParaRPr lang="ja-JP" altLang="en-GB" sz="2000" strike="sngStrike" dirty="0" smtClean="0">
              <a:ea typeface="+mn-ea"/>
            </a:endParaRPr>
          </a:p>
          <a:p>
            <a:pPr marL="715963" lvl="2" rtl="0">
              <a:spcBef>
                <a:spcPts val="1200"/>
              </a:spcBef>
              <a:buClr>
                <a:srgbClr val="13134D"/>
              </a:buClr>
              <a:buSzPct val="80000"/>
              <a:buFont typeface="Courier New" pitchFamily="49" charset="0"/>
              <a:buChar char="o"/>
            </a:pPr>
            <a:r>
              <a:rPr lang="ja-JP" altLang="x-none" dirty="0" smtClean="0">
                <a:ea typeface="+mn-ea"/>
              </a:rPr>
              <a:t>例えば、申請者は最初の戦略として最終製品</a:t>
            </a:r>
            <a:r>
              <a:rPr lang="ja-JP" altLang="en-US" dirty="0" smtClean="0">
                <a:ea typeface="+mn-ea"/>
              </a:rPr>
              <a:t>での</a:t>
            </a:r>
            <a:r>
              <a:rPr lang="ja-JP" altLang="x-none" dirty="0" smtClean="0">
                <a:ea typeface="+mn-ea"/>
              </a:rPr>
              <a:t>試験実施を選択する</a:t>
            </a:r>
            <a:r>
              <a:rPr lang="ja-JP" altLang="en-US" dirty="0" smtClean="0">
                <a:ea typeface="+mn-ea"/>
              </a:rPr>
              <a:t>かもしれない</a:t>
            </a:r>
            <a:endParaRPr lang="ja-JP" altLang="en-GB" dirty="0" smtClean="0">
              <a:ea typeface="+mn-ea"/>
            </a:endParaRPr>
          </a:p>
          <a:p>
            <a:pPr marL="715963" lvl="2" rtl="0">
              <a:spcBef>
                <a:spcPts val="1200"/>
              </a:spcBef>
              <a:buClr>
                <a:srgbClr val="13134D"/>
              </a:buClr>
              <a:buSzPct val="80000"/>
              <a:buFont typeface="Courier New" pitchFamily="49" charset="0"/>
              <a:buChar char="o"/>
            </a:pPr>
            <a:r>
              <a:rPr lang="ja-JP" altLang="x-none" dirty="0" smtClean="0">
                <a:ea typeface="+mn-ea"/>
              </a:rPr>
              <a:t>その後、さらなる実績と知識が得られ</a:t>
            </a:r>
            <a:r>
              <a:rPr lang="ja-JP" altLang="en-US" dirty="0" smtClean="0">
                <a:ea typeface="+mn-ea"/>
              </a:rPr>
              <a:t>れば</a:t>
            </a:r>
            <a:r>
              <a:rPr lang="ja-JP" altLang="x-none" dirty="0" smtClean="0">
                <a:ea typeface="+mn-ea"/>
              </a:rPr>
              <a:t>、申請者は、計算オプション</a:t>
            </a:r>
            <a:r>
              <a:rPr lang="ja-JP" altLang="en-US" dirty="0" smtClean="0">
                <a:ea typeface="+mn-ea"/>
              </a:rPr>
              <a:t>、</a:t>
            </a:r>
            <a:r>
              <a:rPr lang="ja-JP" altLang="x-none" dirty="0" smtClean="0">
                <a:ea typeface="+mn-ea"/>
              </a:rPr>
              <a:t>リスクアセスメント</a:t>
            </a:r>
            <a:r>
              <a:rPr lang="ja-JP" altLang="en-US" dirty="0" smtClean="0">
                <a:ea typeface="+mn-ea"/>
              </a:rPr>
              <a:t>、</a:t>
            </a:r>
            <a:r>
              <a:rPr lang="ja-JP" altLang="x-none" dirty="0" smtClean="0">
                <a:ea typeface="+mn-ea"/>
              </a:rPr>
              <a:t>管理戦略の変更が</a:t>
            </a:r>
            <a:r>
              <a:rPr lang="ja-JP" altLang="en-US" dirty="0" smtClean="0">
                <a:ea typeface="+mn-ea"/>
              </a:rPr>
              <a:t>可能と判断するかもしれない</a:t>
            </a:r>
            <a:endParaRPr lang="ja-JP" altLang="x-none" dirty="0" smtClean="0">
              <a:ea typeface="+mn-ea"/>
            </a:endParaRPr>
          </a:p>
          <a:p>
            <a:pPr marL="1076325" lvl="3" rtl="0">
              <a:spcBef>
                <a:spcPts val="1200"/>
              </a:spcBef>
              <a:buClr>
                <a:srgbClr val="13134D"/>
              </a:buClr>
              <a:buSzPct val="80000"/>
              <a:buFont typeface="Courier New" pitchFamily="49" charset="0"/>
              <a:buChar char="o"/>
            </a:pPr>
            <a:r>
              <a:rPr lang="ja-JP" altLang="x-none" dirty="0" smtClean="0">
                <a:ea typeface="+mn-ea"/>
              </a:rPr>
              <a:t>図による説明を次のスライドに示す</a:t>
            </a:r>
          </a:p>
          <a:p>
            <a:pPr marL="357188" lvl="1" rtl="0">
              <a:spcBef>
                <a:spcPts val="1200"/>
              </a:spcBef>
              <a:buFont typeface="Courier New" pitchFamily="49" charset="0"/>
              <a:buChar char="o"/>
            </a:pPr>
            <a:endParaRPr lang="ja-JP" altLang="en-GB" sz="2000" i="1" dirty="0">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700336" y="5025752"/>
            <a:ext cx="2736304" cy="1470047"/>
          </a:xfrm>
          <a:custGeom>
            <a:avLst/>
            <a:gdLst>
              <a:gd name="connsiteX0" fmla="*/ 0 w 3606536"/>
              <a:gd name="connsiteY0" fmla="*/ 159922 h 1599218"/>
              <a:gd name="connsiteX1" fmla="*/ 46840 w 3606536"/>
              <a:gd name="connsiteY1" fmla="*/ 46840 h 1599218"/>
              <a:gd name="connsiteX2" fmla="*/ 159922 w 3606536"/>
              <a:gd name="connsiteY2" fmla="*/ 0 h 1599218"/>
              <a:gd name="connsiteX3" fmla="*/ 3446614 w 3606536"/>
              <a:gd name="connsiteY3" fmla="*/ 0 h 1599218"/>
              <a:gd name="connsiteX4" fmla="*/ 3559696 w 3606536"/>
              <a:gd name="connsiteY4" fmla="*/ 46840 h 1599218"/>
              <a:gd name="connsiteX5" fmla="*/ 3606536 w 3606536"/>
              <a:gd name="connsiteY5" fmla="*/ 159922 h 1599218"/>
              <a:gd name="connsiteX6" fmla="*/ 3606536 w 3606536"/>
              <a:gd name="connsiteY6" fmla="*/ 1439296 h 1599218"/>
              <a:gd name="connsiteX7" fmla="*/ 3559696 w 3606536"/>
              <a:gd name="connsiteY7" fmla="*/ 1552378 h 1599218"/>
              <a:gd name="connsiteX8" fmla="*/ 3446614 w 3606536"/>
              <a:gd name="connsiteY8" fmla="*/ 1599218 h 1599218"/>
              <a:gd name="connsiteX9" fmla="*/ 159922 w 3606536"/>
              <a:gd name="connsiteY9" fmla="*/ 1599218 h 1599218"/>
              <a:gd name="connsiteX10" fmla="*/ 46840 w 3606536"/>
              <a:gd name="connsiteY10" fmla="*/ 1552378 h 1599218"/>
              <a:gd name="connsiteX11" fmla="*/ 0 w 3606536"/>
              <a:gd name="connsiteY11" fmla="*/ 1439296 h 1599218"/>
              <a:gd name="connsiteX12" fmla="*/ 0 w 3606536"/>
              <a:gd name="connsiteY12" fmla="*/ 159922 h 159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06536" h="1599218">
                <a:moveTo>
                  <a:pt x="0" y="159922"/>
                </a:moveTo>
                <a:cubicBezTo>
                  <a:pt x="0" y="117508"/>
                  <a:pt x="16849" y="76831"/>
                  <a:pt x="46840" y="46840"/>
                </a:cubicBezTo>
                <a:cubicBezTo>
                  <a:pt x="76831" y="16849"/>
                  <a:pt x="117508" y="0"/>
                  <a:pt x="159922" y="0"/>
                </a:cubicBezTo>
                <a:lnTo>
                  <a:pt x="3446614" y="0"/>
                </a:lnTo>
                <a:cubicBezTo>
                  <a:pt x="3489028" y="0"/>
                  <a:pt x="3529705" y="16849"/>
                  <a:pt x="3559696" y="46840"/>
                </a:cubicBezTo>
                <a:cubicBezTo>
                  <a:pt x="3589687" y="76831"/>
                  <a:pt x="3606536" y="117508"/>
                  <a:pt x="3606536" y="159922"/>
                </a:cubicBezTo>
                <a:lnTo>
                  <a:pt x="3606536" y="1439296"/>
                </a:lnTo>
                <a:cubicBezTo>
                  <a:pt x="3606536" y="1481710"/>
                  <a:pt x="3589687" y="1522387"/>
                  <a:pt x="3559696" y="1552378"/>
                </a:cubicBezTo>
                <a:cubicBezTo>
                  <a:pt x="3529705" y="1582369"/>
                  <a:pt x="3489028" y="1599218"/>
                  <a:pt x="3446614" y="1599218"/>
                </a:cubicBezTo>
                <a:lnTo>
                  <a:pt x="159922" y="1599218"/>
                </a:lnTo>
                <a:cubicBezTo>
                  <a:pt x="117508" y="1599218"/>
                  <a:pt x="76831" y="1582369"/>
                  <a:pt x="46840" y="1552378"/>
                </a:cubicBezTo>
                <a:cubicBezTo>
                  <a:pt x="16849" y="1522387"/>
                  <a:pt x="0" y="1481710"/>
                  <a:pt x="0" y="1439296"/>
                </a:cubicBezTo>
                <a:lnTo>
                  <a:pt x="0" y="159922"/>
                </a:lnTo>
                <a:close/>
              </a:path>
            </a:pathLst>
          </a:custGeom>
          <a:ln>
            <a:solidFill>
              <a:schemeClr val="bg2"/>
            </a:solidFill>
          </a:ln>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7091" tIns="434935" rIns="35130" bIns="35130" numCol="1" spcCol="1270" rtlCol="0" anchor="t" anchorCtr="0">
            <a:noAutofit/>
          </a:bodyPr>
          <a:lstStyle/>
          <a:p>
            <a:pPr marL="571500" lvl="1" indent="-114300" defTabSz="533400" rtl="0">
              <a:lnSpc>
                <a:spcPct val="90000"/>
              </a:lnSpc>
              <a:spcBef>
                <a:spcPct val="0"/>
              </a:spcBef>
              <a:spcAft>
                <a:spcPct val="15000"/>
              </a:spcAft>
              <a:buChar char="••"/>
            </a:pPr>
            <a:endParaRPr lang="ja-JP" altLang="en-US" sz="1400" kern="1200" smtClean="0">
              <a:solidFill>
                <a:schemeClr val="tx1"/>
              </a:solidFill>
            </a:endParaRPr>
          </a:p>
        </p:txBody>
      </p:sp>
      <p:sp>
        <p:nvSpPr>
          <p:cNvPr id="14" name="Freeform 13"/>
          <p:cNvSpPr/>
          <p:nvPr/>
        </p:nvSpPr>
        <p:spPr>
          <a:xfrm>
            <a:off x="700336" y="2361456"/>
            <a:ext cx="2520280" cy="1470047"/>
          </a:xfrm>
          <a:custGeom>
            <a:avLst/>
            <a:gdLst>
              <a:gd name="connsiteX0" fmla="*/ 0 w 3606536"/>
              <a:gd name="connsiteY0" fmla="*/ 159922 h 1599218"/>
              <a:gd name="connsiteX1" fmla="*/ 46840 w 3606536"/>
              <a:gd name="connsiteY1" fmla="*/ 46840 h 1599218"/>
              <a:gd name="connsiteX2" fmla="*/ 159922 w 3606536"/>
              <a:gd name="connsiteY2" fmla="*/ 0 h 1599218"/>
              <a:gd name="connsiteX3" fmla="*/ 3446614 w 3606536"/>
              <a:gd name="connsiteY3" fmla="*/ 0 h 1599218"/>
              <a:gd name="connsiteX4" fmla="*/ 3559696 w 3606536"/>
              <a:gd name="connsiteY4" fmla="*/ 46840 h 1599218"/>
              <a:gd name="connsiteX5" fmla="*/ 3606536 w 3606536"/>
              <a:gd name="connsiteY5" fmla="*/ 159922 h 1599218"/>
              <a:gd name="connsiteX6" fmla="*/ 3606536 w 3606536"/>
              <a:gd name="connsiteY6" fmla="*/ 1439296 h 1599218"/>
              <a:gd name="connsiteX7" fmla="*/ 3559696 w 3606536"/>
              <a:gd name="connsiteY7" fmla="*/ 1552378 h 1599218"/>
              <a:gd name="connsiteX8" fmla="*/ 3446614 w 3606536"/>
              <a:gd name="connsiteY8" fmla="*/ 1599218 h 1599218"/>
              <a:gd name="connsiteX9" fmla="*/ 159922 w 3606536"/>
              <a:gd name="connsiteY9" fmla="*/ 1599218 h 1599218"/>
              <a:gd name="connsiteX10" fmla="*/ 46840 w 3606536"/>
              <a:gd name="connsiteY10" fmla="*/ 1552378 h 1599218"/>
              <a:gd name="connsiteX11" fmla="*/ 0 w 3606536"/>
              <a:gd name="connsiteY11" fmla="*/ 1439296 h 1599218"/>
              <a:gd name="connsiteX12" fmla="*/ 0 w 3606536"/>
              <a:gd name="connsiteY12" fmla="*/ 159922 h 159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06536" h="1599218">
                <a:moveTo>
                  <a:pt x="0" y="159922"/>
                </a:moveTo>
                <a:cubicBezTo>
                  <a:pt x="0" y="117508"/>
                  <a:pt x="16849" y="76831"/>
                  <a:pt x="46840" y="46840"/>
                </a:cubicBezTo>
                <a:cubicBezTo>
                  <a:pt x="76831" y="16849"/>
                  <a:pt x="117508" y="0"/>
                  <a:pt x="159922" y="0"/>
                </a:cubicBezTo>
                <a:lnTo>
                  <a:pt x="3446614" y="0"/>
                </a:lnTo>
                <a:cubicBezTo>
                  <a:pt x="3489028" y="0"/>
                  <a:pt x="3529705" y="16849"/>
                  <a:pt x="3559696" y="46840"/>
                </a:cubicBezTo>
                <a:cubicBezTo>
                  <a:pt x="3589687" y="76831"/>
                  <a:pt x="3606536" y="117508"/>
                  <a:pt x="3606536" y="159922"/>
                </a:cubicBezTo>
                <a:lnTo>
                  <a:pt x="3606536" y="1439296"/>
                </a:lnTo>
                <a:cubicBezTo>
                  <a:pt x="3606536" y="1481710"/>
                  <a:pt x="3589687" y="1522387"/>
                  <a:pt x="3559696" y="1552378"/>
                </a:cubicBezTo>
                <a:cubicBezTo>
                  <a:pt x="3529705" y="1582369"/>
                  <a:pt x="3489028" y="1599218"/>
                  <a:pt x="3446614" y="1599218"/>
                </a:cubicBezTo>
                <a:lnTo>
                  <a:pt x="159922" y="1599218"/>
                </a:lnTo>
                <a:cubicBezTo>
                  <a:pt x="117508" y="1599218"/>
                  <a:pt x="76831" y="1582369"/>
                  <a:pt x="46840" y="1552378"/>
                </a:cubicBezTo>
                <a:cubicBezTo>
                  <a:pt x="16849" y="1522387"/>
                  <a:pt x="0" y="1481710"/>
                  <a:pt x="0" y="1439296"/>
                </a:cubicBezTo>
                <a:lnTo>
                  <a:pt x="0" y="159922"/>
                </a:lnTo>
                <a:close/>
              </a:path>
            </a:pathLst>
          </a:custGeom>
          <a:ln>
            <a:solidFill>
              <a:schemeClr val="bg2"/>
            </a:solidFill>
          </a:ln>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7091" tIns="434935" rIns="35130" bIns="35130" numCol="1" spcCol="1270" rtlCol="0" anchor="t" anchorCtr="0">
            <a:noAutofit/>
          </a:bodyPr>
          <a:lstStyle/>
          <a:p>
            <a:pPr marL="571500" lvl="1" indent="-114300" defTabSz="533400" rtl="0">
              <a:lnSpc>
                <a:spcPct val="90000"/>
              </a:lnSpc>
              <a:spcAft>
                <a:spcPct val="15000"/>
              </a:spcAft>
              <a:buChar char="••"/>
            </a:pPr>
            <a:endParaRPr lang="ja-JP" altLang="en-US" sz="1400" kern="1200" smtClean="0">
              <a:solidFill>
                <a:schemeClr val="tx1"/>
              </a:solidFill>
            </a:endParaRPr>
          </a:p>
        </p:txBody>
      </p:sp>
      <p:sp>
        <p:nvSpPr>
          <p:cNvPr id="13" name="Freeform 12"/>
          <p:cNvSpPr/>
          <p:nvPr/>
        </p:nvSpPr>
        <p:spPr>
          <a:xfrm>
            <a:off x="5524871" y="2433464"/>
            <a:ext cx="2730303" cy="1398039"/>
          </a:xfrm>
          <a:custGeom>
            <a:avLst/>
            <a:gdLst>
              <a:gd name="connsiteX0" fmla="*/ 0 w 3606536"/>
              <a:gd name="connsiteY0" fmla="*/ 159922 h 1599218"/>
              <a:gd name="connsiteX1" fmla="*/ 46840 w 3606536"/>
              <a:gd name="connsiteY1" fmla="*/ 46840 h 1599218"/>
              <a:gd name="connsiteX2" fmla="*/ 159922 w 3606536"/>
              <a:gd name="connsiteY2" fmla="*/ 0 h 1599218"/>
              <a:gd name="connsiteX3" fmla="*/ 3446614 w 3606536"/>
              <a:gd name="connsiteY3" fmla="*/ 0 h 1599218"/>
              <a:gd name="connsiteX4" fmla="*/ 3559696 w 3606536"/>
              <a:gd name="connsiteY4" fmla="*/ 46840 h 1599218"/>
              <a:gd name="connsiteX5" fmla="*/ 3606536 w 3606536"/>
              <a:gd name="connsiteY5" fmla="*/ 159922 h 1599218"/>
              <a:gd name="connsiteX6" fmla="*/ 3606536 w 3606536"/>
              <a:gd name="connsiteY6" fmla="*/ 1439296 h 1599218"/>
              <a:gd name="connsiteX7" fmla="*/ 3559696 w 3606536"/>
              <a:gd name="connsiteY7" fmla="*/ 1552378 h 1599218"/>
              <a:gd name="connsiteX8" fmla="*/ 3446614 w 3606536"/>
              <a:gd name="connsiteY8" fmla="*/ 1599218 h 1599218"/>
              <a:gd name="connsiteX9" fmla="*/ 159922 w 3606536"/>
              <a:gd name="connsiteY9" fmla="*/ 1599218 h 1599218"/>
              <a:gd name="connsiteX10" fmla="*/ 46840 w 3606536"/>
              <a:gd name="connsiteY10" fmla="*/ 1552378 h 1599218"/>
              <a:gd name="connsiteX11" fmla="*/ 0 w 3606536"/>
              <a:gd name="connsiteY11" fmla="*/ 1439296 h 1599218"/>
              <a:gd name="connsiteX12" fmla="*/ 0 w 3606536"/>
              <a:gd name="connsiteY12" fmla="*/ 159922 h 159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06536" h="1599218">
                <a:moveTo>
                  <a:pt x="0" y="159922"/>
                </a:moveTo>
                <a:cubicBezTo>
                  <a:pt x="0" y="117508"/>
                  <a:pt x="16849" y="76831"/>
                  <a:pt x="46840" y="46840"/>
                </a:cubicBezTo>
                <a:cubicBezTo>
                  <a:pt x="76831" y="16849"/>
                  <a:pt x="117508" y="0"/>
                  <a:pt x="159922" y="0"/>
                </a:cubicBezTo>
                <a:lnTo>
                  <a:pt x="3446614" y="0"/>
                </a:lnTo>
                <a:cubicBezTo>
                  <a:pt x="3489028" y="0"/>
                  <a:pt x="3529705" y="16849"/>
                  <a:pt x="3559696" y="46840"/>
                </a:cubicBezTo>
                <a:cubicBezTo>
                  <a:pt x="3589687" y="76831"/>
                  <a:pt x="3606536" y="117508"/>
                  <a:pt x="3606536" y="159922"/>
                </a:cubicBezTo>
                <a:lnTo>
                  <a:pt x="3606536" y="1439296"/>
                </a:lnTo>
                <a:cubicBezTo>
                  <a:pt x="3606536" y="1481710"/>
                  <a:pt x="3589687" y="1522387"/>
                  <a:pt x="3559696" y="1552378"/>
                </a:cubicBezTo>
                <a:cubicBezTo>
                  <a:pt x="3529705" y="1582369"/>
                  <a:pt x="3489028" y="1599218"/>
                  <a:pt x="3446614" y="1599218"/>
                </a:cubicBezTo>
                <a:lnTo>
                  <a:pt x="159922" y="1599218"/>
                </a:lnTo>
                <a:cubicBezTo>
                  <a:pt x="117508" y="1599218"/>
                  <a:pt x="76831" y="1582369"/>
                  <a:pt x="46840" y="1552378"/>
                </a:cubicBezTo>
                <a:cubicBezTo>
                  <a:pt x="16849" y="1522387"/>
                  <a:pt x="0" y="1481710"/>
                  <a:pt x="0" y="1439296"/>
                </a:cubicBezTo>
                <a:lnTo>
                  <a:pt x="0" y="159922"/>
                </a:lnTo>
                <a:close/>
              </a:path>
            </a:pathLst>
          </a:custGeom>
          <a:ln>
            <a:solidFill>
              <a:schemeClr val="bg2"/>
            </a:solidFill>
          </a:ln>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7091" tIns="434935" rIns="35130" bIns="35130" numCol="1" spcCol="1270" rtlCol="0" anchor="t" anchorCtr="0">
            <a:noAutofit/>
          </a:bodyPr>
          <a:lstStyle/>
          <a:p>
            <a:pPr marL="571500" lvl="1" indent="-114300" defTabSz="533400" rtl="0">
              <a:lnSpc>
                <a:spcPct val="90000"/>
              </a:lnSpc>
              <a:spcAft>
                <a:spcPct val="15000"/>
              </a:spcAft>
              <a:buChar char="••"/>
            </a:pPr>
            <a:endParaRPr lang="ja-JP" altLang="en-US" sz="1400" smtClean="0">
              <a:solidFill>
                <a:schemeClr val="tx1"/>
              </a:solidFill>
            </a:endParaRPr>
          </a:p>
        </p:txBody>
      </p:sp>
      <p:sp>
        <p:nvSpPr>
          <p:cNvPr id="12" name="Freeform 11"/>
          <p:cNvSpPr/>
          <p:nvPr/>
        </p:nvSpPr>
        <p:spPr>
          <a:xfrm>
            <a:off x="5524872" y="5025752"/>
            <a:ext cx="2520280" cy="1470047"/>
          </a:xfrm>
          <a:custGeom>
            <a:avLst/>
            <a:gdLst>
              <a:gd name="connsiteX0" fmla="*/ 0 w 3606536"/>
              <a:gd name="connsiteY0" fmla="*/ 159922 h 1599218"/>
              <a:gd name="connsiteX1" fmla="*/ 46840 w 3606536"/>
              <a:gd name="connsiteY1" fmla="*/ 46840 h 1599218"/>
              <a:gd name="connsiteX2" fmla="*/ 159922 w 3606536"/>
              <a:gd name="connsiteY2" fmla="*/ 0 h 1599218"/>
              <a:gd name="connsiteX3" fmla="*/ 3446614 w 3606536"/>
              <a:gd name="connsiteY3" fmla="*/ 0 h 1599218"/>
              <a:gd name="connsiteX4" fmla="*/ 3559696 w 3606536"/>
              <a:gd name="connsiteY4" fmla="*/ 46840 h 1599218"/>
              <a:gd name="connsiteX5" fmla="*/ 3606536 w 3606536"/>
              <a:gd name="connsiteY5" fmla="*/ 159922 h 1599218"/>
              <a:gd name="connsiteX6" fmla="*/ 3606536 w 3606536"/>
              <a:gd name="connsiteY6" fmla="*/ 1439296 h 1599218"/>
              <a:gd name="connsiteX7" fmla="*/ 3559696 w 3606536"/>
              <a:gd name="connsiteY7" fmla="*/ 1552378 h 1599218"/>
              <a:gd name="connsiteX8" fmla="*/ 3446614 w 3606536"/>
              <a:gd name="connsiteY8" fmla="*/ 1599218 h 1599218"/>
              <a:gd name="connsiteX9" fmla="*/ 159922 w 3606536"/>
              <a:gd name="connsiteY9" fmla="*/ 1599218 h 1599218"/>
              <a:gd name="connsiteX10" fmla="*/ 46840 w 3606536"/>
              <a:gd name="connsiteY10" fmla="*/ 1552378 h 1599218"/>
              <a:gd name="connsiteX11" fmla="*/ 0 w 3606536"/>
              <a:gd name="connsiteY11" fmla="*/ 1439296 h 1599218"/>
              <a:gd name="connsiteX12" fmla="*/ 0 w 3606536"/>
              <a:gd name="connsiteY12" fmla="*/ 159922 h 159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06536" h="1599218">
                <a:moveTo>
                  <a:pt x="0" y="159922"/>
                </a:moveTo>
                <a:cubicBezTo>
                  <a:pt x="0" y="117508"/>
                  <a:pt x="16849" y="76831"/>
                  <a:pt x="46840" y="46840"/>
                </a:cubicBezTo>
                <a:cubicBezTo>
                  <a:pt x="76831" y="16849"/>
                  <a:pt x="117508" y="0"/>
                  <a:pt x="159922" y="0"/>
                </a:cubicBezTo>
                <a:lnTo>
                  <a:pt x="3446614" y="0"/>
                </a:lnTo>
                <a:cubicBezTo>
                  <a:pt x="3489028" y="0"/>
                  <a:pt x="3529705" y="16849"/>
                  <a:pt x="3559696" y="46840"/>
                </a:cubicBezTo>
                <a:cubicBezTo>
                  <a:pt x="3589687" y="76831"/>
                  <a:pt x="3606536" y="117508"/>
                  <a:pt x="3606536" y="159922"/>
                </a:cubicBezTo>
                <a:lnTo>
                  <a:pt x="3606536" y="1439296"/>
                </a:lnTo>
                <a:cubicBezTo>
                  <a:pt x="3606536" y="1481710"/>
                  <a:pt x="3589687" y="1522387"/>
                  <a:pt x="3559696" y="1552378"/>
                </a:cubicBezTo>
                <a:cubicBezTo>
                  <a:pt x="3529705" y="1582369"/>
                  <a:pt x="3489028" y="1599218"/>
                  <a:pt x="3446614" y="1599218"/>
                </a:cubicBezTo>
                <a:lnTo>
                  <a:pt x="159922" y="1599218"/>
                </a:lnTo>
                <a:cubicBezTo>
                  <a:pt x="117508" y="1599218"/>
                  <a:pt x="76831" y="1582369"/>
                  <a:pt x="46840" y="1552378"/>
                </a:cubicBezTo>
                <a:cubicBezTo>
                  <a:pt x="16849" y="1522387"/>
                  <a:pt x="0" y="1481710"/>
                  <a:pt x="0" y="1439296"/>
                </a:cubicBezTo>
                <a:lnTo>
                  <a:pt x="0" y="159922"/>
                </a:lnTo>
                <a:close/>
              </a:path>
            </a:pathLst>
          </a:custGeom>
          <a:ln>
            <a:solidFill>
              <a:schemeClr val="bg2"/>
            </a:solidFill>
          </a:ln>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7091" tIns="434935" rIns="35130" bIns="35130" numCol="1" spcCol="1270" rtlCol="0" anchor="t" anchorCtr="0">
            <a:noAutofit/>
          </a:bodyPr>
          <a:lstStyle/>
          <a:p>
            <a:pPr marL="571500" lvl="1" indent="-114300" algn="l" defTabSz="533400" rtl="0">
              <a:lnSpc>
                <a:spcPct val="90000"/>
              </a:lnSpc>
              <a:spcBef>
                <a:spcPct val="0"/>
              </a:spcBef>
              <a:spcAft>
                <a:spcPct val="15000"/>
              </a:spcAft>
              <a:buChar char="••"/>
            </a:pPr>
            <a:endParaRPr lang="ja-JP" altLang="en-US" sz="1200" kern="1200" smtClean="0">
              <a:solidFill>
                <a:schemeClr val="tx1"/>
              </a:solidFill>
            </a:endParaRPr>
          </a:p>
        </p:txBody>
      </p:sp>
      <p:sp>
        <p:nvSpPr>
          <p:cNvPr id="2" name="Title 1"/>
          <p:cNvSpPr>
            <a:spLocks noGrp="1"/>
          </p:cNvSpPr>
          <p:nvPr>
            <p:ph type="title"/>
          </p:nvPr>
        </p:nvSpPr>
        <p:spPr/>
        <p:txBody>
          <a:bodyPr rtlCol="0"/>
          <a:lstStyle/>
          <a:p>
            <a:pPr rtl="0"/>
            <a:r>
              <a:rPr lang="ja-JP" altLang="x-none" sz="3200" dirty="0" smtClean="0">
                <a:solidFill>
                  <a:srgbClr val="0070C0"/>
                </a:solidFill>
              </a:rPr>
              <a:t>管理戦略に対するライフサイクル・アプローチ</a:t>
            </a:r>
            <a:r>
              <a:rPr lang="x-none" altLang="ja-JP" sz="3200" dirty="0" smtClean="0">
                <a:solidFill>
                  <a:srgbClr val="0070C0"/>
                </a:solidFill>
              </a:rPr>
              <a:t>3</a:t>
            </a:r>
            <a:endParaRPr lang="ja-JP" altLang="en-GB" sz="3200" dirty="0">
              <a:solidFill>
                <a:srgbClr val="0070C0"/>
              </a:solidFill>
            </a:endParaRPr>
          </a:p>
        </p:txBody>
      </p:sp>
      <p:sp>
        <p:nvSpPr>
          <p:cNvPr id="4" name="Content Placeholder 3"/>
          <p:cNvSpPr>
            <a:spLocks noGrp="1"/>
          </p:cNvSpPr>
          <p:nvPr>
            <p:ph idx="1"/>
          </p:nvPr>
        </p:nvSpPr>
        <p:spPr>
          <a:xfrm>
            <a:off x="2212504" y="2865512"/>
            <a:ext cx="1944216" cy="1872208"/>
          </a:xfrm>
          <a:custGeom>
            <a:avLst/>
            <a:gdLst>
              <a:gd name="connsiteX0" fmla="*/ 0 w 2203888"/>
              <a:gd name="connsiteY0" fmla="*/ 2163942 h 2163942"/>
              <a:gd name="connsiteX1" fmla="*/ 659823 w 2203888"/>
              <a:gd name="connsiteY1" fmla="*/ 619875 h 2163942"/>
              <a:gd name="connsiteX2" fmla="*/ 2203892 w 2203888"/>
              <a:gd name="connsiteY2" fmla="*/ 3 h 2163942"/>
              <a:gd name="connsiteX3" fmla="*/ 2203888 w 2203888"/>
              <a:gd name="connsiteY3" fmla="*/ 2163942 h 2163942"/>
              <a:gd name="connsiteX4" fmla="*/ 0 w 2203888"/>
              <a:gd name="connsiteY4" fmla="*/ 2163942 h 216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888" h="2163942">
                <a:moveTo>
                  <a:pt x="0" y="2163942"/>
                </a:moveTo>
                <a:cubicBezTo>
                  <a:pt x="1" y="1583168"/>
                  <a:pt x="237765" y="1026771"/>
                  <a:pt x="659823" y="619875"/>
                </a:cubicBezTo>
                <a:cubicBezTo>
                  <a:pt x="1071914" y="222588"/>
                  <a:pt x="1626365" y="2"/>
                  <a:pt x="2203892" y="3"/>
                </a:cubicBezTo>
                <a:cubicBezTo>
                  <a:pt x="2203891" y="721316"/>
                  <a:pt x="2203889" y="1442629"/>
                  <a:pt x="2203888" y="2163942"/>
                </a:cubicBezTo>
                <a:lnTo>
                  <a:pt x="0" y="2163942"/>
                </a:lnTo>
                <a:close/>
              </a:path>
            </a:pathLst>
          </a:custGeom>
        </p:spPr>
        <p:style>
          <a:lnRef idx="1">
            <a:schemeClr val="accent1"/>
          </a:lnRef>
          <a:fillRef idx="2">
            <a:schemeClr val="accent1"/>
          </a:fillRef>
          <a:effectRef idx="1">
            <a:schemeClr val="accent1"/>
          </a:effectRef>
          <a:fontRef idx="minor">
            <a:schemeClr val="dk1"/>
          </a:fontRef>
        </p:style>
        <p:txBody>
          <a:bodyPr spcFirstLastPara="0" vert="horz" wrap="square" lIns="365760" tIns="731520" rIns="91440" bIns="548640" numCol="1" spcCol="1270" rtlCol="0" anchor="ctr" anchorCtr="0">
            <a:noAutofit/>
          </a:bodyPr>
          <a:lstStyle/>
          <a:p>
            <a:pPr marL="0" lvl="0" indent="0" algn="ctr" defTabSz="889000" rtl="0">
              <a:spcBef>
                <a:spcPct val="0"/>
              </a:spcBef>
              <a:spcAft>
                <a:spcPct val="35000"/>
              </a:spcAft>
              <a:buNone/>
            </a:pPr>
            <a:r>
              <a:rPr lang="ja-JP" altLang="x-none" sz="1800" b="1" kern="1200" dirty="0" smtClean="0">
                <a:solidFill>
                  <a:schemeClr val="tx1"/>
                </a:solidFill>
              </a:rPr>
              <a:t>リスクアセスメント</a:t>
            </a:r>
            <a:r>
              <a:rPr lang="ja-JP" altLang="en-US" sz="1800" b="1" kern="1200" dirty="0" smtClean="0">
                <a:solidFill>
                  <a:schemeClr val="tx1"/>
                </a:solidFill>
              </a:rPr>
              <a:t>の見直し</a:t>
            </a:r>
            <a:endParaRPr lang="ja-JP" altLang="en-US" sz="1800" b="0" kern="1200" dirty="0">
              <a:solidFill>
                <a:schemeClr val="tx1"/>
              </a:solidFill>
            </a:endParaRPr>
          </a:p>
        </p:txBody>
      </p:sp>
      <p:sp>
        <p:nvSpPr>
          <p:cNvPr id="5" name="Freeform 4"/>
          <p:cNvSpPr/>
          <p:nvPr/>
        </p:nvSpPr>
        <p:spPr>
          <a:xfrm>
            <a:off x="4228728" y="2865512"/>
            <a:ext cx="1800200" cy="1872208"/>
          </a:xfrm>
          <a:custGeom>
            <a:avLst/>
            <a:gdLst>
              <a:gd name="connsiteX0" fmla="*/ 0 w 2163942"/>
              <a:gd name="connsiteY0" fmla="*/ 2163942 h 2163942"/>
              <a:gd name="connsiteX1" fmla="*/ 633806 w 2163942"/>
              <a:gd name="connsiteY1" fmla="*/ 633804 h 2163942"/>
              <a:gd name="connsiteX2" fmla="*/ 2163946 w 2163942"/>
              <a:gd name="connsiteY2" fmla="*/ 2 h 2163942"/>
              <a:gd name="connsiteX3" fmla="*/ 2163942 w 2163942"/>
              <a:gd name="connsiteY3" fmla="*/ 2163942 h 2163942"/>
              <a:gd name="connsiteX4" fmla="*/ 0 w 2163942"/>
              <a:gd name="connsiteY4" fmla="*/ 2163942 h 216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942" h="2163942">
                <a:moveTo>
                  <a:pt x="0" y="0"/>
                </a:moveTo>
                <a:cubicBezTo>
                  <a:pt x="573913" y="1"/>
                  <a:pt x="1124320" y="227988"/>
                  <a:pt x="1530138" y="633806"/>
                </a:cubicBezTo>
                <a:cubicBezTo>
                  <a:pt x="1935955" y="1039625"/>
                  <a:pt x="2163941" y="1590032"/>
                  <a:pt x="2163940" y="2163946"/>
                </a:cubicBezTo>
                <a:cubicBezTo>
                  <a:pt x="1442627" y="2163945"/>
                  <a:pt x="721313" y="2163943"/>
                  <a:pt x="0" y="2163942"/>
                </a:cubicBezTo>
                <a:lnTo>
                  <a:pt x="0" y="0"/>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91440" tIns="731520" rIns="365760" bIns="548640" numCol="1" spcCol="1270" rtlCol="0" anchor="ctr" anchorCtr="0">
            <a:noAutofit/>
          </a:bodyPr>
          <a:lstStyle/>
          <a:p>
            <a:pPr lvl="0" algn="ctr" defTabSz="889000" rtl="0">
              <a:lnSpc>
                <a:spcPct val="100000"/>
              </a:lnSpc>
              <a:spcAft>
                <a:spcPct val="35000"/>
              </a:spcAft>
            </a:pPr>
            <a:r>
              <a:rPr lang="ja-JP" altLang="x-none" sz="1800" dirty="0" smtClean="0">
                <a:solidFill>
                  <a:schemeClr val="tx1"/>
                </a:solidFill>
              </a:rPr>
              <a:t>リスクアセスメント</a:t>
            </a:r>
            <a:r>
              <a:rPr lang="ja-JP" altLang="en-US" sz="1800" dirty="0" smtClean="0">
                <a:solidFill>
                  <a:schemeClr val="tx1"/>
                </a:solidFill>
              </a:rPr>
              <a:t>の改訂</a:t>
            </a:r>
            <a:endParaRPr lang="ja-JP" altLang="en-US" sz="1800" kern="1200" dirty="0">
              <a:solidFill>
                <a:schemeClr val="tx1"/>
              </a:solidFill>
            </a:endParaRPr>
          </a:p>
        </p:txBody>
      </p:sp>
      <p:sp>
        <p:nvSpPr>
          <p:cNvPr id="6" name="Freeform 5"/>
          <p:cNvSpPr/>
          <p:nvPr/>
        </p:nvSpPr>
        <p:spPr>
          <a:xfrm rot="21600000">
            <a:off x="2356520" y="4809728"/>
            <a:ext cx="1800200" cy="1728192"/>
          </a:xfrm>
          <a:custGeom>
            <a:avLst/>
            <a:gdLst>
              <a:gd name="connsiteX0" fmla="*/ 0 w 2163942"/>
              <a:gd name="connsiteY0" fmla="*/ 2163942 h 2163942"/>
              <a:gd name="connsiteX1" fmla="*/ 633806 w 2163942"/>
              <a:gd name="connsiteY1" fmla="*/ 633804 h 2163942"/>
              <a:gd name="connsiteX2" fmla="*/ 2163946 w 2163942"/>
              <a:gd name="connsiteY2" fmla="*/ 2 h 2163942"/>
              <a:gd name="connsiteX3" fmla="*/ 2163942 w 2163942"/>
              <a:gd name="connsiteY3" fmla="*/ 2163942 h 2163942"/>
              <a:gd name="connsiteX4" fmla="*/ 0 w 2163942"/>
              <a:gd name="connsiteY4" fmla="*/ 2163942 h 216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942" h="2163942">
                <a:moveTo>
                  <a:pt x="2163942" y="2163942"/>
                </a:moveTo>
                <a:cubicBezTo>
                  <a:pt x="1590029" y="2163941"/>
                  <a:pt x="1039622" y="1935954"/>
                  <a:pt x="633804" y="1530136"/>
                </a:cubicBezTo>
                <a:cubicBezTo>
                  <a:pt x="227987" y="1124317"/>
                  <a:pt x="1" y="573910"/>
                  <a:pt x="2" y="-4"/>
                </a:cubicBezTo>
                <a:cubicBezTo>
                  <a:pt x="721315" y="-3"/>
                  <a:pt x="1442629" y="-1"/>
                  <a:pt x="2163942" y="0"/>
                </a:cubicBezTo>
                <a:lnTo>
                  <a:pt x="2163942" y="2163942"/>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365760" tIns="548640" rIns="91440" bIns="731520" numCol="1" spcCol="1270" rtlCol="0" anchor="ctr" anchorCtr="0">
            <a:noAutofit/>
          </a:bodyPr>
          <a:lstStyle/>
          <a:p>
            <a:pPr lvl="0" algn="ctr" defTabSz="889000" rtl="0">
              <a:lnSpc>
                <a:spcPct val="100000"/>
              </a:lnSpc>
              <a:spcBef>
                <a:spcPct val="0"/>
              </a:spcBef>
              <a:spcAft>
                <a:spcPct val="35000"/>
              </a:spcAft>
            </a:pPr>
            <a:r>
              <a:rPr lang="ja-JP" altLang="x-none" sz="1800" b="1" kern="1200" dirty="0" smtClean="0">
                <a:solidFill>
                  <a:schemeClr val="tx1"/>
                </a:solidFill>
              </a:rPr>
              <a:t>管理戦略の</a:t>
            </a:r>
            <a:r>
              <a:rPr lang="en-US" altLang="ja-JP" sz="1800" b="1" kern="1200" dirty="0" smtClean="0">
                <a:solidFill>
                  <a:schemeClr val="tx1"/>
                </a:solidFill>
              </a:rPr>
              <a:t/>
            </a:r>
            <a:br>
              <a:rPr lang="en-US" altLang="ja-JP" sz="1800" b="1" kern="1200" dirty="0" smtClean="0">
                <a:solidFill>
                  <a:schemeClr val="tx1"/>
                </a:solidFill>
              </a:rPr>
            </a:br>
            <a:r>
              <a:rPr lang="ja-JP" altLang="x-none" sz="1800" b="1" kern="1200" dirty="0" smtClean="0">
                <a:solidFill>
                  <a:schemeClr val="tx1"/>
                </a:solidFill>
              </a:rPr>
              <a:t>更新</a:t>
            </a:r>
            <a:r>
              <a:rPr lang="ja-JP" altLang="en-US" sz="1800" kern="1200" dirty="0" smtClean="0">
                <a:solidFill>
                  <a:schemeClr val="tx1"/>
                </a:solidFill>
              </a:rPr>
              <a:t/>
            </a:r>
            <a:br>
              <a:rPr lang="ja-JP" altLang="en-US" sz="1800" kern="1200" dirty="0" smtClean="0">
                <a:solidFill>
                  <a:schemeClr val="tx1"/>
                </a:solidFill>
              </a:rPr>
            </a:br>
            <a:endParaRPr lang="ja-JP" altLang="en-US" sz="1800" kern="1200" dirty="0">
              <a:solidFill>
                <a:schemeClr val="tx1"/>
              </a:solidFill>
            </a:endParaRPr>
          </a:p>
        </p:txBody>
      </p:sp>
      <p:sp>
        <p:nvSpPr>
          <p:cNvPr id="7" name="Freeform 6"/>
          <p:cNvSpPr/>
          <p:nvPr/>
        </p:nvSpPr>
        <p:spPr>
          <a:xfrm rot="21600000">
            <a:off x="4228728" y="4809728"/>
            <a:ext cx="1800200" cy="1728192"/>
          </a:xfrm>
          <a:custGeom>
            <a:avLst/>
            <a:gdLst>
              <a:gd name="connsiteX0" fmla="*/ 0 w 2163942"/>
              <a:gd name="connsiteY0" fmla="*/ 2163942 h 2163942"/>
              <a:gd name="connsiteX1" fmla="*/ 633806 w 2163942"/>
              <a:gd name="connsiteY1" fmla="*/ 633804 h 2163942"/>
              <a:gd name="connsiteX2" fmla="*/ 2163946 w 2163942"/>
              <a:gd name="connsiteY2" fmla="*/ 2 h 2163942"/>
              <a:gd name="connsiteX3" fmla="*/ 2163942 w 2163942"/>
              <a:gd name="connsiteY3" fmla="*/ 2163942 h 2163942"/>
              <a:gd name="connsiteX4" fmla="*/ 0 w 2163942"/>
              <a:gd name="connsiteY4" fmla="*/ 2163942 h 216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942" h="2163942">
                <a:moveTo>
                  <a:pt x="2163942" y="0"/>
                </a:moveTo>
                <a:cubicBezTo>
                  <a:pt x="2163941" y="573913"/>
                  <a:pt x="1935954" y="1124320"/>
                  <a:pt x="1530136" y="1530138"/>
                </a:cubicBezTo>
                <a:cubicBezTo>
                  <a:pt x="1124317" y="1935955"/>
                  <a:pt x="573910" y="2163941"/>
                  <a:pt x="-3" y="2163940"/>
                </a:cubicBezTo>
                <a:cubicBezTo>
                  <a:pt x="-2" y="1442627"/>
                  <a:pt x="0" y="721313"/>
                  <a:pt x="0" y="0"/>
                </a:cubicBezTo>
                <a:lnTo>
                  <a:pt x="2163942" y="0"/>
                </a:lnTo>
                <a:close/>
              </a:path>
            </a:pathLst>
          </a:custGeom>
        </p:spPr>
        <p:style>
          <a:lnRef idx="1">
            <a:schemeClr val="accent1"/>
          </a:lnRef>
          <a:fillRef idx="2">
            <a:schemeClr val="accent1"/>
          </a:fillRef>
          <a:effectRef idx="1">
            <a:schemeClr val="accent1"/>
          </a:effectRef>
          <a:fontRef idx="minor">
            <a:schemeClr val="dk1"/>
          </a:fontRef>
        </p:style>
        <p:txBody>
          <a:bodyPr spcFirstLastPara="0" vert="horz" wrap="square" lIns="91440" tIns="548640" rIns="365760" bIns="731520" numCol="1" spcCol="1270" rtlCol="0" anchor="ctr" anchorCtr="0">
            <a:noAutofit/>
          </a:bodyPr>
          <a:lstStyle/>
          <a:p>
            <a:pPr lvl="0" algn="ctr" defTabSz="889000" rtl="0">
              <a:lnSpc>
                <a:spcPct val="100000"/>
              </a:lnSpc>
              <a:spcBef>
                <a:spcPct val="0"/>
              </a:spcBef>
              <a:spcAft>
                <a:spcPct val="35000"/>
              </a:spcAft>
            </a:pPr>
            <a:r>
              <a:rPr lang="ja-JP" altLang="x-none" sz="1800" b="1" kern="1200" dirty="0" smtClean="0">
                <a:solidFill>
                  <a:schemeClr val="tx1"/>
                </a:solidFill>
              </a:rPr>
              <a:t>管理</a:t>
            </a:r>
            <a:r>
              <a:rPr lang="ja-JP" altLang="x-none" sz="1800" dirty="0" smtClean="0">
                <a:solidFill>
                  <a:schemeClr val="tx1"/>
                </a:solidFill>
              </a:rPr>
              <a:t>戦略の</a:t>
            </a:r>
            <a:r>
              <a:rPr lang="ja-JP" altLang="en-US" sz="1800" b="1" kern="1200" dirty="0" smtClean="0">
                <a:solidFill>
                  <a:schemeClr val="tx1"/>
                </a:solidFill>
              </a:rPr>
              <a:t>見直し</a:t>
            </a:r>
            <a:r>
              <a:rPr lang="ja-JP" altLang="en-US" sz="1800" dirty="0" smtClean="0">
                <a:solidFill>
                  <a:schemeClr val="tx1"/>
                </a:solidFill>
              </a:rPr>
              <a:t> </a:t>
            </a:r>
            <a:r>
              <a:rPr lang="ja-JP" altLang="en-US" sz="1800" kern="1200" dirty="0" smtClean="0">
                <a:solidFill>
                  <a:schemeClr val="tx1"/>
                </a:solidFill>
              </a:rPr>
              <a:t/>
            </a:r>
            <a:br>
              <a:rPr lang="ja-JP" altLang="en-US" sz="1800" kern="1200" dirty="0" smtClean="0">
                <a:solidFill>
                  <a:schemeClr val="tx1"/>
                </a:solidFill>
              </a:rPr>
            </a:br>
            <a:endParaRPr lang="ja-JP" altLang="en-US" sz="1800" kern="1200" dirty="0">
              <a:solidFill>
                <a:schemeClr val="tx1"/>
              </a:solidFill>
            </a:endParaRPr>
          </a:p>
        </p:txBody>
      </p:sp>
      <p:sp>
        <p:nvSpPr>
          <p:cNvPr id="8" name="Circular Arrow 7"/>
          <p:cNvSpPr/>
          <p:nvPr/>
        </p:nvSpPr>
        <p:spPr>
          <a:xfrm>
            <a:off x="3796680" y="4233664"/>
            <a:ext cx="747134" cy="649682"/>
          </a:xfrm>
          <a:prstGeom prst="circularArrow">
            <a:avLst/>
          </a:prstGeom>
          <a:solidFill>
            <a:srgbClr val="FFFF00"/>
          </a:solidFill>
          <a:ln>
            <a:solidFill>
              <a:srgbClr val="832D6A"/>
            </a:solidFill>
          </a:ln>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9" name="Circular Arrow 8"/>
          <p:cNvSpPr/>
          <p:nvPr/>
        </p:nvSpPr>
        <p:spPr>
          <a:xfrm rot="10800000">
            <a:off x="3796680" y="4665712"/>
            <a:ext cx="747134" cy="649682"/>
          </a:xfrm>
          <a:prstGeom prst="circularArrow">
            <a:avLst/>
          </a:prstGeom>
          <a:solidFill>
            <a:srgbClr val="FFFF00"/>
          </a:solidFill>
          <a:ln>
            <a:solidFill>
              <a:srgbClr val="832D6A"/>
            </a:solidFill>
          </a:ln>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10" name="Right Arrow 9"/>
          <p:cNvSpPr/>
          <p:nvPr/>
        </p:nvSpPr>
        <p:spPr>
          <a:xfrm>
            <a:off x="340296" y="4089648"/>
            <a:ext cx="2016224" cy="766483"/>
          </a:xfrm>
          <a:prstGeom prst="rightArrow">
            <a:avLst/>
          </a:prstGeom>
          <a:ln/>
        </p:spPr>
        <p:style>
          <a:lnRef idx="2">
            <a:schemeClr val="accent1"/>
          </a:lnRef>
          <a:fillRef idx="1">
            <a:schemeClr val="lt1"/>
          </a:fillRef>
          <a:effectRef idx="0">
            <a:schemeClr val="accent1"/>
          </a:effectRef>
          <a:fontRef idx="minor">
            <a:schemeClr val="dk1"/>
          </a:fontRef>
        </p:style>
        <p:txBody>
          <a:bodyPr rtlCol="0" anchor="ctr"/>
          <a:lstStyle/>
          <a:p>
            <a:pPr rtl="0"/>
            <a:r>
              <a:rPr lang="ja-JP" altLang="x-none" sz="1800" smtClean="0">
                <a:solidFill>
                  <a:schemeClr val="tx1"/>
                </a:solidFill>
              </a:rPr>
              <a:t>新規情報</a:t>
            </a:r>
            <a:endParaRPr lang="ja-JP" altLang="en-US" sz="1800">
              <a:solidFill>
                <a:schemeClr val="tx1"/>
              </a:solidFill>
            </a:endParaRPr>
          </a:p>
        </p:txBody>
      </p:sp>
      <p:sp>
        <p:nvSpPr>
          <p:cNvPr id="16" name="TextBox 15"/>
          <p:cNvSpPr txBox="1"/>
          <p:nvPr/>
        </p:nvSpPr>
        <p:spPr bwMode="auto">
          <a:xfrm>
            <a:off x="747958" y="2571417"/>
            <a:ext cx="2376264" cy="785557"/>
          </a:xfrm>
          <a:prstGeom prst="rect">
            <a:avLst/>
          </a:prstGeom>
          <a:noFill/>
          <a:ln w="9525">
            <a:noFill/>
            <a:round/>
            <a:headEnd/>
            <a:tailEnd/>
          </a:ln>
        </p:spPr>
        <p:txBody>
          <a:bodyPr wrap="square" lIns="90000" tIns="92880" rIns="90000" bIns="4500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新規の情報により</a:t>
            </a:r>
            <a:r>
              <a:rPr lang="ja-JP" altLang="en-US" sz="1400" dirty="0" smtClean="0">
                <a:solidFill>
                  <a:schemeClr val="tx1"/>
                </a:solidFill>
                <a:latin typeface="+mn-lt"/>
              </a:rPr>
              <a:t>、</a:t>
            </a:r>
            <a:r>
              <a:rPr lang="ja-JP" altLang="x-none" sz="1400" dirty="0" smtClean="0">
                <a:solidFill>
                  <a:schemeClr val="tx1"/>
                </a:solidFill>
                <a:latin typeface="+mn-lt"/>
              </a:rPr>
              <a:t>リスクアセスメントの作成（最初） ・見直し（以降）が必要になる</a:t>
            </a:r>
            <a:endParaRPr lang="ja-JP" altLang="en-GB" sz="2400" dirty="0">
              <a:solidFill>
                <a:schemeClr val="tx1"/>
              </a:solidFill>
              <a:latin typeface="+mn-lt"/>
            </a:endParaRPr>
          </a:p>
        </p:txBody>
      </p:sp>
      <p:sp>
        <p:nvSpPr>
          <p:cNvPr id="19" name="TextBox 18"/>
          <p:cNvSpPr txBox="1"/>
          <p:nvPr/>
        </p:nvSpPr>
        <p:spPr bwMode="auto">
          <a:xfrm>
            <a:off x="5704892" y="2433464"/>
            <a:ext cx="2550282" cy="1801220"/>
          </a:xfrm>
          <a:prstGeom prst="rect">
            <a:avLst/>
          </a:prstGeom>
          <a:noFill/>
          <a:ln w="9525">
            <a:noFill/>
            <a:round/>
            <a:headEnd/>
            <a:tailEnd/>
          </a:ln>
        </p:spPr>
        <p:txBody>
          <a:bodyPr wrap="square" lIns="90000" tIns="92880" rIns="90000" bIns="45000" rtlCol="0">
            <a:spAutoFit/>
          </a:bodyPr>
          <a:lstStyle/>
          <a:p>
            <a:pPr lvl="0"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見直しにより、リスクアセスメントの</a:t>
            </a:r>
            <a:r>
              <a:rPr lang="ja-JP" altLang="en-US" sz="1400" dirty="0" smtClean="0">
                <a:solidFill>
                  <a:schemeClr val="tx1"/>
                </a:solidFill>
                <a:latin typeface="+mn-lt"/>
              </a:rPr>
              <a:t>改訂</a:t>
            </a:r>
            <a:r>
              <a:rPr lang="ja-JP" altLang="x-none" sz="1400" dirty="0" smtClean="0">
                <a:solidFill>
                  <a:schemeClr val="tx1"/>
                </a:solidFill>
                <a:latin typeface="+mn-lt"/>
              </a:rPr>
              <a:t>が生じることがある </a:t>
            </a:r>
          </a:p>
          <a:p>
            <a:pPr lvl="0" rtl="0">
              <a:lnSpc>
                <a:spcPct val="100000"/>
              </a:lnSpc>
              <a:tabLst>
                <a:tab pos="723900" algn="l"/>
                <a:tab pos="1447800" algn="l"/>
                <a:tab pos="2171700" algn="l"/>
                <a:tab pos="2895600" algn="l"/>
                <a:tab pos="3619500" algn="l"/>
                <a:tab pos="4343400" algn="l"/>
                <a:tab pos="5067300" algn="l"/>
                <a:tab pos="5791200" algn="l"/>
              </a:tabLst>
            </a:pPr>
            <a:endParaRPr lang="ja-JP" altLang="en-US" sz="1400" dirty="0" smtClean="0">
              <a:solidFill>
                <a:schemeClr val="tx1"/>
              </a:solidFill>
              <a:latin typeface="+mn-lt"/>
            </a:endParaRPr>
          </a:p>
          <a:p>
            <a:pPr lvl="0"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リスクアセスメントの変更点はすべて</a:t>
            </a:r>
            <a:r>
              <a:rPr lang="ja-JP" altLang="en-US" sz="1400" dirty="0" smtClean="0">
                <a:solidFill>
                  <a:schemeClr val="tx1"/>
                </a:solidFill>
                <a:latin typeface="+mn-lt"/>
              </a:rPr>
              <a:t>文書化しな</a:t>
            </a:r>
            <a:r>
              <a:rPr lang="ja-JP" altLang="en-US" sz="1400" dirty="0">
                <a:solidFill>
                  <a:schemeClr val="tx1"/>
                </a:solidFill>
                <a:latin typeface="+mn-lt"/>
              </a:rPr>
              <a:t>けれ</a:t>
            </a:r>
            <a:r>
              <a:rPr lang="ja-JP" altLang="en-US" sz="1400" dirty="0" smtClean="0">
                <a:solidFill>
                  <a:schemeClr val="tx1"/>
                </a:solidFill>
                <a:latin typeface="+mn-lt"/>
              </a:rPr>
              <a:t>ばなら</a:t>
            </a:r>
            <a:endParaRPr lang="en-US" altLang="ja-JP" sz="1400" dirty="0" smtClean="0">
              <a:solidFill>
                <a:schemeClr val="tx1"/>
              </a:solidFill>
              <a:latin typeface="+mn-lt"/>
            </a:endParaRPr>
          </a:p>
          <a:p>
            <a:pPr lvl="0" rtl="0">
              <a:lnSpc>
                <a:spcPct val="100000"/>
              </a:lnSpc>
              <a:tabLst>
                <a:tab pos="723900" algn="l"/>
                <a:tab pos="1447800" algn="l"/>
                <a:tab pos="2171700" algn="l"/>
                <a:tab pos="2895600" algn="l"/>
                <a:tab pos="3619500" algn="l"/>
                <a:tab pos="4343400" algn="l"/>
                <a:tab pos="5067300" algn="l"/>
                <a:tab pos="5791200" algn="l"/>
              </a:tabLst>
            </a:pPr>
            <a:r>
              <a:rPr lang="ja-JP" altLang="en-US" sz="1400" dirty="0" smtClean="0">
                <a:solidFill>
                  <a:schemeClr val="tx1"/>
                </a:solidFill>
                <a:latin typeface="+mn-lt"/>
              </a:rPr>
              <a:t>ない</a:t>
            </a:r>
            <a:endParaRPr lang="ja-JP" altLang="en-GB" sz="1400" dirty="0" smtClean="0">
              <a:solidFill>
                <a:schemeClr val="tx1"/>
              </a:solidFill>
              <a:latin typeface="+mn-lt"/>
            </a:endParaRPr>
          </a:p>
          <a:p>
            <a:pPr rtl="0">
              <a:lnSpc>
                <a:spcPct val="100000"/>
              </a:lnSpc>
              <a:tabLst>
                <a:tab pos="723900" algn="l"/>
                <a:tab pos="1447800" algn="l"/>
                <a:tab pos="2171700" algn="l"/>
                <a:tab pos="2895600" algn="l"/>
                <a:tab pos="3619500" algn="l"/>
                <a:tab pos="4343400" algn="l"/>
                <a:tab pos="5067300" algn="l"/>
                <a:tab pos="5791200" algn="l"/>
              </a:tabLst>
            </a:pPr>
            <a:endParaRPr lang="ja-JP" altLang="en-GB" sz="2400" dirty="0">
              <a:solidFill>
                <a:schemeClr val="tx1"/>
              </a:solidFill>
              <a:latin typeface="+mn-lt"/>
            </a:endParaRPr>
          </a:p>
        </p:txBody>
      </p:sp>
      <p:sp>
        <p:nvSpPr>
          <p:cNvPr id="24" name="TextBox 23"/>
          <p:cNvSpPr txBox="1"/>
          <p:nvPr/>
        </p:nvSpPr>
        <p:spPr bwMode="auto">
          <a:xfrm>
            <a:off x="5956920" y="5320895"/>
            <a:ext cx="1950217" cy="1001001"/>
          </a:xfrm>
          <a:prstGeom prst="rect">
            <a:avLst/>
          </a:prstGeom>
          <a:noFill/>
          <a:ln w="9525">
            <a:noFill/>
            <a:round/>
            <a:headEnd/>
            <a:tailEnd/>
          </a:ln>
        </p:spPr>
        <p:txBody>
          <a:bodyPr wrap="square" lIns="90000" tIns="92880" rIns="90000" bIns="45000" rtlCol="0">
            <a:spAutoFit/>
          </a:bodyPr>
          <a:lstStyle/>
          <a:p>
            <a:pPr lvl="0" rtl="0">
              <a:lnSpc>
                <a:spcPct val="100000"/>
              </a:lnSpc>
              <a:tabLst>
                <a:tab pos="723900" algn="l"/>
                <a:tab pos="1447800" algn="l"/>
                <a:tab pos="2171700" algn="l"/>
                <a:tab pos="2895600" algn="l"/>
                <a:tab pos="3619500" algn="l"/>
                <a:tab pos="4343400" algn="l"/>
                <a:tab pos="5067300" algn="l"/>
                <a:tab pos="5791200" algn="l"/>
              </a:tabLst>
            </a:pPr>
            <a:r>
              <a:rPr lang="ja-JP" altLang="en-US" sz="1400" dirty="0" smtClean="0">
                <a:solidFill>
                  <a:schemeClr val="tx1"/>
                </a:solidFill>
                <a:latin typeface="+mn-lt"/>
              </a:rPr>
              <a:t>改訂</a:t>
            </a:r>
            <a:r>
              <a:rPr lang="ja-JP" altLang="x-none" sz="1400" dirty="0" smtClean="0">
                <a:solidFill>
                  <a:schemeClr val="tx1"/>
                </a:solidFill>
                <a:latin typeface="+mn-lt"/>
              </a:rPr>
              <a:t>したリスクアセスメント</a:t>
            </a:r>
            <a:r>
              <a:rPr lang="ja-JP" altLang="en-US" sz="1400" dirty="0" smtClean="0">
                <a:solidFill>
                  <a:schemeClr val="tx1"/>
                </a:solidFill>
                <a:latin typeface="+mn-lt"/>
              </a:rPr>
              <a:t>に基づき</a:t>
            </a:r>
            <a:r>
              <a:rPr lang="ja-JP" altLang="x-none" sz="1400" dirty="0" smtClean="0">
                <a:solidFill>
                  <a:schemeClr val="tx1"/>
                </a:solidFill>
                <a:latin typeface="+mn-lt"/>
              </a:rPr>
              <a:t>、管理戦略を見直</a:t>
            </a:r>
            <a:r>
              <a:rPr lang="ja-JP" altLang="en-US" sz="1400" dirty="0" smtClean="0">
                <a:solidFill>
                  <a:schemeClr val="tx1"/>
                </a:solidFill>
                <a:latin typeface="+mn-lt"/>
              </a:rPr>
              <a:t>さなければならない</a:t>
            </a:r>
            <a:endParaRPr lang="ja-JP" altLang="en-GB" sz="1400" dirty="0" smtClean="0">
              <a:solidFill>
                <a:schemeClr val="tx1"/>
              </a:solidFill>
              <a:latin typeface="+mn-lt"/>
            </a:endParaRPr>
          </a:p>
        </p:txBody>
      </p:sp>
      <p:sp>
        <p:nvSpPr>
          <p:cNvPr id="28" name="TextBox 27"/>
          <p:cNvSpPr txBox="1"/>
          <p:nvPr/>
        </p:nvSpPr>
        <p:spPr bwMode="auto">
          <a:xfrm>
            <a:off x="628328" y="5034024"/>
            <a:ext cx="2112888" cy="1431888"/>
          </a:xfrm>
          <a:prstGeom prst="rect">
            <a:avLst/>
          </a:prstGeom>
          <a:noFill/>
          <a:ln w="9525">
            <a:noFill/>
            <a:round/>
            <a:headEnd/>
            <a:tailEnd/>
          </a:ln>
        </p:spPr>
        <p:txBody>
          <a:bodyPr wrap="square" lIns="90000" tIns="92880" rIns="90000" bIns="45000" rtlCol="0">
            <a:spAutoFit/>
          </a:bodyPr>
          <a:lstStyle/>
          <a:p>
            <a:pPr lvl="0"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管理戦略を更新する</a:t>
            </a:r>
            <a:endParaRPr lang="en-US" altLang="ja-JP" sz="1400" dirty="0" smtClean="0">
              <a:solidFill>
                <a:schemeClr val="tx1"/>
              </a:solidFill>
              <a:latin typeface="+mn-lt"/>
            </a:endParaRPr>
          </a:p>
          <a:p>
            <a:pPr lvl="0"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必要が生じることがある</a:t>
            </a:r>
          </a:p>
          <a:p>
            <a:pPr lvl="0" rtl="0">
              <a:lnSpc>
                <a:spcPct val="100000"/>
              </a:lnSpc>
              <a:tabLst>
                <a:tab pos="723900" algn="l"/>
                <a:tab pos="1447800" algn="l"/>
                <a:tab pos="2171700" algn="l"/>
                <a:tab pos="2895600" algn="l"/>
                <a:tab pos="3619500" algn="l"/>
                <a:tab pos="4343400" algn="l"/>
                <a:tab pos="5067300" algn="l"/>
                <a:tab pos="5791200" algn="l"/>
              </a:tabLst>
            </a:pPr>
            <a:endParaRPr lang="ja-JP" altLang="en-US" sz="1400" dirty="0" smtClean="0">
              <a:solidFill>
                <a:schemeClr val="tx1"/>
              </a:solidFill>
              <a:latin typeface="+mn-lt"/>
            </a:endParaRPr>
          </a:p>
          <a:p>
            <a:pPr lvl="0" rtl="0">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mn-lt"/>
              </a:rPr>
              <a:t>社内変更</a:t>
            </a:r>
            <a:r>
              <a:rPr lang="ja-JP" altLang="en-US" sz="1400" dirty="0" smtClean="0">
                <a:solidFill>
                  <a:schemeClr val="tx1"/>
                </a:solidFill>
                <a:latin typeface="+mn-lt"/>
              </a:rPr>
              <a:t>の必要性、</a:t>
            </a:r>
            <a:r>
              <a:rPr lang="ja-JP" altLang="x-none" sz="1400" dirty="0" smtClean="0">
                <a:solidFill>
                  <a:schemeClr val="tx1"/>
                </a:solidFill>
                <a:latin typeface="+mn-lt"/>
              </a:rPr>
              <a:t>規制</a:t>
            </a:r>
            <a:r>
              <a:rPr lang="ja-JP" altLang="en-US" sz="1400" dirty="0" smtClean="0">
                <a:solidFill>
                  <a:schemeClr val="tx1"/>
                </a:solidFill>
                <a:latin typeface="+mn-lt"/>
              </a:rPr>
              <a:t>当局への届出の必要性を</a:t>
            </a:r>
            <a:r>
              <a:rPr lang="ja-JP" altLang="x-none" sz="1400" dirty="0" smtClean="0">
                <a:solidFill>
                  <a:schemeClr val="tx1"/>
                </a:solidFill>
                <a:latin typeface="+mn-lt"/>
              </a:rPr>
              <a:t>検討する</a:t>
            </a:r>
            <a:endParaRPr lang="ja-JP" altLang="en-GB" sz="1400" dirty="0" smtClean="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3" grpId="0" animBg="1"/>
      <p:bldP spid="12" grpId="0" animBg="1"/>
      <p:bldP spid="4" grpId="0" animBg="1"/>
      <p:bldP spid="5" grpId="0" animBg="1"/>
      <p:bldP spid="6" grpId="0" animBg="1"/>
      <p:bldP spid="7"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282849"/>
            <a:ext cx="8566150" cy="790575"/>
          </a:xfrm>
        </p:spPr>
        <p:txBody>
          <a:bodyPr rtlCol="0"/>
          <a:lstStyle/>
          <a:p>
            <a:pPr rtl="0"/>
            <a:r>
              <a:rPr lang="ja-JP" altLang="x-none" sz="3200" dirty="0" smtClean="0">
                <a:solidFill>
                  <a:srgbClr val="0070C0"/>
                </a:solidFill>
              </a:rPr>
              <a:t>バイオテクノロジー応用製品で特別に考慮すべきこと </a:t>
            </a:r>
            <a:endParaRPr lang="ja-JP" altLang="en-GB" sz="3200" dirty="0">
              <a:solidFill>
                <a:srgbClr val="0070C0"/>
              </a:solidFill>
            </a:endParaRPr>
          </a:p>
        </p:txBody>
      </p:sp>
      <p:sp>
        <p:nvSpPr>
          <p:cNvPr id="3" name="Content Placeholder 2"/>
          <p:cNvSpPr>
            <a:spLocks noGrp="1"/>
          </p:cNvSpPr>
          <p:nvPr>
            <p:ph idx="1"/>
          </p:nvPr>
        </p:nvSpPr>
        <p:spPr>
          <a:xfrm>
            <a:off x="700336" y="2264370"/>
            <a:ext cx="8568952" cy="4273550"/>
          </a:xfrm>
        </p:spPr>
        <p:txBody>
          <a:bodyPr rtlCol="0"/>
          <a:lstStyle/>
          <a:p>
            <a:pPr rtl="0">
              <a:buClr>
                <a:srgbClr val="13134D"/>
              </a:buClr>
            </a:pPr>
            <a:r>
              <a:rPr lang="ja-JP" altLang="x-none" sz="2400" b="0" dirty="0" smtClean="0"/>
              <a:t>バイオテクノロジー応用製品については、安全性</a:t>
            </a:r>
            <a:r>
              <a:rPr lang="ja-JP" altLang="en-US" sz="2400" b="0" dirty="0"/>
              <a:t>上</a:t>
            </a:r>
            <a:r>
              <a:rPr lang="ja-JP" altLang="en-US" sz="2400" b="0" dirty="0" smtClean="0"/>
              <a:t>の</a:t>
            </a:r>
            <a:r>
              <a:rPr lang="ja-JP" altLang="x-none" sz="2400" b="0" dirty="0" smtClean="0"/>
              <a:t>懸念</a:t>
            </a:r>
            <a:r>
              <a:rPr lang="ja-JP" altLang="en-US" sz="2400" b="0" dirty="0" smtClean="0"/>
              <a:t>が生じるレベルで</a:t>
            </a:r>
            <a:r>
              <a:rPr lang="ja-JP" altLang="x-none" sz="2400" b="0" dirty="0" smtClean="0"/>
              <a:t>元素不純物</a:t>
            </a:r>
            <a:r>
              <a:rPr lang="ja-JP" altLang="en-US" sz="2400" b="0" dirty="0" smtClean="0"/>
              <a:t>が</a:t>
            </a:r>
            <a:r>
              <a:rPr lang="ja-JP" altLang="x-none" sz="2400" b="0" dirty="0" smtClean="0"/>
              <a:t>存在</a:t>
            </a:r>
            <a:r>
              <a:rPr lang="ja-JP" altLang="en-US" sz="2400" b="0" dirty="0" smtClean="0"/>
              <a:t>する</a:t>
            </a:r>
            <a:r>
              <a:rPr lang="ja-JP" altLang="x-none" sz="2400" b="0" dirty="0" smtClean="0"/>
              <a:t>リスクは低いと認識されている</a:t>
            </a:r>
          </a:p>
          <a:p>
            <a:pPr>
              <a:buClr>
                <a:srgbClr val="13134D"/>
              </a:buClr>
            </a:pPr>
            <a:r>
              <a:rPr lang="ja-JP" altLang="x-none" sz="2400" b="0" dirty="0" smtClean="0"/>
              <a:t>これは一般に、触媒</a:t>
            </a:r>
            <a:r>
              <a:rPr lang="ja-JP" altLang="en-US" sz="2400" b="0" dirty="0" smtClean="0"/>
              <a:t>又は</a:t>
            </a:r>
            <a:r>
              <a:rPr lang="ja-JP" altLang="x-none" sz="2400" b="0" dirty="0" smtClean="0"/>
              <a:t>試薬として</a:t>
            </a:r>
            <a:r>
              <a:rPr lang="ja-JP" altLang="en-US" sz="2400" b="0" dirty="0"/>
              <a:t>元素が</a:t>
            </a:r>
            <a:r>
              <a:rPr lang="ja-JP" altLang="x-none" sz="2400" b="0" dirty="0" smtClean="0"/>
              <a:t>使用されないこと、また、バイオテクノロジー応用製品の製造</a:t>
            </a:r>
            <a:r>
              <a:rPr lang="ja-JP" altLang="en-US" sz="2400" b="0" dirty="0" smtClean="0"/>
              <a:t>で用いられる</a:t>
            </a:r>
            <a:r>
              <a:rPr lang="ja-JP" altLang="x-none" sz="2400" b="0" dirty="0" smtClean="0"/>
              <a:t>典型的</a:t>
            </a:r>
            <a:r>
              <a:rPr lang="ja-JP" altLang="en-US" sz="2400" b="0" dirty="0" smtClean="0"/>
              <a:t>な</a:t>
            </a:r>
            <a:r>
              <a:rPr lang="ja-JP" altLang="x-none" sz="2400" b="0" dirty="0" smtClean="0"/>
              <a:t>精製工程による</a:t>
            </a:r>
            <a:r>
              <a:rPr lang="ja-JP" altLang="en-US" sz="2400" b="0" dirty="0" smtClean="0"/>
              <a:t>ためである</a:t>
            </a:r>
            <a:endParaRPr lang="ja-JP" altLang="x-none" sz="2400" b="0" dirty="0" smtClean="0"/>
          </a:p>
          <a:p>
            <a:pPr>
              <a:buClr>
                <a:srgbClr val="13134D"/>
              </a:buClr>
            </a:pPr>
            <a:r>
              <a:rPr lang="ja-JP" altLang="en-US" sz="2400" b="0" dirty="0"/>
              <a:t>一般</a:t>
            </a:r>
            <a:r>
              <a:rPr lang="ja-JP" altLang="en-US" sz="2400" b="0" dirty="0" smtClean="0"/>
              <a:t>に、</a:t>
            </a:r>
            <a:r>
              <a:rPr lang="ja-JP" altLang="x-none" sz="2400" b="0" dirty="0" smtClean="0"/>
              <a:t>バイオテクノロジー応用原薬まで</a:t>
            </a:r>
            <a:r>
              <a:rPr lang="ja-JP" altLang="en-US" sz="2400" b="0" dirty="0" smtClean="0"/>
              <a:t>は</a:t>
            </a:r>
            <a:r>
              <a:rPr lang="ja-JP" altLang="x-none" sz="2400" b="0" dirty="0" smtClean="0"/>
              <a:t>、元素不純物</a:t>
            </a:r>
            <a:r>
              <a:rPr lang="ja-JP" altLang="en-US" sz="2400" b="0" dirty="0" smtClean="0"/>
              <a:t>に対して特別な管理は必要とされない</a:t>
            </a:r>
            <a:r>
              <a:rPr lang="ja-JP" altLang="x-none" sz="2400" b="0" dirty="0" smtClean="0"/>
              <a:t>。しかし、製剤中</a:t>
            </a:r>
            <a:r>
              <a:rPr lang="ja-JP" altLang="en-US" sz="2400" b="0" dirty="0" smtClean="0"/>
              <a:t>に持ち込まれる</a:t>
            </a:r>
            <a:r>
              <a:rPr lang="ja-JP" altLang="x-none" sz="2400" b="0" dirty="0" smtClean="0"/>
              <a:t>元素不純物の</a:t>
            </a:r>
            <a:r>
              <a:rPr lang="ja-JP" altLang="en-US" sz="2400" b="0" dirty="0" smtClean="0"/>
              <a:t>潜在的起源</a:t>
            </a:r>
            <a:r>
              <a:rPr lang="ja-JP" altLang="x-none" sz="2400" b="0" dirty="0" smtClean="0"/>
              <a:t>（</a:t>
            </a:r>
            <a:r>
              <a:rPr lang="ja-JP" altLang="en-US" sz="2400" b="0" dirty="0" smtClean="0"/>
              <a:t>例えば、</a:t>
            </a:r>
            <a:r>
              <a:rPr lang="ja-JP" altLang="x-none" sz="2400" b="0" dirty="0" smtClean="0"/>
              <a:t>添加剤、環境</a:t>
            </a:r>
            <a:r>
              <a:rPr lang="ja-JP" altLang="en-US" sz="2400" b="0" dirty="0" smtClean="0"/>
              <a:t>要因</a:t>
            </a:r>
            <a:r>
              <a:rPr lang="ja-JP" altLang="x-none" sz="2400" b="0" dirty="0" smtClean="0"/>
              <a:t>、容器施栓系）については考慮すべきである</a:t>
            </a:r>
          </a:p>
          <a:p>
            <a:pPr algn="ctr" rtl="0">
              <a:buNone/>
            </a:pPr>
            <a:endParaRPr lang="ja-JP" altLang="en-GB" sz="2800" b="0"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137320"/>
            <a:ext cx="8566150" cy="790575"/>
          </a:xfrm>
        </p:spPr>
        <p:txBody>
          <a:bodyPr rtlCol="0"/>
          <a:lstStyle/>
          <a:p>
            <a:pPr rtl="0"/>
            <a:r>
              <a:rPr lang="ja-JP" altLang="x-none" sz="3200" dirty="0" smtClean="0">
                <a:solidFill>
                  <a:srgbClr val="0070C0"/>
                </a:solidFill>
              </a:rPr>
              <a:t>他のトレーニングモジュールとの関連</a:t>
            </a:r>
            <a:endParaRPr lang="ja-JP" altLang="en-GB" sz="3200" dirty="0">
              <a:solidFill>
                <a:srgbClr val="0070C0"/>
              </a:solidFill>
            </a:endParaRPr>
          </a:p>
        </p:txBody>
      </p:sp>
      <p:sp>
        <p:nvSpPr>
          <p:cNvPr id="3" name="Content Placeholder 2"/>
          <p:cNvSpPr>
            <a:spLocks noGrp="1"/>
          </p:cNvSpPr>
          <p:nvPr>
            <p:ph idx="1"/>
          </p:nvPr>
        </p:nvSpPr>
        <p:spPr>
          <a:xfrm>
            <a:off x="700336" y="2145432"/>
            <a:ext cx="8496944" cy="4536504"/>
          </a:xfrm>
        </p:spPr>
        <p:txBody>
          <a:bodyPr rtlCol="0"/>
          <a:lstStyle/>
          <a:p>
            <a:pPr rtl="0">
              <a:buClr>
                <a:srgbClr val="13134D"/>
              </a:buClr>
            </a:pPr>
            <a:r>
              <a:rPr lang="ja-JP" altLang="x-none" sz="2400" b="0" dirty="0" smtClean="0"/>
              <a:t>このモジュールは、以下に示す</a:t>
            </a:r>
            <a:r>
              <a:rPr lang="x-none" altLang="ja-JP" sz="2400" b="0" dirty="0" smtClean="0"/>
              <a:t>Q3D</a:t>
            </a:r>
            <a:r>
              <a:rPr lang="ja-JP" altLang="x-none" sz="2400" b="0" dirty="0" smtClean="0"/>
              <a:t>の品質及び安全性に関するトレーニングモジュールと併せて</a:t>
            </a:r>
            <a:r>
              <a:rPr lang="ja-JP" altLang="en-US" sz="2400" b="0" dirty="0" smtClean="0"/>
              <a:t>検討するよう作成</a:t>
            </a:r>
            <a:r>
              <a:rPr lang="ja-JP" altLang="x-none" sz="2400" b="0" dirty="0" smtClean="0"/>
              <a:t>された：</a:t>
            </a:r>
          </a:p>
          <a:p>
            <a:pPr lvl="1" rtl="0">
              <a:buClr>
                <a:srgbClr val="13134D"/>
              </a:buClr>
            </a:pPr>
            <a:r>
              <a:rPr lang="ja-JP" altLang="x-none" sz="2400" dirty="0" smtClean="0">
                <a:ea typeface="+mn-ea"/>
              </a:rPr>
              <a:t>モジュール</a:t>
            </a:r>
            <a:r>
              <a:rPr lang="x-none" altLang="ja-JP" sz="2400" dirty="0" smtClean="0">
                <a:ea typeface="+mn-ea"/>
              </a:rPr>
              <a:t>0</a:t>
            </a:r>
            <a:r>
              <a:rPr lang="ja-JP" altLang="x-none" sz="2400" dirty="0" smtClean="0">
                <a:ea typeface="+mn-ea"/>
              </a:rPr>
              <a:t>－概要</a:t>
            </a:r>
          </a:p>
          <a:p>
            <a:pPr lvl="1" rtl="0">
              <a:buClr>
                <a:srgbClr val="13134D"/>
              </a:buClr>
            </a:pPr>
            <a:r>
              <a:rPr lang="ja-JP" altLang="x-none" sz="2400" dirty="0" smtClean="0">
                <a:ea typeface="+mn-ea"/>
              </a:rPr>
              <a:t>モジュール</a:t>
            </a:r>
            <a:r>
              <a:rPr lang="x-none" altLang="ja-JP" sz="2400" dirty="0" smtClean="0">
                <a:ea typeface="+mn-ea"/>
              </a:rPr>
              <a:t>2</a:t>
            </a:r>
            <a:r>
              <a:rPr lang="ja-JP" altLang="x-none" sz="2400" dirty="0" smtClean="0">
                <a:ea typeface="+mn-ea"/>
              </a:rPr>
              <a:t>－設定</a:t>
            </a:r>
            <a:r>
              <a:rPr lang="x-none" altLang="ja-JP" sz="2400" dirty="0" smtClean="0">
                <a:ea typeface="+mn-ea"/>
              </a:rPr>
              <a:t>PDE</a:t>
            </a:r>
            <a:r>
              <a:rPr lang="ja-JP" altLang="x-none" sz="2400" dirty="0" smtClean="0">
                <a:ea typeface="+mn-ea"/>
              </a:rPr>
              <a:t>値を</a:t>
            </a:r>
            <a:r>
              <a:rPr lang="ja-JP" altLang="en-US" sz="2400" dirty="0" smtClean="0">
                <a:ea typeface="+mn-ea"/>
              </a:rPr>
              <a:t>超える</a:t>
            </a:r>
            <a:r>
              <a:rPr lang="ja-JP" altLang="x-none" sz="2400" dirty="0" smtClean="0">
                <a:ea typeface="+mn-ea"/>
              </a:rPr>
              <a:t>元素不純物量の妥当性</a:t>
            </a:r>
            <a:r>
              <a:rPr lang="ja-JP" altLang="en-US" sz="2400" dirty="0" smtClean="0">
                <a:ea typeface="+mn-ea"/>
              </a:rPr>
              <a:t>の</a:t>
            </a:r>
            <a:r>
              <a:rPr lang="ja-JP" altLang="x-none" sz="2400" dirty="0" smtClean="0">
                <a:ea typeface="+mn-ea"/>
              </a:rPr>
              <a:t>説明</a:t>
            </a:r>
            <a:endParaRPr lang="ja-JP" altLang="en-GB" sz="2400" dirty="0" smtClean="0">
              <a:ea typeface="+mn-ea"/>
            </a:endParaRPr>
          </a:p>
          <a:p>
            <a:pPr lvl="1" rtl="0">
              <a:buClr>
                <a:srgbClr val="13134D"/>
              </a:buClr>
            </a:pPr>
            <a:r>
              <a:rPr lang="ja-JP" altLang="x-none" sz="2400" dirty="0" smtClean="0">
                <a:ea typeface="+mn-ea"/>
              </a:rPr>
              <a:t>モジュール</a:t>
            </a:r>
            <a:r>
              <a:rPr lang="x-none" altLang="ja-JP" sz="2400" dirty="0" smtClean="0">
                <a:ea typeface="+mn-ea"/>
              </a:rPr>
              <a:t>5</a:t>
            </a:r>
            <a:r>
              <a:rPr lang="ja-JP" altLang="x-none" sz="2400" dirty="0" smtClean="0">
                <a:ea typeface="+mn-ea"/>
              </a:rPr>
              <a:t>－製品</a:t>
            </a:r>
            <a:r>
              <a:rPr lang="ja-JP" altLang="en-US" sz="2400" dirty="0" smtClean="0">
                <a:ea typeface="+mn-ea"/>
              </a:rPr>
              <a:t>の</a:t>
            </a:r>
            <a:r>
              <a:rPr lang="ja-JP" altLang="x-none" sz="2400" dirty="0" smtClean="0">
                <a:ea typeface="+mn-ea"/>
              </a:rPr>
              <a:t>リスクアセスメント：一般的アプローチ</a:t>
            </a:r>
          </a:p>
          <a:p>
            <a:pPr lvl="1" rtl="0">
              <a:buClr>
                <a:srgbClr val="13134D"/>
              </a:buClr>
            </a:pPr>
            <a:r>
              <a:rPr lang="ja-JP" altLang="x-none" sz="2400" dirty="0" smtClean="0">
                <a:ea typeface="+mn-ea"/>
              </a:rPr>
              <a:t>モジュール</a:t>
            </a:r>
            <a:r>
              <a:rPr lang="x-none" altLang="ja-JP" sz="2400" dirty="0" smtClean="0">
                <a:ea typeface="+mn-ea"/>
              </a:rPr>
              <a:t>7</a:t>
            </a:r>
            <a:r>
              <a:rPr lang="ja-JP" altLang="x-none" sz="2400" dirty="0" smtClean="0">
                <a:ea typeface="+mn-ea"/>
              </a:rPr>
              <a:t>－</a:t>
            </a:r>
            <a:r>
              <a:rPr lang="x-none" altLang="ja-JP" sz="2400" dirty="0" smtClean="0">
                <a:ea typeface="+mn-ea"/>
                <a:cs typeface="Arial" pitchFamily="34" charset="0"/>
              </a:rPr>
              <a:t>PDE</a:t>
            </a:r>
            <a:r>
              <a:rPr lang="ja-JP" altLang="x-none" sz="2400" dirty="0" smtClean="0">
                <a:ea typeface="+mn-ea"/>
                <a:cs typeface="Arial" pitchFamily="34" charset="0"/>
              </a:rPr>
              <a:t>値と濃度限度値との間の換算 </a:t>
            </a:r>
            <a:endParaRPr lang="ja-JP" altLang="en-GB" sz="2400" dirty="0" smtClean="0">
              <a:ea typeface="+mn-ea"/>
            </a:endParaRPr>
          </a:p>
          <a:p>
            <a:pPr lvl="1" rtl="0">
              <a:buClr>
                <a:srgbClr val="13134D"/>
              </a:buClr>
            </a:pPr>
            <a:r>
              <a:rPr lang="ja-JP" altLang="x-none" sz="2400" dirty="0" smtClean="0">
                <a:ea typeface="+mn-ea"/>
              </a:rPr>
              <a:t>モジュール</a:t>
            </a:r>
            <a:r>
              <a:rPr lang="x-none" altLang="ja-JP" sz="2400" dirty="0" smtClean="0">
                <a:ea typeface="+mn-ea"/>
              </a:rPr>
              <a:t>8</a:t>
            </a:r>
            <a:r>
              <a:rPr lang="ja-JP" altLang="x-none" sz="2400" dirty="0" smtClean="0">
                <a:ea typeface="+mn-ea"/>
              </a:rPr>
              <a:t>－</a:t>
            </a:r>
            <a:r>
              <a:rPr lang="ja-JP" altLang="en-US" sz="2400" dirty="0" smtClean="0">
                <a:ea typeface="+mn-ea"/>
              </a:rPr>
              <a:t>ケーススタディ</a:t>
            </a:r>
            <a:endParaRPr lang="ja-JP" altLang="x-none" sz="2400" dirty="0" smtClean="0">
              <a:ea typeface="+mn-ea"/>
            </a:endParaRPr>
          </a:p>
          <a:p>
            <a:pPr lvl="1" rtl="0">
              <a:buClr>
                <a:srgbClr val="13134D"/>
              </a:buClr>
            </a:pPr>
            <a:r>
              <a:rPr lang="ja-JP" altLang="x-none" sz="2400" dirty="0" smtClean="0">
                <a:ea typeface="+mn-ea"/>
              </a:rPr>
              <a:t>モジュール</a:t>
            </a:r>
            <a:r>
              <a:rPr lang="x-none" altLang="ja-JP" sz="2400" dirty="0" smtClean="0">
                <a:ea typeface="+mn-ea"/>
              </a:rPr>
              <a:t>9</a:t>
            </a:r>
            <a:r>
              <a:rPr lang="ja-JP" altLang="x-none" sz="2400" dirty="0" smtClean="0">
                <a:ea typeface="+mn-ea"/>
              </a:rPr>
              <a:t>－</a:t>
            </a:r>
            <a:r>
              <a:rPr lang="x-none" altLang="ja-JP" sz="2400" dirty="0" smtClean="0">
                <a:ea typeface="+mn-ea"/>
              </a:rPr>
              <a:t>FAQ</a:t>
            </a:r>
            <a:endParaRPr lang="ja-JP" altLang="en-GB" sz="2400" dirty="0" smtClean="0">
              <a:ea typeface="+mn-ea"/>
            </a:endParaRPr>
          </a:p>
          <a:p>
            <a:pPr lvl="1" rtl="0">
              <a:buClr>
                <a:srgbClr val="13134D"/>
              </a:buClr>
            </a:pPr>
            <a:endParaRPr lang="ja-JP" altLang="en-GB" sz="2800" dirty="0" smtClean="0">
              <a:ea typeface="+mn-ea"/>
            </a:endParaRPr>
          </a:p>
          <a:p>
            <a:pPr lvl="1" rtl="0">
              <a:buClr>
                <a:srgbClr val="13134D"/>
              </a:buClr>
            </a:pPr>
            <a:endParaRPr lang="ja-JP" altLang="en-GB" sz="2800" dirty="0">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solidFill>
                  <a:srgbClr val="0070C0"/>
                </a:solidFill>
              </a:rPr>
              <a:t>概要</a:t>
            </a:r>
            <a:endParaRPr lang="ja-JP" altLang="en-GB">
              <a:solidFill>
                <a:srgbClr val="0070C0"/>
              </a:solidFill>
            </a:endParaRPr>
          </a:p>
        </p:txBody>
      </p:sp>
      <p:sp>
        <p:nvSpPr>
          <p:cNvPr id="3" name="Content Placeholder 2"/>
          <p:cNvSpPr>
            <a:spLocks noGrp="1"/>
          </p:cNvSpPr>
          <p:nvPr>
            <p:ph idx="1"/>
          </p:nvPr>
        </p:nvSpPr>
        <p:spPr>
          <a:xfrm>
            <a:off x="772344" y="2336378"/>
            <a:ext cx="8568952" cy="4273550"/>
          </a:xfrm>
        </p:spPr>
        <p:txBody>
          <a:bodyPr rtlCol="0"/>
          <a:lstStyle/>
          <a:p>
            <a:pPr rtl="0">
              <a:buClr>
                <a:srgbClr val="13134D"/>
              </a:buClr>
              <a:buFont typeface="Arial" pitchFamily="34" charset="0"/>
              <a:buChar char="•"/>
            </a:pPr>
            <a:r>
              <a:rPr lang="ja-JP" altLang="x-none" sz="2400" dirty="0" smtClean="0"/>
              <a:t>目的</a:t>
            </a:r>
          </a:p>
          <a:p>
            <a:pPr rtl="0">
              <a:buClr>
                <a:srgbClr val="13134D"/>
              </a:buClr>
            </a:pPr>
            <a:r>
              <a:rPr lang="ja-JP" altLang="x-none" sz="2400" dirty="0" smtClean="0"/>
              <a:t>管理戦略－定義及び基本</a:t>
            </a:r>
            <a:r>
              <a:rPr lang="ja-JP" altLang="en-US" sz="2400" dirty="0" smtClean="0"/>
              <a:t>原則</a:t>
            </a:r>
            <a:r>
              <a:rPr lang="ja-JP" altLang="x-none" sz="2400" dirty="0" smtClean="0"/>
              <a:t> </a:t>
            </a:r>
          </a:p>
          <a:p>
            <a:pPr rtl="0">
              <a:buClr>
                <a:srgbClr val="13134D"/>
              </a:buClr>
            </a:pPr>
            <a:r>
              <a:rPr lang="ja-JP" altLang="x-none" sz="2400" dirty="0" smtClean="0"/>
              <a:t>元素不純物の管理</a:t>
            </a:r>
          </a:p>
          <a:p>
            <a:pPr rtl="0">
              <a:buClr>
                <a:srgbClr val="13134D"/>
              </a:buClr>
            </a:pPr>
            <a:r>
              <a:rPr lang="ja-JP" altLang="x-none" sz="2400" dirty="0" smtClean="0"/>
              <a:t>定期的試験</a:t>
            </a:r>
          </a:p>
          <a:p>
            <a:pPr rtl="0">
              <a:buClr>
                <a:srgbClr val="13134D"/>
              </a:buClr>
            </a:pPr>
            <a:r>
              <a:rPr lang="ja-JP" altLang="x-none" sz="2400" dirty="0" smtClean="0"/>
              <a:t>管理戦略</a:t>
            </a:r>
            <a:r>
              <a:rPr lang="ja-JP" altLang="en-US" sz="2400" dirty="0"/>
              <a:t>へ</a:t>
            </a:r>
            <a:r>
              <a:rPr lang="ja-JP" altLang="en-US" sz="2400" dirty="0" smtClean="0"/>
              <a:t>の</a:t>
            </a:r>
            <a:r>
              <a:rPr lang="ja-JP" altLang="x-none" sz="2400" dirty="0" smtClean="0"/>
              <a:t>ライフサイクル・アプローチ </a:t>
            </a:r>
          </a:p>
          <a:p>
            <a:pPr rtl="0">
              <a:buClr>
                <a:srgbClr val="13134D"/>
              </a:buClr>
            </a:pPr>
            <a:r>
              <a:rPr lang="ja-JP" altLang="x-none" sz="2400" dirty="0" smtClean="0"/>
              <a:t>規制当局への申請 </a:t>
            </a:r>
          </a:p>
          <a:p>
            <a:pPr rtl="0">
              <a:buClr>
                <a:srgbClr val="13134D"/>
              </a:buClr>
            </a:pPr>
            <a:r>
              <a:rPr lang="ja-JP" altLang="x-none" sz="2400" dirty="0" smtClean="0"/>
              <a:t>バイオテクノロジー応用製品で考慮すべきこと </a:t>
            </a:r>
          </a:p>
          <a:p>
            <a:pPr lvl="8" rtl="0"/>
            <a:endParaRPr lang="ja-JP" altLang="en-GB" sz="2400" dirty="0" smtClean="0">
              <a:solidFill>
                <a:schemeClr val="tx1"/>
              </a:solidFill>
              <a:ea typeface="+mn-ea"/>
            </a:endParaRPr>
          </a:p>
          <a:p>
            <a:pPr rtl="0"/>
            <a:endParaRPr lang="ja-JP" altLang="en-GB" sz="240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目的</a:t>
            </a:r>
            <a:endParaRPr lang="ja-JP" altLang="en-US" sz="3200" b="0" dirty="0">
              <a:solidFill>
                <a:srgbClr val="0070C0"/>
              </a:solidFill>
            </a:endParaRPr>
          </a:p>
        </p:txBody>
      </p:sp>
      <p:sp>
        <p:nvSpPr>
          <p:cNvPr id="3" name="Content Placeholder 2"/>
          <p:cNvSpPr>
            <a:spLocks noGrp="1"/>
          </p:cNvSpPr>
          <p:nvPr>
            <p:ph idx="1"/>
          </p:nvPr>
        </p:nvSpPr>
        <p:spPr/>
        <p:txBody>
          <a:bodyPr rtlCol="0"/>
          <a:lstStyle/>
          <a:p>
            <a:pPr rtl="0" eaLnBrk="1" hangingPunct="1">
              <a:buClr>
                <a:srgbClr val="13134D"/>
              </a:buClr>
            </a:pPr>
            <a:r>
              <a:rPr lang="ja-JP" altLang="x-none" sz="2400" b="0" dirty="0" smtClean="0"/>
              <a:t>ライフサイクル</a:t>
            </a:r>
            <a:r>
              <a:rPr lang="ja-JP" altLang="en-US" sz="2400" b="0" dirty="0" smtClean="0"/>
              <a:t>全般にわたり、</a:t>
            </a:r>
            <a:r>
              <a:rPr lang="ja-JP" altLang="x-none" sz="2400" b="0" dirty="0" smtClean="0"/>
              <a:t>製剤中の元素不純物の管理戦略を確立するための指針を示す </a:t>
            </a:r>
          </a:p>
          <a:p>
            <a:pPr eaLnBrk="1" hangingPunct="1">
              <a:buClr>
                <a:srgbClr val="13134D"/>
              </a:buClr>
            </a:pPr>
            <a:r>
              <a:rPr lang="ja-JP" altLang="x-none" sz="2400" b="0" dirty="0" smtClean="0">
                <a:cs typeface="Arial" pitchFamily="34" charset="0"/>
              </a:rPr>
              <a:t>トレーニングモジュールである「</a:t>
            </a:r>
            <a:r>
              <a:rPr lang="ja-JP" altLang="en-US" sz="2400" b="0" dirty="0" smtClean="0">
                <a:cs typeface="Arial" pitchFamily="34" charset="0"/>
              </a:rPr>
              <a:t>製品の</a:t>
            </a:r>
            <a:r>
              <a:rPr lang="ja-JP" altLang="x-none" sz="2400" b="0" dirty="0" smtClean="0">
                <a:cs typeface="Arial" pitchFamily="34" charset="0"/>
              </a:rPr>
              <a:t>リスクアセスメント」</a:t>
            </a:r>
            <a:r>
              <a:rPr lang="ja-JP" altLang="en-US" sz="2400" b="0" dirty="0" smtClean="0">
                <a:cs typeface="Arial" pitchFamily="34" charset="0"/>
              </a:rPr>
              <a:t>、</a:t>
            </a:r>
            <a:r>
              <a:rPr lang="ja-JP" altLang="x-none" sz="2400" b="0" dirty="0" smtClean="0">
                <a:cs typeface="Arial" pitchFamily="34" charset="0"/>
              </a:rPr>
              <a:t>「</a:t>
            </a:r>
            <a:r>
              <a:rPr lang="x-none" altLang="ja-JP" sz="2400" b="0" dirty="0" smtClean="0">
                <a:cs typeface="Arial" pitchFamily="34" charset="0"/>
              </a:rPr>
              <a:t>PDE </a:t>
            </a:r>
            <a:r>
              <a:rPr lang="ja-JP" altLang="x-none" sz="2400" b="0" dirty="0" smtClean="0">
                <a:cs typeface="Arial" pitchFamily="34" charset="0"/>
              </a:rPr>
              <a:t>値と濃度限度値との間の換算」</a:t>
            </a:r>
            <a:r>
              <a:rPr lang="ja-JP" altLang="en-US" sz="2400" b="0" dirty="0" smtClean="0">
                <a:cs typeface="Arial" pitchFamily="34" charset="0"/>
              </a:rPr>
              <a:t>及び「ケーススタディ」と共に</a:t>
            </a:r>
            <a:r>
              <a:rPr lang="ja-JP" altLang="x-none" sz="2400" b="0" dirty="0" smtClean="0">
                <a:cs typeface="Arial" pitchFamily="34" charset="0"/>
              </a:rPr>
              <a:t>、科学及びリスクに基づ</a:t>
            </a:r>
            <a:r>
              <a:rPr lang="ja-JP" altLang="en-US" sz="2400" b="0" dirty="0" smtClean="0">
                <a:cs typeface="Arial" pitchFamily="34" charset="0"/>
              </a:rPr>
              <a:t>き</a:t>
            </a:r>
            <a:r>
              <a:rPr lang="ja-JP" altLang="x-none" sz="2400" b="0" dirty="0" smtClean="0">
                <a:cs typeface="Arial" pitchFamily="34" charset="0"/>
              </a:rPr>
              <a:t>、元素不純物を管理するため</a:t>
            </a:r>
            <a:r>
              <a:rPr lang="ja-JP" altLang="en-US" sz="2400" b="0" dirty="0" smtClean="0">
                <a:cs typeface="Arial" pitchFamily="34" charset="0"/>
              </a:rPr>
              <a:t>に</a:t>
            </a:r>
            <a:r>
              <a:rPr lang="ja-JP" altLang="x-none" sz="2400" b="0" dirty="0" smtClean="0">
                <a:cs typeface="Arial" pitchFamily="34" charset="0"/>
              </a:rPr>
              <a:t>品質上考慮</a:t>
            </a:r>
            <a:r>
              <a:rPr lang="ja-JP" altLang="en-US" sz="2400" b="0" dirty="0" smtClean="0">
                <a:cs typeface="Arial" pitchFamily="34" charset="0"/>
              </a:rPr>
              <a:t>すべき事項への</a:t>
            </a:r>
            <a:r>
              <a:rPr lang="ja-JP" altLang="x-none" sz="2400" b="0" dirty="0" smtClean="0">
                <a:cs typeface="Arial" pitchFamily="34" charset="0"/>
              </a:rPr>
              <a:t>統合的アプローチを示す</a:t>
            </a:r>
          </a:p>
          <a:p>
            <a:pPr rtl="0"/>
            <a:endParaRPr lang="ja-JP" altLang="en-US" dirty="0"/>
          </a:p>
        </p:txBody>
      </p:sp>
    </p:spTree>
    <p:extLst>
      <p:ext uri="{BB962C8B-B14F-4D97-AF65-F5344CB8AC3E}">
        <p14:creationId xmlns:p14="http://schemas.microsoft.com/office/powerpoint/2010/main" val="806401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管理戦略－定義</a:t>
            </a:r>
            <a:endParaRPr lang="ja-JP" altLang="en-GB" dirty="0">
              <a:solidFill>
                <a:srgbClr val="0070C0"/>
              </a:solidFill>
            </a:endParaRPr>
          </a:p>
        </p:txBody>
      </p:sp>
      <p:sp>
        <p:nvSpPr>
          <p:cNvPr id="3" name="Content Placeholder 2"/>
          <p:cNvSpPr>
            <a:spLocks noGrp="1"/>
          </p:cNvSpPr>
          <p:nvPr>
            <p:ph idx="1"/>
          </p:nvPr>
        </p:nvSpPr>
        <p:spPr>
          <a:xfrm>
            <a:off x="484312" y="2289448"/>
            <a:ext cx="8712968" cy="4417566"/>
          </a:xfrm>
        </p:spPr>
        <p:txBody>
          <a:bodyPr rtlCol="0"/>
          <a:lstStyle/>
          <a:p>
            <a:pPr>
              <a:buNone/>
            </a:pPr>
            <a:r>
              <a:rPr lang="ja-JP" altLang="en-US" sz="2400" b="0" dirty="0"/>
              <a:t>計画された管理の一式であり、現行</a:t>
            </a:r>
            <a:r>
              <a:rPr lang="ja-JP" altLang="x-none" sz="2400" b="0" dirty="0" smtClean="0"/>
              <a:t>の</a:t>
            </a:r>
            <a:r>
              <a:rPr lang="ja-JP" altLang="en-US" sz="2400" b="0" dirty="0"/>
              <a:t>製品及び製造工程の理解から</a:t>
            </a:r>
            <a:r>
              <a:rPr lang="ja-JP" altLang="en-US" sz="2400" b="0" dirty="0" smtClean="0"/>
              <a:t>導かれ、製造</a:t>
            </a:r>
            <a:r>
              <a:rPr lang="ja-JP" altLang="en-US" sz="2400" b="0" dirty="0"/>
              <a:t>プロセスの稼動性能及び製品品質を保証</a:t>
            </a:r>
            <a:r>
              <a:rPr lang="ja-JP" altLang="en-US" sz="2400" b="0" dirty="0" smtClean="0"/>
              <a:t>する</a:t>
            </a:r>
            <a:endParaRPr lang="en-US" altLang="ja-JP" sz="2400" b="0" dirty="0"/>
          </a:p>
          <a:p>
            <a:pPr>
              <a:buNone/>
            </a:pPr>
            <a:r>
              <a:rPr lang="ja-JP" altLang="en-US" sz="2400" b="0" dirty="0" smtClean="0"/>
              <a:t>管理とは</a:t>
            </a:r>
            <a:r>
              <a:rPr lang="ja-JP" altLang="en-US" sz="2400" b="0" dirty="0"/>
              <a:t>、原薬及び製剤の原材料及び構成資材に関連するパラメータ</a:t>
            </a:r>
            <a:r>
              <a:rPr lang="ja-JP" altLang="en-US" sz="2400" b="0" dirty="0" smtClean="0"/>
              <a:t>及び特性、</a:t>
            </a:r>
            <a:r>
              <a:rPr lang="ja-JP" altLang="en-US" sz="2400" b="0" dirty="0"/>
              <a:t>設備及び装置の運転条件、工程管理</a:t>
            </a:r>
            <a:r>
              <a:rPr lang="ja-JP" altLang="en-US" sz="2400" b="0" dirty="0" smtClean="0"/>
              <a:t>、最終製品の規格</a:t>
            </a:r>
            <a:r>
              <a:rPr lang="ja-JP" altLang="en-US" sz="2400" b="0" dirty="0"/>
              <a:t>、及びモニタリング並びに</a:t>
            </a:r>
            <a:r>
              <a:rPr lang="ja-JP" altLang="en-US" sz="2400" b="0" dirty="0" smtClean="0"/>
              <a:t>管理の、関連する方法</a:t>
            </a:r>
            <a:r>
              <a:rPr lang="ja-JP" altLang="en-US" sz="2400" b="0" dirty="0"/>
              <a:t>及び頻度を</a:t>
            </a:r>
            <a:r>
              <a:rPr lang="ja-JP" altLang="en-US" sz="2400" b="0" dirty="0" smtClean="0"/>
              <a:t>含む　（</a:t>
            </a:r>
            <a:r>
              <a:rPr lang="en-US" altLang="ja-JP" sz="2400" b="0" dirty="0"/>
              <a:t>ICH Q10</a:t>
            </a:r>
            <a:r>
              <a:rPr lang="ja-JP" altLang="en-US" sz="2400" b="0" dirty="0"/>
              <a:t>）</a:t>
            </a:r>
            <a:endParaRPr lang="ja-JP" altLang="x-none" sz="2400" b="0" dirty="0" smtClean="0"/>
          </a:p>
          <a:p>
            <a:pPr rtl="0">
              <a:buNone/>
            </a:pPr>
            <a:endParaRPr lang="ja-JP" altLang="en-GB" sz="240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管理戦略－基本</a:t>
            </a:r>
            <a:r>
              <a:rPr lang="ja-JP" altLang="en-US" dirty="0" smtClean="0">
                <a:solidFill>
                  <a:srgbClr val="0070C0"/>
                </a:solidFill>
              </a:rPr>
              <a:t>原則</a:t>
            </a:r>
            <a:r>
              <a:rPr lang="ja-JP" altLang="x-none" dirty="0" smtClean="0">
                <a:solidFill>
                  <a:srgbClr val="0070C0"/>
                </a:solidFill>
              </a:rPr>
              <a:t> </a:t>
            </a:r>
            <a:endParaRPr lang="ja-JP" altLang="en-GB" dirty="0">
              <a:solidFill>
                <a:srgbClr val="0070C0"/>
              </a:solidFill>
            </a:endParaRPr>
          </a:p>
        </p:txBody>
      </p:sp>
      <p:sp>
        <p:nvSpPr>
          <p:cNvPr id="3" name="Content Placeholder 2"/>
          <p:cNvSpPr>
            <a:spLocks noGrp="1"/>
          </p:cNvSpPr>
          <p:nvPr>
            <p:ph idx="1"/>
          </p:nvPr>
        </p:nvSpPr>
        <p:spPr>
          <a:xfrm>
            <a:off x="628328" y="2289448"/>
            <a:ext cx="8712968" cy="4417566"/>
          </a:xfrm>
        </p:spPr>
        <p:txBody>
          <a:bodyPr rtlCol="0"/>
          <a:lstStyle/>
          <a:p>
            <a:pPr>
              <a:spcBef>
                <a:spcPts val="0"/>
              </a:spcBef>
              <a:buClr>
                <a:srgbClr val="13134D"/>
              </a:buClr>
            </a:pPr>
            <a:r>
              <a:rPr lang="ja-JP" altLang="x-none" sz="2200" b="0" dirty="0" smtClean="0"/>
              <a:t>管理戦略は、</a:t>
            </a:r>
            <a:r>
              <a:rPr lang="ja-JP" altLang="en-US" sz="2200" b="0" dirty="0" smtClean="0"/>
              <a:t>求められる</a:t>
            </a:r>
            <a:r>
              <a:rPr lang="ja-JP" altLang="x-none" sz="2200" b="0" dirty="0" smtClean="0"/>
              <a:t>品質</a:t>
            </a:r>
            <a:r>
              <a:rPr lang="ja-JP" altLang="en-US" sz="2200" b="0" dirty="0" smtClean="0"/>
              <a:t>の</a:t>
            </a:r>
            <a:r>
              <a:rPr lang="ja-JP" altLang="x-none" sz="2200" b="0" dirty="0" smtClean="0"/>
              <a:t>製品</a:t>
            </a:r>
            <a:r>
              <a:rPr lang="ja-JP" altLang="en-US" sz="2200" b="0" dirty="0" smtClean="0"/>
              <a:t>を</a:t>
            </a:r>
            <a:r>
              <a:rPr lang="ja-JP" altLang="x-none" sz="2200" b="0" dirty="0" smtClean="0"/>
              <a:t>目標製品品質プロファイル（</a:t>
            </a:r>
            <a:r>
              <a:rPr lang="x-none" altLang="ja-JP" sz="2200" b="0" dirty="0" smtClean="0"/>
              <a:t>ICH Q8</a:t>
            </a:r>
            <a:r>
              <a:rPr lang="ja-JP" altLang="x-none" sz="2200" b="0" dirty="0" smtClean="0"/>
              <a:t>（</a:t>
            </a:r>
            <a:r>
              <a:rPr lang="x-none" altLang="ja-JP" sz="2200" b="0" dirty="0" smtClean="0"/>
              <a:t>R2</a:t>
            </a:r>
            <a:r>
              <a:rPr lang="ja-JP" altLang="x-none" sz="2200" b="0" dirty="0" smtClean="0"/>
              <a:t>））に合致する</a:t>
            </a:r>
            <a:r>
              <a:rPr lang="ja-JP" altLang="en-US" sz="2200" b="0" dirty="0" smtClean="0"/>
              <a:t>よう</a:t>
            </a:r>
            <a:r>
              <a:rPr lang="ja-JP" altLang="x-none" sz="2200" b="0" dirty="0"/>
              <a:t>一貫して</a:t>
            </a:r>
            <a:r>
              <a:rPr lang="ja-JP" altLang="en-US" sz="2200" b="0" dirty="0" smtClean="0"/>
              <a:t>製造することを</a:t>
            </a:r>
            <a:r>
              <a:rPr lang="ja-JP" altLang="x-none" sz="2200" b="0" dirty="0" smtClean="0"/>
              <a:t>保証できるように</a:t>
            </a:r>
            <a:r>
              <a:rPr lang="ja-JP" altLang="en-US" sz="2200" b="0" dirty="0" smtClean="0"/>
              <a:t>設定</a:t>
            </a:r>
            <a:r>
              <a:rPr lang="ja-JP" altLang="x-none" sz="2200" b="0" dirty="0" smtClean="0"/>
              <a:t>する</a:t>
            </a:r>
          </a:p>
          <a:p>
            <a:pPr marL="0" indent="0" rtl="0">
              <a:spcBef>
                <a:spcPts val="0"/>
              </a:spcBef>
              <a:buClr>
                <a:srgbClr val="13134D"/>
              </a:buClr>
              <a:buNone/>
            </a:pPr>
            <a:endParaRPr lang="ja-JP" altLang="en-US" sz="2200" b="0" dirty="0" smtClean="0"/>
          </a:p>
          <a:p>
            <a:pPr rtl="0">
              <a:spcBef>
                <a:spcPts val="0"/>
              </a:spcBef>
              <a:buClr>
                <a:srgbClr val="13134D"/>
              </a:buClr>
              <a:buFont typeface="Arial" pitchFamily="34" charset="0"/>
              <a:buChar char="•"/>
            </a:pPr>
            <a:r>
              <a:rPr lang="ja-JP" altLang="x-none" sz="2200" b="0" dirty="0" smtClean="0"/>
              <a:t>審査官は管理戦略を評価</a:t>
            </a:r>
            <a:r>
              <a:rPr lang="ja-JP" altLang="en-US" sz="2200" b="0" dirty="0" smtClean="0"/>
              <a:t>、</a:t>
            </a:r>
            <a:r>
              <a:rPr lang="ja-JP" altLang="x-none" sz="2200" b="0" dirty="0" smtClean="0"/>
              <a:t>承認し、査察官は製造所における管理戦略の</a:t>
            </a:r>
            <a:r>
              <a:rPr lang="ja-JP" altLang="en-US" sz="2200" b="0" dirty="0" smtClean="0"/>
              <a:t>実行</a:t>
            </a:r>
            <a:r>
              <a:rPr lang="ja-JP" altLang="x-none" sz="2200" b="0" dirty="0" smtClean="0"/>
              <a:t>を</a:t>
            </a:r>
            <a:r>
              <a:rPr lang="ja-JP" altLang="en-US" sz="2200" b="0" dirty="0" smtClean="0"/>
              <a:t>確認する</a:t>
            </a:r>
            <a:endParaRPr lang="en-US" altLang="ja-JP" sz="2200" b="0" dirty="0" smtClean="0"/>
          </a:p>
          <a:p>
            <a:pPr marL="0" indent="0" rtl="0">
              <a:spcBef>
                <a:spcPts val="0"/>
              </a:spcBef>
              <a:buClr>
                <a:srgbClr val="13134D"/>
              </a:buClr>
              <a:buNone/>
            </a:pPr>
            <a:endParaRPr lang="ja-JP" altLang="en-US" sz="2200" b="0" dirty="0" smtClean="0"/>
          </a:p>
          <a:p>
            <a:pPr rtl="0">
              <a:spcBef>
                <a:spcPts val="0"/>
              </a:spcBef>
              <a:buClr>
                <a:srgbClr val="13134D"/>
              </a:buClr>
            </a:pPr>
            <a:r>
              <a:rPr lang="ja-JP" altLang="x-none" sz="2200" b="0" dirty="0" smtClean="0"/>
              <a:t>管理戦略は</a:t>
            </a:r>
            <a:r>
              <a:rPr lang="ja-JP" altLang="en-US" sz="2200" b="0" dirty="0" smtClean="0"/>
              <a:t>、</a:t>
            </a:r>
            <a:r>
              <a:rPr lang="ja-JP" altLang="x-none" sz="2200" b="0" dirty="0" smtClean="0"/>
              <a:t>製品</a:t>
            </a:r>
            <a:r>
              <a:rPr lang="ja-JP" altLang="en-US" sz="2200" b="0" dirty="0" smtClean="0"/>
              <a:t>の</a:t>
            </a:r>
            <a:r>
              <a:rPr lang="ja-JP" altLang="x-none" sz="2200" b="0" dirty="0" smtClean="0"/>
              <a:t>ライフサイクル</a:t>
            </a:r>
            <a:r>
              <a:rPr lang="ja-JP" altLang="en-US" sz="2200" b="0" dirty="0" smtClean="0"/>
              <a:t>全般にわたり</a:t>
            </a:r>
            <a:r>
              <a:rPr lang="ja-JP" altLang="x-none" sz="2200" b="0" dirty="0" smtClean="0"/>
              <a:t>維持する必要がある</a:t>
            </a:r>
          </a:p>
          <a:p>
            <a:pPr rtl="0">
              <a:spcBef>
                <a:spcPts val="0"/>
              </a:spcBef>
              <a:buClr>
                <a:srgbClr val="13134D"/>
              </a:buClr>
            </a:pPr>
            <a:endParaRPr lang="ja-JP" altLang="en-US" sz="2200" b="0" dirty="0" smtClean="0"/>
          </a:p>
          <a:p>
            <a:pPr rtl="0">
              <a:spcBef>
                <a:spcPts val="0"/>
              </a:spcBef>
              <a:buClr>
                <a:srgbClr val="13134D"/>
              </a:buClr>
            </a:pPr>
            <a:endParaRPr lang="ja-JP" altLang="en-GB" sz="2200" b="0" dirty="0" smtClean="0"/>
          </a:p>
          <a:p>
            <a:pPr rtl="0">
              <a:spcBef>
                <a:spcPts val="600"/>
              </a:spcBef>
              <a:buClr>
                <a:srgbClr val="13134D"/>
              </a:buClr>
            </a:pPr>
            <a:endParaRPr lang="ja-JP" altLang="en-GB" sz="2200" b="0" dirty="0" smtClean="0"/>
          </a:p>
          <a:p>
            <a:pPr rtl="0"/>
            <a:endParaRPr lang="ja-JP" altLang="en-GB" sz="2200" dirty="0" smtClean="0"/>
          </a:p>
          <a:p>
            <a:pPr rtl="0"/>
            <a:endParaRPr lang="ja-JP" altLang="en-GB" sz="2200"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1209328"/>
            <a:ext cx="8498814" cy="910809"/>
          </a:xfrm>
        </p:spPr>
        <p:txBody>
          <a:bodyPr rtlCol="0"/>
          <a:lstStyle/>
          <a:p>
            <a:pPr rtl="0"/>
            <a:r>
              <a:rPr lang="ja-JP" altLang="x-none" sz="3200" dirty="0" smtClean="0">
                <a:solidFill>
                  <a:srgbClr val="0070C0"/>
                </a:solidFill>
              </a:rPr>
              <a:t>元素不純物の管理</a:t>
            </a:r>
            <a:r>
              <a:rPr lang="x-none" altLang="ja-JP" sz="3200" dirty="0" smtClean="0">
                <a:solidFill>
                  <a:srgbClr val="0070C0"/>
                </a:solidFill>
              </a:rPr>
              <a:t>1</a:t>
            </a:r>
            <a:endParaRPr lang="ja-JP" altLang="en-GB" sz="3200" dirty="0">
              <a:solidFill>
                <a:srgbClr val="0070C0"/>
              </a:solidFill>
            </a:endParaRPr>
          </a:p>
        </p:txBody>
      </p:sp>
      <p:sp>
        <p:nvSpPr>
          <p:cNvPr id="3" name="Content Placeholder 2"/>
          <p:cNvSpPr>
            <a:spLocks noGrp="1"/>
          </p:cNvSpPr>
          <p:nvPr>
            <p:ph idx="1"/>
          </p:nvPr>
        </p:nvSpPr>
        <p:spPr>
          <a:xfrm>
            <a:off x="700336" y="2289448"/>
            <a:ext cx="8568952" cy="4345558"/>
          </a:xfrm>
        </p:spPr>
        <p:txBody>
          <a:bodyPr rtlCol="0"/>
          <a:lstStyle/>
          <a:p>
            <a:pPr marL="357188" lvl="1">
              <a:spcBef>
                <a:spcPts val="0"/>
              </a:spcBef>
              <a:buClr>
                <a:srgbClr val="13134D"/>
              </a:buClr>
              <a:buSzPct val="120000"/>
              <a:buFont typeface="Arial" pitchFamily="34" charset="0"/>
              <a:buChar char="•"/>
            </a:pPr>
            <a:r>
              <a:rPr lang="ja-JP" altLang="x-none" sz="2200" b="0" dirty="0" smtClean="0">
                <a:ea typeface="+mn-ea"/>
              </a:rPr>
              <a:t>元素不純物の管理は、</a:t>
            </a:r>
            <a:r>
              <a:rPr lang="ja-JP" altLang="en-US" sz="2200" dirty="0">
                <a:ea typeface="+mn-ea"/>
              </a:rPr>
              <a:t>元素</a:t>
            </a:r>
            <a:r>
              <a:rPr lang="ja-JP" altLang="x-none" sz="2200" dirty="0" smtClean="0"/>
              <a:t>不純物</a:t>
            </a:r>
            <a:r>
              <a:rPr lang="ja-JP" altLang="x-none" sz="2200" dirty="0"/>
              <a:t>が許容一日曝露量（</a:t>
            </a:r>
            <a:r>
              <a:rPr lang="x-none" altLang="ja-JP" sz="2200" dirty="0" smtClean="0"/>
              <a:t>PDE</a:t>
            </a:r>
            <a:r>
              <a:rPr lang="ja-JP" altLang="en-US" sz="2200" dirty="0" smtClean="0"/>
              <a:t>値</a:t>
            </a:r>
            <a:r>
              <a:rPr lang="ja-JP" altLang="x-none" sz="2200" dirty="0" smtClean="0"/>
              <a:t>）</a:t>
            </a:r>
            <a:r>
              <a:rPr lang="ja-JP" altLang="x-none" sz="2200" dirty="0"/>
              <a:t>を超えないことを保証</a:t>
            </a:r>
            <a:r>
              <a:rPr lang="ja-JP" altLang="x-none" sz="2200" dirty="0" smtClean="0"/>
              <a:t>する</a:t>
            </a:r>
            <a:r>
              <a:rPr lang="ja-JP" altLang="en-US" sz="2200" dirty="0" smtClean="0"/>
              <a:t>ための</a:t>
            </a:r>
            <a:r>
              <a:rPr lang="ja-JP" altLang="x-none" sz="2200" b="0" dirty="0" smtClean="0">
                <a:ea typeface="+mn-ea"/>
              </a:rPr>
              <a:t>製剤の管理戦略全体の重要な構成要素で</a:t>
            </a:r>
            <a:r>
              <a:rPr lang="ja-JP" altLang="en-US" sz="2200" b="0" dirty="0" smtClean="0">
                <a:ea typeface="+mn-ea"/>
              </a:rPr>
              <a:t>あ</a:t>
            </a:r>
            <a:r>
              <a:rPr lang="ja-JP" altLang="x-none" sz="2200" b="0" dirty="0" smtClean="0">
                <a:ea typeface="+mn-ea"/>
              </a:rPr>
              <a:t>る</a:t>
            </a:r>
          </a:p>
          <a:p>
            <a:pPr marL="357188" lvl="1" rtl="0">
              <a:spcBef>
                <a:spcPts val="0"/>
              </a:spcBef>
              <a:buClr>
                <a:srgbClr val="13134D"/>
              </a:buClr>
              <a:buSzPct val="120000"/>
              <a:buFont typeface="Arial" pitchFamily="34" charset="0"/>
              <a:buChar char="•"/>
            </a:pPr>
            <a:endParaRPr lang="ja-JP" altLang="en-GB" sz="2200" b="0" dirty="0" smtClean="0">
              <a:ea typeface="+mn-ea"/>
            </a:endParaRPr>
          </a:p>
          <a:p>
            <a:pPr marL="357188" lvl="1" rtl="0">
              <a:spcBef>
                <a:spcPts val="0"/>
              </a:spcBef>
              <a:buClr>
                <a:srgbClr val="13134D"/>
              </a:buClr>
              <a:buSzPct val="120000"/>
              <a:buFont typeface="Arial" pitchFamily="34" charset="0"/>
              <a:buChar char="•"/>
            </a:pPr>
            <a:r>
              <a:rPr lang="ja-JP" altLang="x-none" sz="2200" b="0" dirty="0" smtClean="0">
                <a:ea typeface="+mn-ea"/>
              </a:rPr>
              <a:t>製剤中の元素不純物が</a:t>
            </a:r>
            <a:r>
              <a:rPr lang="x-none" altLang="ja-JP" sz="2200" b="0" dirty="0" smtClean="0">
                <a:ea typeface="+mn-ea"/>
              </a:rPr>
              <a:t>PDE</a:t>
            </a:r>
            <a:r>
              <a:rPr lang="ja-JP" altLang="en-US" sz="2200" b="0" dirty="0" smtClean="0">
                <a:ea typeface="+mn-ea"/>
              </a:rPr>
              <a:t>値</a:t>
            </a:r>
            <a:r>
              <a:rPr lang="ja-JP" altLang="x-none" sz="2200" b="0" dirty="0" smtClean="0">
                <a:ea typeface="+mn-ea"/>
              </a:rPr>
              <a:t>を超えない場合には、工程能力に基づいて限度値をさらに厳しくすることは想定されていない</a:t>
            </a:r>
          </a:p>
          <a:p>
            <a:pPr marL="357188" lvl="1" rtl="0">
              <a:spcBef>
                <a:spcPts val="0"/>
              </a:spcBef>
              <a:buClr>
                <a:srgbClr val="13134D"/>
              </a:buClr>
              <a:buSzPct val="120000"/>
              <a:buFont typeface="Arial" pitchFamily="34" charset="0"/>
              <a:buChar char="•"/>
            </a:pPr>
            <a:endParaRPr lang="ja-JP" altLang="en-GB" sz="2200" b="0" dirty="0" smtClean="0">
              <a:ea typeface="+mn-ea"/>
            </a:endParaRPr>
          </a:p>
          <a:p>
            <a:pPr marL="357188" lvl="1" rtl="0">
              <a:spcBef>
                <a:spcPts val="0"/>
              </a:spcBef>
              <a:buClr>
                <a:srgbClr val="13134D"/>
              </a:buClr>
              <a:buSzPct val="120000"/>
              <a:buFont typeface="Arial" pitchFamily="34" charset="0"/>
              <a:buChar char="•"/>
            </a:pPr>
            <a:r>
              <a:rPr lang="ja-JP" altLang="x-none" sz="2200" dirty="0" smtClean="0">
                <a:ea typeface="+mn-ea"/>
              </a:rPr>
              <a:t>毒性閾値</a:t>
            </a:r>
            <a:r>
              <a:rPr lang="ja-JP" altLang="en-US" sz="2200" dirty="0" smtClean="0">
                <a:ea typeface="+mn-ea"/>
              </a:rPr>
              <a:t>を下回る値</a:t>
            </a:r>
            <a:r>
              <a:rPr lang="ja-JP" altLang="x-none" sz="2200" dirty="0" smtClean="0">
                <a:ea typeface="+mn-ea"/>
              </a:rPr>
              <a:t>で製剤の品質特性に悪影響を及ぼすことが示された元素不純物に関しては、さらに低い値での管理</a:t>
            </a:r>
            <a:r>
              <a:rPr lang="ja-JP" altLang="en-US" sz="2200" dirty="0" smtClean="0">
                <a:ea typeface="+mn-ea"/>
              </a:rPr>
              <a:t>が</a:t>
            </a:r>
            <a:r>
              <a:rPr lang="ja-JP" altLang="x-none" sz="2200" dirty="0" smtClean="0">
                <a:ea typeface="+mn-ea"/>
              </a:rPr>
              <a:t>求められる</a:t>
            </a:r>
            <a:r>
              <a:rPr lang="ja-JP" altLang="en-US" sz="2200" dirty="0" smtClean="0">
                <a:ea typeface="+mn-ea"/>
              </a:rPr>
              <a:t>可能性</a:t>
            </a:r>
            <a:r>
              <a:rPr lang="ja-JP" altLang="x-none" sz="2200" dirty="0" smtClean="0">
                <a:ea typeface="+mn-ea"/>
              </a:rPr>
              <a:t>がある</a:t>
            </a:r>
          </a:p>
          <a:p>
            <a:pPr marL="719137" lvl="3" rtl="0">
              <a:spcBef>
                <a:spcPts val="0"/>
              </a:spcBef>
              <a:buClr>
                <a:srgbClr val="13134D"/>
              </a:buClr>
              <a:buSzPct val="80000"/>
              <a:buFont typeface="Courier New" pitchFamily="49" charset="0"/>
              <a:buChar char="o"/>
            </a:pPr>
            <a:r>
              <a:rPr lang="ja-JP" altLang="x-none" sz="2200" dirty="0" smtClean="0">
                <a:ea typeface="+mn-ea"/>
              </a:rPr>
              <a:t>例えば、原薬の分解に触媒として作用する元素</a:t>
            </a:r>
          </a:p>
          <a:p>
            <a:pPr marL="357188" lvl="1" rtl="0">
              <a:spcBef>
                <a:spcPts val="0"/>
              </a:spcBef>
              <a:buFont typeface="Arial" pitchFamily="34" charset="0"/>
              <a:buChar char="•"/>
            </a:pPr>
            <a:endParaRPr lang="ja-JP" altLang="en-GB" sz="2200" b="0" dirty="0" smtClean="0">
              <a:ea typeface="+mn-ea"/>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1281336"/>
            <a:ext cx="8424936" cy="792088"/>
          </a:xfrm>
        </p:spPr>
        <p:txBody>
          <a:bodyPr rtlCol="0"/>
          <a:lstStyle/>
          <a:p>
            <a:pPr rtl="0"/>
            <a:r>
              <a:rPr lang="ja-JP" altLang="x-none" sz="3200" dirty="0" smtClean="0">
                <a:solidFill>
                  <a:srgbClr val="0070C0"/>
                </a:solidFill>
              </a:rPr>
              <a:t>元素不純物の管理</a:t>
            </a:r>
            <a:r>
              <a:rPr lang="x-none" altLang="ja-JP" sz="3200" dirty="0" smtClean="0">
                <a:solidFill>
                  <a:srgbClr val="0070C0"/>
                </a:solidFill>
              </a:rPr>
              <a:t>2 </a:t>
            </a:r>
            <a:endParaRPr lang="ja-JP" altLang="en-GB" sz="3200" dirty="0">
              <a:solidFill>
                <a:srgbClr val="0070C0"/>
              </a:solidFill>
            </a:endParaRPr>
          </a:p>
        </p:txBody>
      </p:sp>
      <p:sp>
        <p:nvSpPr>
          <p:cNvPr id="3" name="Content Placeholder 2"/>
          <p:cNvSpPr>
            <a:spLocks noGrp="1"/>
          </p:cNvSpPr>
          <p:nvPr>
            <p:ph idx="1"/>
          </p:nvPr>
        </p:nvSpPr>
        <p:spPr>
          <a:xfrm>
            <a:off x="772344" y="2217440"/>
            <a:ext cx="8352928" cy="4777606"/>
          </a:xfrm>
        </p:spPr>
        <p:txBody>
          <a:bodyPr rtlCol="0"/>
          <a:lstStyle/>
          <a:p>
            <a:pPr rtl="0">
              <a:spcBef>
                <a:spcPts val="0"/>
              </a:spcBef>
              <a:buClr>
                <a:srgbClr val="13134D"/>
              </a:buClr>
            </a:pPr>
            <a:r>
              <a:rPr lang="x-none" altLang="ja-JP" sz="2000" b="0" dirty="0" smtClean="0"/>
              <a:t>Q3D</a:t>
            </a:r>
            <a:r>
              <a:rPr lang="ja-JP" altLang="x-none" sz="2000" b="0" dirty="0" smtClean="0"/>
              <a:t>は、開発時の臨床試験段階で用いられる製剤には適用されない</a:t>
            </a:r>
          </a:p>
          <a:p>
            <a:pPr lvl="1" rtl="0">
              <a:spcBef>
                <a:spcPts val="0"/>
              </a:spcBef>
              <a:buClr>
                <a:srgbClr val="13134D"/>
              </a:buClr>
            </a:pPr>
            <a:r>
              <a:rPr lang="ja-JP" altLang="x-none" sz="2000" b="0" dirty="0" smtClean="0">
                <a:ea typeface="+mn-ea"/>
              </a:rPr>
              <a:t>しかし、</a:t>
            </a:r>
            <a:r>
              <a:rPr lang="ja-JP" altLang="en-US" sz="2000" dirty="0" smtClean="0">
                <a:ea typeface="+mn-ea"/>
              </a:rPr>
              <a:t>新製剤の商業</a:t>
            </a:r>
            <a:r>
              <a:rPr lang="ja-JP" altLang="x-none" sz="2000" b="0" dirty="0" smtClean="0">
                <a:ea typeface="+mn-ea"/>
              </a:rPr>
              <a:t>生産工程</a:t>
            </a:r>
            <a:r>
              <a:rPr lang="ja-JP" altLang="en-US" sz="2000" b="0" dirty="0" smtClean="0">
                <a:ea typeface="+mn-ea"/>
              </a:rPr>
              <a:t>の</a:t>
            </a:r>
            <a:r>
              <a:rPr lang="ja-JP" altLang="x-none" sz="2000" b="0" dirty="0" smtClean="0">
                <a:ea typeface="+mn-ea"/>
              </a:rPr>
              <a:t>開発</a:t>
            </a:r>
            <a:r>
              <a:rPr lang="ja-JP" altLang="en-US" sz="2000" b="0" dirty="0" smtClean="0">
                <a:ea typeface="+mn-ea"/>
              </a:rPr>
              <a:t>において</a:t>
            </a:r>
            <a:r>
              <a:rPr lang="ja-JP" altLang="x-none" sz="2000" b="0" dirty="0" smtClean="0">
                <a:ea typeface="+mn-ea"/>
              </a:rPr>
              <a:t>、元素不純物の管理方法を</a:t>
            </a:r>
            <a:r>
              <a:rPr lang="ja-JP" altLang="en-US" sz="2000" b="0" dirty="0" smtClean="0">
                <a:ea typeface="+mn-ea"/>
              </a:rPr>
              <a:t>設定</a:t>
            </a:r>
            <a:r>
              <a:rPr lang="ja-JP" altLang="x-none" sz="2000" b="0" dirty="0" smtClean="0">
                <a:ea typeface="+mn-ea"/>
              </a:rPr>
              <a:t>するために、ガイドラインに盛り込まれた原則を用いることができる</a:t>
            </a:r>
          </a:p>
          <a:p>
            <a:pPr lvl="1" rtl="0">
              <a:spcBef>
                <a:spcPts val="0"/>
              </a:spcBef>
              <a:buClr>
                <a:srgbClr val="13134D"/>
              </a:buClr>
            </a:pPr>
            <a:endParaRPr lang="ja-JP" altLang="en-GB" sz="2000" b="0" dirty="0" smtClean="0">
              <a:ea typeface="+mn-ea"/>
            </a:endParaRPr>
          </a:p>
          <a:p>
            <a:pPr rtl="0">
              <a:spcBef>
                <a:spcPts val="0"/>
              </a:spcBef>
              <a:buClr>
                <a:srgbClr val="13134D"/>
              </a:buClr>
            </a:pPr>
            <a:r>
              <a:rPr lang="ja-JP" altLang="x-none" sz="2000" b="0" dirty="0" smtClean="0"/>
              <a:t>既存</a:t>
            </a:r>
            <a:r>
              <a:rPr lang="ja-JP" altLang="en-US" sz="2000" b="0" dirty="0" smtClean="0"/>
              <a:t>製剤</a:t>
            </a:r>
            <a:r>
              <a:rPr lang="ja-JP" altLang="x-none" sz="2000" b="0" dirty="0" smtClean="0"/>
              <a:t>に含まれる元素不純物の管理方法を評価するために、本ガイドラインに盛り込まれた原則</a:t>
            </a:r>
            <a:r>
              <a:rPr lang="ja-JP" altLang="en-US" sz="2000" b="0" dirty="0" smtClean="0"/>
              <a:t>を</a:t>
            </a:r>
            <a:r>
              <a:rPr lang="ja-JP" altLang="x-none" sz="2000" b="0" dirty="0" smtClean="0"/>
              <a:t>適用</a:t>
            </a:r>
            <a:r>
              <a:rPr lang="ja-JP" altLang="en-US" sz="2000" b="0" dirty="0" smtClean="0"/>
              <a:t>できる</a:t>
            </a:r>
            <a:endParaRPr lang="ja-JP" altLang="en-GB" sz="1800" b="0" dirty="0" smtClean="0"/>
          </a:p>
          <a:p>
            <a:pPr rtl="0">
              <a:spcBef>
                <a:spcPts val="0"/>
              </a:spcBef>
              <a:buClr>
                <a:srgbClr val="13134D"/>
              </a:buClr>
            </a:pPr>
            <a:endParaRPr lang="ja-JP" altLang="en-GB" sz="2000" b="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329562"/>
            <a:ext cx="8570822" cy="790575"/>
          </a:xfrm>
        </p:spPr>
        <p:txBody>
          <a:bodyPr rtlCol="0"/>
          <a:lstStyle/>
          <a:p>
            <a:pPr rtl="0"/>
            <a:r>
              <a:rPr lang="ja-JP" altLang="x-none" sz="3200" dirty="0" smtClean="0">
                <a:solidFill>
                  <a:srgbClr val="0070C0"/>
                </a:solidFill>
                <a:latin typeface="+mj-lt"/>
              </a:rPr>
              <a:t>元素不純物の管理</a:t>
            </a:r>
            <a:r>
              <a:rPr lang="x-none" altLang="ja-JP" sz="3200" dirty="0" smtClean="0">
                <a:solidFill>
                  <a:srgbClr val="0070C0"/>
                </a:solidFill>
                <a:latin typeface="+mj-lt"/>
              </a:rPr>
              <a:t>3 </a:t>
            </a:r>
            <a:endParaRPr lang="ja-JP" altLang="en-GB" sz="3200" dirty="0">
              <a:solidFill>
                <a:srgbClr val="0070C0"/>
              </a:solidFill>
              <a:latin typeface="+mj-lt"/>
            </a:endParaRPr>
          </a:p>
        </p:txBody>
      </p:sp>
      <p:sp>
        <p:nvSpPr>
          <p:cNvPr id="3" name="Content Placeholder 2"/>
          <p:cNvSpPr>
            <a:spLocks noGrp="1"/>
          </p:cNvSpPr>
          <p:nvPr>
            <p:ph idx="1"/>
          </p:nvPr>
        </p:nvSpPr>
        <p:spPr>
          <a:xfrm>
            <a:off x="700336" y="2289448"/>
            <a:ext cx="8496944" cy="4345558"/>
          </a:xfrm>
        </p:spPr>
        <p:txBody>
          <a:bodyPr rtlCol="0"/>
          <a:lstStyle/>
          <a:p>
            <a:pPr rtl="0">
              <a:buClrTx/>
            </a:pPr>
            <a:r>
              <a:rPr lang="ja-JP" altLang="x-none" sz="2200" b="0" dirty="0" smtClean="0"/>
              <a:t>元素不純物量が一貫して管理閾値を下回ることをリスクアセスメントにより実証できない場合、元素不純物量が</a:t>
            </a:r>
            <a:r>
              <a:rPr lang="x-none" altLang="ja-JP" sz="2200" b="0" dirty="0" smtClean="0"/>
              <a:t>PDE</a:t>
            </a:r>
            <a:r>
              <a:rPr lang="ja-JP" altLang="en-US" sz="2200" b="0" dirty="0" smtClean="0"/>
              <a:t>値</a:t>
            </a:r>
            <a:r>
              <a:rPr lang="ja-JP" altLang="x-none" sz="2200" b="0" dirty="0" smtClean="0"/>
              <a:t>を超えないことを保証</a:t>
            </a:r>
            <a:r>
              <a:rPr lang="ja-JP" altLang="en-US" sz="2200" b="0" dirty="0" smtClean="0">
                <a:latin typeface="+mn-ea"/>
              </a:rPr>
              <a:t>する</a:t>
            </a:r>
            <a:r>
              <a:rPr lang="ja-JP" altLang="x-none" sz="2200" b="0" dirty="0" smtClean="0">
                <a:latin typeface="+mn-ea"/>
              </a:rPr>
              <a:t>管理方法を</a:t>
            </a:r>
            <a:r>
              <a:rPr lang="ja-JP" altLang="en-US" sz="2200" b="0" dirty="0">
                <a:latin typeface="+mn-ea"/>
              </a:rPr>
              <a:t>設定</a:t>
            </a:r>
            <a:r>
              <a:rPr lang="ja-JP" altLang="x-none" sz="2200" b="0" dirty="0" smtClean="0">
                <a:latin typeface="+mn-ea"/>
              </a:rPr>
              <a:t>する必要がある</a:t>
            </a:r>
          </a:p>
          <a:p>
            <a:pPr>
              <a:buClrTx/>
            </a:pPr>
            <a:r>
              <a:rPr lang="ja-JP" altLang="x-none" sz="2200" b="0" dirty="0">
                <a:latin typeface="+mn-ea"/>
              </a:rPr>
              <a:t>リスクアセスメントで必要性が示されない限り</a:t>
            </a:r>
            <a:r>
              <a:rPr lang="ja-JP" altLang="x-none" sz="2200" b="0" dirty="0" smtClean="0">
                <a:latin typeface="+mn-ea"/>
              </a:rPr>
              <a:t>、元素不純物（クラス</a:t>
            </a:r>
            <a:r>
              <a:rPr lang="x-none" altLang="ja-JP" sz="2200" b="0" dirty="0" smtClean="0">
                <a:latin typeface="+mn-ea"/>
              </a:rPr>
              <a:t>1</a:t>
            </a:r>
            <a:r>
              <a:rPr lang="ja-JP" altLang="x-none" sz="2200" b="0" dirty="0" smtClean="0">
                <a:latin typeface="+mn-ea"/>
              </a:rPr>
              <a:t>の元素、すなわち</a:t>
            </a:r>
            <a:r>
              <a:rPr lang="x-none" altLang="ja-JP" sz="2200" b="0" dirty="0" smtClean="0"/>
              <a:t>Cd</a:t>
            </a:r>
            <a:r>
              <a:rPr lang="ja-JP" altLang="x-none" sz="2200" b="0" dirty="0" err="1" smtClean="0"/>
              <a:t>、</a:t>
            </a:r>
            <a:r>
              <a:rPr lang="x-none" altLang="ja-JP" sz="2200" b="0" dirty="0" smtClean="0"/>
              <a:t>Pb</a:t>
            </a:r>
            <a:r>
              <a:rPr lang="ja-JP" altLang="x-none" sz="2200" b="0" dirty="0" err="1" smtClean="0"/>
              <a:t>、</a:t>
            </a:r>
            <a:r>
              <a:rPr lang="x-none" altLang="ja-JP" sz="2200" b="0" dirty="0" smtClean="0"/>
              <a:t>As</a:t>
            </a:r>
            <a:r>
              <a:rPr lang="ja-JP" altLang="x-none" sz="2200" b="0" dirty="0" smtClean="0"/>
              <a:t>及び</a:t>
            </a:r>
            <a:r>
              <a:rPr lang="x-none" altLang="ja-JP" sz="2200" b="0" dirty="0" smtClean="0"/>
              <a:t>Hg</a:t>
            </a:r>
            <a:r>
              <a:rPr lang="ja-JP" altLang="x-none" sz="2200" b="0" dirty="0" smtClean="0">
                <a:latin typeface="+mn-ea"/>
              </a:rPr>
              <a:t>を含む）の日常的な試験は想定されていない </a:t>
            </a:r>
          </a:p>
          <a:p>
            <a:pPr rtl="0">
              <a:buClrTx/>
            </a:pPr>
            <a:r>
              <a:rPr lang="x-none" altLang="ja-JP" sz="2200" b="0" dirty="0" smtClean="0">
                <a:latin typeface="+mn-ea"/>
              </a:rPr>
              <a:t>Q3D</a:t>
            </a:r>
            <a:r>
              <a:rPr lang="ja-JP" altLang="x-none" sz="2200" b="0" dirty="0" smtClean="0">
                <a:latin typeface="+mn-ea"/>
              </a:rPr>
              <a:t>で概略される原則の適用により、 製剤中の元素不純物を</a:t>
            </a:r>
            <a:r>
              <a:rPr lang="ja-JP" altLang="en-US" sz="2200" b="0" dirty="0" smtClean="0">
                <a:latin typeface="+mn-ea"/>
              </a:rPr>
              <a:t>管理</a:t>
            </a:r>
            <a:r>
              <a:rPr lang="ja-JP" altLang="x-none" sz="2200" b="0" dirty="0" smtClean="0">
                <a:latin typeface="+mn-ea"/>
              </a:rPr>
              <a:t>する</a:t>
            </a:r>
            <a:r>
              <a:rPr lang="ja-JP" altLang="en-US" sz="2200" b="0" dirty="0" smtClean="0">
                <a:latin typeface="+mn-ea"/>
              </a:rPr>
              <a:t>上で</a:t>
            </a:r>
            <a:r>
              <a:rPr lang="ja-JP" altLang="x-none" sz="2200" b="0" dirty="0" smtClean="0">
                <a:latin typeface="+mn-ea"/>
              </a:rPr>
              <a:t>の、リスクに基づいた管理戦略を策定する</a:t>
            </a:r>
            <a:r>
              <a:rPr lang="ja-JP" altLang="en-US" sz="2200" b="0" dirty="0" smtClean="0">
                <a:latin typeface="+mn-ea"/>
              </a:rPr>
              <a:t>ため</a:t>
            </a:r>
            <a:r>
              <a:rPr lang="ja-JP" altLang="x-none" sz="2200" b="0" dirty="0" smtClean="0">
                <a:latin typeface="+mn-ea"/>
              </a:rPr>
              <a:t>の基盤</a:t>
            </a:r>
            <a:r>
              <a:rPr lang="ja-JP" altLang="en-US" sz="2200" b="0" dirty="0" smtClean="0">
                <a:latin typeface="+mn-ea"/>
              </a:rPr>
              <a:t>が</a:t>
            </a:r>
            <a:r>
              <a:rPr lang="ja-JP" altLang="x-none" sz="2200" b="0" dirty="0" smtClean="0">
                <a:latin typeface="+mn-ea"/>
              </a:rPr>
              <a:t>提供</a:t>
            </a:r>
            <a:r>
              <a:rPr lang="ja-JP" altLang="en-US" sz="2200" b="0" dirty="0" smtClean="0">
                <a:latin typeface="+mn-ea"/>
              </a:rPr>
              <a:t>される</a:t>
            </a:r>
            <a:r>
              <a:rPr lang="ja-JP" altLang="x-none" sz="2200" b="0" dirty="0" smtClean="0">
                <a:latin typeface="+mn-ea"/>
              </a:rPr>
              <a:t> </a:t>
            </a:r>
          </a:p>
          <a:p>
            <a:pPr rtl="0"/>
            <a:endParaRPr lang="ja-JP" altLang="en-GB" sz="220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2417</Words>
  <Application>Microsoft Office PowerPoint</Application>
  <PresentationFormat>ユーザー設定</PresentationFormat>
  <Paragraphs>159</Paragraphs>
  <Slides>23</Slides>
  <Notes>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ＭＳ Ｐゴシック</vt:lpstr>
      <vt:lpstr>Arial</vt:lpstr>
      <vt:lpstr>Candara</vt:lpstr>
      <vt:lpstr>Courier New</vt:lpstr>
      <vt:lpstr>Lucida Sans Unicode</vt:lpstr>
      <vt:lpstr>Times New Roman</vt:lpstr>
      <vt:lpstr>Wingdings</vt:lpstr>
      <vt:lpstr>Master slide 1</vt:lpstr>
      <vt:lpstr>PowerPoint プレゼンテーション</vt:lpstr>
      <vt:lpstr>法的な通知</vt:lpstr>
      <vt:lpstr>概要</vt:lpstr>
      <vt:lpstr>目的</vt:lpstr>
      <vt:lpstr>管理戦略－定義</vt:lpstr>
      <vt:lpstr>管理戦略－基本原則 </vt:lpstr>
      <vt:lpstr>元素不純物の管理1</vt:lpstr>
      <vt:lpstr>元素不純物の管理2 </vt:lpstr>
      <vt:lpstr>元素不純物の管理3 </vt:lpstr>
      <vt:lpstr>元素不純物のリスクアセスメントから管理まで</vt:lpstr>
      <vt:lpstr>元素不純物のリスクアセスメントから管理まで </vt:lpstr>
      <vt:lpstr>管理閾値を下回る場合</vt:lpstr>
      <vt:lpstr>管理閾値を超える可能性があるが、PDE値より低い場合</vt:lpstr>
      <vt:lpstr>PDE値を超える場合</vt:lpstr>
      <vt:lpstr>元素不純物管理のワークフロー</vt:lpstr>
      <vt:lpstr>定期的試験</vt:lpstr>
      <vt:lpstr>原薬への定期的試験の適用－一例</vt:lpstr>
      <vt:lpstr>規制当局への申請</vt:lpstr>
      <vt:lpstr>管理戦略に対するライフサイクル・アプローチ1</vt:lpstr>
      <vt:lpstr>管理戦略に対するライフサイクル・アプローチ2</vt:lpstr>
      <vt:lpstr>管理戦略に対するライフサイクル・アプローチ3</vt:lpstr>
      <vt:lpstr>バイオテクノロジー応用製品で特別に考慮すべきこと </vt:lpstr>
      <vt:lpstr>他のトレーニングモジュールとの関連</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2014-03-14T15:48:35Z</dcterms:created>
  <dcterms:modified xsi:type="dcterms:W3CDTF">2020-12-11T06:51:55Z</dcterms:modified>
</cp:coreProperties>
</file>