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346" r:id="rId1"/>
    <p:sldMasterId id="2147484295" r:id="rId2"/>
    <p:sldMasterId id="2147484466" r:id="rId3"/>
  </p:sldMasterIdLst>
  <p:notesMasterIdLst>
    <p:notesMasterId r:id="rId17"/>
  </p:notesMasterIdLst>
  <p:handoutMasterIdLst>
    <p:handoutMasterId r:id="rId18"/>
  </p:handoutMasterIdLst>
  <p:sldIdLst>
    <p:sldId id="425" r:id="rId4"/>
    <p:sldId id="426" r:id="rId5"/>
    <p:sldId id="438" r:id="rId6"/>
    <p:sldId id="428" r:id="rId7"/>
    <p:sldId id="429" r:id="rId8"/>
    <p:sldId id="437" r:id="rId9"/>
    <p:sldId id="440" r:id="rId10"/>
    <p:sldId id="431" r:id="rId11"/>
    <p:sldId id="432" r:id="rId12"/>
    <p:sldId id="433" r:id="rId13"/>
    <p:sldId id="434" r:id="rId14"/>
    <p:sldId id="435" r:id="rId15"/>
    <p:sldId id="436" r:id="rId16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33CC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93D0"/>
    <a:srgbClr val="FFFF99"/>
    <a:srgbClr val="FF0000"/>
    <a:srgbClr val="0000CC"/>
    <a:srgbClr val="0033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88" autoAdjust="0"/>
    <p:restoredTop sz="94622" autoAdjust="0"/>
  </p:normalViewPr>
  <p:slideViewPr>
    <p:cSldViewPr>
      <p:cViewPr varScale="1">
        <p:scale>
          <a:sx n="82" d="100"/>
          <a:sy n="82" d="100"/>
        </p:scale>
        <p:origin x="153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4626" tIns="47313" rIns="94626" bIns="47313" rtlCol="0"/>
          <a:lstStyle>
            <a:lvl1pPr algn="l" eaLnBrk="1" hangingPunct="1">
              <a:defRPr sz="1200">
                <a:latin typeface="Arial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4626" tIns="47313" rIns="94626" bIns="47313" rtlCol="0"/>
          <a:lstStyle>
            <a:lvl1pPr algn="r" eaLnBrk="1" hangingPunct="1">
              <a:defRPr sz="1200">
                <a:latin typeface="Arial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06CA6833-9DBA-4323-8224-AA67198E17D4}" type="datetimeFigureOut">
              <a:rPr lang="ja-JP" altLang="en-US"/>
              <a:pPr>
                <a:defRPr/>
              </a:pPr>
              <a:t>2021/5/13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4626" tIns="47313" rIns="94626" bIns="47313" rtlCol="0" anchor="b"/>
          <a:lstStyle>
            <a:lvl1pPr algn="l" eaLnBrk="1" hangingPunct="1">
              <a:defRPr sz="1200">
                <a:latin typeface="Arial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4626" tIns="47313" rIns="94626" bIns="473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B57CE76-9BB6-4743-B68B-41DA3AD5173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1873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4" tIns="49513" rIns="99024" bIns="49513" numCol="1" anchor="t" anchorCtr="0" compatLnSpc="1">
            <a:prstTxWarp prst="textNoShape">
              <a:avLst/>
            </a:prstTxWarp>
          </a:bodyPr>
          <a:lstStyle>
            <a:lvl1pPr defTabSz="990367" eaLnBrk="1" hangingPunct="1">
              <a:defRPr kumimoji="0"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4" tIns="49513" rIns="99024" bIns="49513" numCol="1" anchor="t" anchorCtr="0" compatLnSpc="1">
            <a:prstTxWarp prst="textNoShape">
              <a:avLst/>
            </a:prstTxWarp>
          </a:bodyPr>
          <a:lstStyle>
            <a:lvl1pPr algn="r" defTabSz="990367" eaLnBrk="1" hangingPunct="1">
              <a:defRPr kumimoji="0"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4" tIns="49513" rIns="99024" bIns="495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4" tIns="49513" rIns="99024" bIns="49513" numCol="1" anchor="b" anchorCtr="0" compatLnSpc="1">
            <a:prstTxWarp prst="textNoShape">
              <a:avLst/>
            </a:prstTxWarp>
          </a:bodyPr>
          <a:lstStyle>
            <a:lvl1pPr defTabSz="990367" eaLnBrk="1" hangingPunct="1">
              <a:defRPr kumimoji="0"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4" tIns="49513" rIns="99024" bIns="49513" numCol="1" anchor="b" anchorCtr="0" compatLnSpc="1">
            <a:prstTxWarp prst="textNoShape">
              <a:avLst/>
            </a:prstTxWarp>
          </a:bodyPr>
          <a:lstStyle>
            <a:lvl1pPr algn="r" defTabSz="989013" eaLnBrk="1" hangingPunct="1">
              <a:defRPr kumimoji="0" sz="1300" smtClean="0"/>
            </a:lvl1pPr>
          </a:lstStyle>
          <a:p>
            <a:pPr>
              <a:defRPr/>
            </a:pPr>
            <a:fld id="{7C5DDFF9-37F3-4351-A7C9-A6F96839659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0562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5192" algn="l" defTabSz="9140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230" algn="l" defTabSz="9140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268" algn="l" defTabSz="9140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308" algn="l" defTabSz="9140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90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68350" indent="-295275" defTabSz="9890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2688" indent="-236538" defTabSz="9890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7350" indent="-236538" defTabSz="9890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0425" indent="-236538" defTabSz="9890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87625" indent="-236538" defTabSz="989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44825" indent="-236538" defTabSz="989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02025" indent="-236538" defTabSz="989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959225" indent="-236538" defTabSz="989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47BC1D7-01F2-45DA-8BDE-E0116F032870}" type="slidenum">
              <a:rPr kumimoji="0" lang="en-US" altLang="en-US"/>
              <a:pPr/>
              <a:t>1</a:t>
            </a:fld>
            <a:endParaRPr kumimoji="0" lang="en-US" altLang="en-US"/>
          </a:p>
        </p:txBody>
      </p:sp>
    </p:spTree>
    <p:extLst>
      <p:ext uri="{BB962C8B-B14F-4D97-AF65-F5344CB8AC3E}">
        <p14:creationId xmlns:p14="http://schemas.microsoft.com/office/powerpoint/2010/main" val="2661715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 smtClean="0">
              <a:latin typeface="Arial" panose="020B0604020202020204" pitchFamily="34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90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68350" indent="-295275" defTabSz="9890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2688" indent="-236538" defTabSz="9890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7350" indent="-236538" defTabSz="9890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0425" indent="-236538" defTabSz="9890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87625" indent="-236538" defTabSz="989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44825" indent="-236538" defTabSz="989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02025" indent="-236538" defTabSz="989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959225" indent="-236538" defTabSz="989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EB3E4D34-AA8E-4E34-946A-BF9F01423943}" type="slidenum">
              <a:rPr kumimoji="0" lang="en-US" altLang="en-US"/>
              <a:pPr/>
              <a:t>2</a:t>
            </a:fld>
            <a:endParaRPr kumimoji="0" lang="en-US" altLang="en-US"/>
          </a:p>
        </p:txBody>
      </p:sp>
    </p:spTree>
    <p:extLst>
      <p:ext uri="{BB962C8B-B14F-4D97-AF65-F5344CB8AC3E}">
        <p14:creationId xmlns:p14="http://schemas.microsoft.com/office/powerpoint/2010/main" val="493088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 txBox="1">
            <a:spLocks noChangeArrowheads="1"/>
          </p:cNvSpPr>
          <p:nvPr userDrawn="1"/>
        </p:nvSpPr>
        <p:spPr bwMode="auto">
          <a:xfrm>
            <a:off x="6429375" y="6426200"/>
            <a:ext cx="18637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95000"/>
              </a:lnSpc>
            </a:pPr>
            <a:fld id="{F9E40EF7-8934-45A7-8B6E-FCFBBB080353}" type="slidenum">
              <a:rPr lang="ru-RU" altLang="ja-JP" sz="900">
                <a:solidFill>
                  <a:srgbClr val="999999"/>
                </a:solidFill>
              </a:rPr>
              <a:pPr algn="r">
                <a:lnSpc>
                  <a:spcPct val="95000"/>
                </a:lnSpc>
              </a:pPr>
              <a:t>‹#›</a:t>
            </a:fld>
            <a:endParaRPr lang="ru-RU" altLang="ja-JP" sz="900">
              <a:solidFill>
                <a:srgbClr val="999999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60945" y="1246471"/>
            <a:ext cx="8030766" cy="741164"/>
          </a:xfrm>
        </p:spPr>
        <p:txBody>
          <a:bodyPr rtlCol="0"/>
          <a:lstStyle>
            <a:lvl1pPr algn="l" rtl="0">
              <a:defRPr sz="3400">
                <a:latin typeface="+mn-lt"/>
              </a:defRPr>
            </a:lvl1pPr>
          </a:lstStyle>
          <a:p>
            <a:r>
              <a:rPr lang="x-none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24213226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764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 lIns="91408" tIns="45704" rIns="91408" bIns="457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408" tIns="45704" rIns="91408" bIns="45704"/>
          <a:lstStyle>
            <a:lvl1pPr marL="0" indent="0" algn="ctr">
              <a:buNone/>
              <a:defRPr/>
            </a:lvl1pPr>
            <a:lvl2pPr marL="457039" indent="0" algn="ctr">
              <a:buNone/>
              <a:defRPr/>
            </a:lvl2pPr>
            <a:lvl3pPr marL="914077" indent="0" algn="ctr">
              <a:buNone/>
              <a:defRPr/>
            </a:lvl3pPr>
            <a:lvl4pPr marL="1371116" indent="0" algn="ctr">
              <a:buNone/>
              <a:defRPr/>
            </a:lvl4pPr>
            <a:lvl5pPr marL="1828153" indent="0" algn="ctr">
              <a:buNone/>
              <a:defRPr/>
            </a:lvl5pPr>
            <a:lvl6pPr marL="2285192" indent="0" algn="ctr">
              <a:buNone/>
              <a:defRPr/>
            </a:lvl6pPr>
            <a:lvl7pPr marL="2742230" indent="0" algn="ctr">
              <a:buNone/>
              <a:defRPr/>
            </a:lvl7pPr>
            <a:lvl8pPr marL="3199268" indent="0" algn="ctr">
              <a:buNone/>
              <a:defRPr/>
            </a:lvl8pPr>
            <a:lvl9pPr marL="3656308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9908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8" tIns="45704" rIns="91408" bIns="457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91408" tIns="45704" rIns="91408" bIns="4570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3034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5" y="4406903"/>
            <a:ext cx="7772400" cy="1362075"/>
          </a:xfrm>
          <a:prstGeom prst="rect">
            <a:avLst/>
          </a:prstGeom>
        </p:spPr>
        <p:txBody>
          <a:bodyPr lIns="91408" tIns="45704" rIns="91408" bIns="45704"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5" y="2906717"/>
            <a:ext cx="7772400" cy="1500187"/>
          </a:xfrm>
          <a:prstGeom prst="rect">
            <a:avLst/>
          </a:prstGeom>
        </p:spPr>
        <p:txBody>
          <a:bodyPr lIns="91408" tIns="45704" rIns="91408" bIns="45704" anchor="b"/>
          <a:lstStyle>
            <a:lvl1pPr marL="0" indent="0">
              <a:buNone/>
              <a:defRPr sz="2000"/>
            </a:lvl1pPr>
            <a:lvl2pPr marL="457039" indent="0">
              <a:buNone/>
              <a:defRPr sz="1800"/>
            </a:lvl2pPr>
            <a:lvl3pPr marL="914077" indent="0">
              <a:buNone/>
              <a:defRPr sz="1600"/>
            </a:lvl3pPr>
            <a:lvl4pPr marL="1371116" indent="0">
              <a:buNone/>
              <a:defRPr sz="1400"/>
            </a:lvl4pPr>
            <a:lvl5pPr marL="1828153" indent="0">
              <a:buNone/>
              <a:defRPr sz="1400"/>
            </a:lvl5pPr>
            <a:lvl6pPr marL="2285192" indent="0">
              <a:buNone/>
              <a:defRPr sz="1400"/>
            </a:lvl6pPr>
            <a:lvl7pPr marL="2742230" indent="0">
              <a:buNone/>
              <a:defRPr sz="1400"/>
            </a:lvl7pPr>
            <a:lvl8pPr marL="3199268" indent="0">
              <a:buNone/>
              <a:defRPr sz="1400"/>
            </a:lvl8pPr>
            <a:lvl9pPr marL="3656308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161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8" tIns="45704" rIns="91408" bIns="457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lIns="91408" tIns="45704" rIns="91408" bIns="45704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lIns="91408" tIns="45704" rIns="91408" bIns="45704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1079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8" tIns="45704" rIns="91408" bIns="45704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4" y="1535117"/>
            <a:ext cx="4040188" cy="639762"/>
          </a:xfrm>
          <a:prstGeom prst="rect">
            <a:avLst/>
          </a:prstGeom>
        </p:spPr>
        <p:txBody>
          <a:bodyPr lIns="91408" tIns="45704" rIns="91408" bIns="45704" anchor="b"/>
          <a:lstStyle>
            <a:lvl1pPr marL="0" indent="0">
              <a:buNone/>
              <a:defRPr sz="2400" b="1"/>
            </a:lvl1pPr>
            <a:lvl2pPr marL="457039" indent="0">
              <a:buNone/>
              <a:defRPr sz="2000" b="1"/>
            </a:lvl2pPr>
            <a:lvl3pPr marL="914077" indent="0">
              <a:buNone/>
              <a:defRPr sz="1800" b="1"/>
            </a:lvl3pPr>
            <a:lvl4pPr marL="1371116" indent="0">
              <a:buNone/>
              <a:defRPr sz="1600" b="1"/>
            </a:lvl4pPr>
            <a:lvl5pPr marL="1828153" indent="0">
              <a:buNone/>
              <a:defRPr sz="1600" b="1"/>
            </a:lvl5pPr>
            <a:lvl6pPr marL="2285192" indent="0">
              <a:buNone/>
              <a:defRPr sz="1600" b="1"/>
            </a:lvl6pPr>
            <a:lvl7pPr marL="2742230" indent="0">
              <a:buNone/>
              <a:defRPr sz="1600" b="1"/>
            </a:lvl7pPr>
            <a:lvl8pPr marL="3199268" indent="0">
              <a:buNone/>
              <a:defRPr sz="1600" b="1"/>
            </a:lvl8pPr>
            <a:lvl9pPr marL="3656308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4" y="2174879"/>
            <a:ext cx="4040188" cy="3951288"/>
          </a:xfrm>
          <a:prstGeom prst="rect">
            <a:avLst/>
          </a:prstGeom>
        </p:spPr>
        <p:txBody>
          <a:bodyPr lIns="91408" tIns="45704" rIns="91408" bIns="45704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7"/>
            <a:ext cx="4041775" cy="639762"/>
          </a:xfrm>
          <a:prstGeom prst="rect">
            <a:avLst/>
          </a:prstGeom>
        </p:spPr>
        <p:txBody>
          <a:bodyPr lIns="91408" tIns="45704" rIns="91408" bIns="45704" anchor="b"/>
          <a:lstStyle>
            <a:lvl1pPr marL="0" indent="0">
              <a:buNone/>
              <a:defRPr sz="2400" b="1"/>
            </a:lvl1pPr>
            <a:lvl2pPr marL="457039" indent="0">
              <a:buNone/>
              <a:defRPr sz="2000" b="1"/>
            </a:lvl2pPr>
            <a:lvl3pPr marL="914077" indent="0">
              <a:buNone/>
              <a:defRPr sz="1800" b="1"/>
            </a:lvl3pPr>
            <a:lvl4pPr marL="1371116" indent="0">
              <a:buNone/>
              <a:defRPr sz="1600" b="1"/>
            </a:lvl4pPr>
            <a:lvl5pPr marL="1828153" indent="0">
              <a:buNone/>
              <a:defRPr sz="1600" b="1"/>
            </a:lvl5pPr>
            <a:lvl6pPr marL="2285192" indent="0">
              <a:buNone/>
              <a:defRPr sz="1600" b="1"/>
            </a:lvl6pPr>
            <a:lvl7pPr marL="2742230" indent="0">
              <a:buNone/>
              <a:defRPr sz="1600" b="1"/>
            </a:lvl7pPr>
            <a:lvl8pPr marL="3199268" indent="0">
              <a:buNone/>
              <a:defRPr sz="1600" b="1"/>
            </a:lvl8pPr>
            <a:lvl9pPr marL="3656308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9"/>
            <a:ext cx="4041775" cy="3951288"/>
          </a:xfrm>
          <a:prstGeom prst="rect">
            <a:avLst/>
          </a:prstGeom>
        </p:spPr>
        <p:txBody>
          <a:bodyPr lIns="91408" tIns="45704" rIns="91408" bIns="45704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04552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8" tIns="45704" rIns="91408" bIns="457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82789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624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lIns="91408" tIns="45704" rIns="91408" bIns="45704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</p:spPr>
        <p:txBody>
          <a:bodyPr lIns="91408" tIns="45704" rIns="91408" bIns="45704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4"/>
            <a:ext cx="3008313" cy="4691063"/>
          </a:xfrm>
          <a:prstGeom prst="rect">
            <a:avLst/>
          </a:prstGeom>
        </p:spPr>
        <p:txBody>
          <a:bodyPr lIns="91408" tIns="45704" rIns="91408" bIns="45704"/>
          <a:lstStyle>
            <a:lvl1pPr marL="0" indent="0">
              <a:buNone/>
              <a:defRPr sz="1400"/>
            </a:lvl1pPr>
            <a:lvl2pPr marL="457039" indent="0">
              <a:buNone/>
              <a:defRPr sz="1200"/>
            </a:lvl2pPr>
            <a:lvl3pPr marL="914077" indent="0">
              <a:buNone/>
              <a:defRPr sz="1000"/>
            </a:lvl3pPr>
            <a:lvl4pPr marL="1371116" indent="0">
              <a:buNone/>
              <a:defRPr sz="900"/>
            </a:lvl4pPr>
            <a:lvl5pPr marL="1828153" indent="0">
              <a:buNone/>
              <a:defRPr sz="900"/>
            </a:lvl5pPr>
            <a:lvl6pPr marL="2285192" indent="0">
              <a:buNone/>
              <a:defRPr sz="900"/>
            </a:lvl6pPr>
            <a:lvl7pPr marL="2742230" indent="0">
              <a:buNone/>
              <a:defRPr sz="900"/>
            </a:lvl7pPr>
            <a:lvl8pPr marL="3199268" indent="0">
              <a:buNone/>
              <a:defRPr sz="900"/>
            </a:lvl8pPr>
            <a:lvl9pPr marL="3656308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287732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  <a:prstGeom prst="rect">
            <a:avLst/>
          </a:prstGeom>
        </p:spPr>
        <p:txBody>
          <a:bodyPr lIns="91408" tIns="45704" rIns="91408" bIns="45704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91408" tIns="45704" rIns="91408" bIns="45704"/>
          <a:lstStyle>
            <a:lvl1pPr marL="0" indent="0">
              <a:buNone/>
              <a:defRPr sz="3200"/>
            </a:lvl1pPr>
            <a:lvl2pPr marL="457039" indent="0">
              <a:buNone/>
              <a:defRPr sz="2800"/>
            </a:lvl2pPr>
            <a:lvl3pPr marL="914077" indent="0">
              <a:buNone/>
              <a:defRPr sz="2400"/>
            </a:lvl3pPr>
            <a:lvl4pPr marL="1371116" indent="0">
              <a:buNone/>
              <a:defRPr sz="2000"/>
            </a:lvl4pPr>
            <a:lvl5pPr marL="1828153" indent="0">
              <a:buNone/>
              <a:defRPr sz="2000"/>
            </a:lvl5pPr>
            <a:lvl6pPr marL="2285192" indent="0">
              <a:buNone/>
              <a:defRPr sz="2000"/>
            </a:lvl6pPr>
            <a:lvl7pPr marL="2742230" indent="0">
              <a:buNone/>
              <a:defRPr sz="2000"/>
            </a:lvl7pPr>
            <a:lvl8pPr marL="3199268" indent="0">
              <a:buNone/>
              <a:defRPr sz="2000"/>
            </a:lvl8pPr>
            <a:lvl9pPr marL="3656308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2"/>
          </a:xfrm>
          <a:prstGeom prst="rect">
            <a:avLst/>
          </a:prstGeom>
        </p:spPr>
        <p:txBody>
          <a:bodyPr lIns="91408" tIns="45704" rIns="91408" bIns="45704"/>
          <a:lstStyle>
            <a:lvl1pPr marL="0" indent="0">
              <a:buNone/>
              <a:defRPr sz="1400"/>
            </a:lvl1pPr>
            <a:lvl2pPr marL="457039" indent="0">
              <a:buNone/>
              <a:defRPr sz="1200"/>
            </a:lvl2pPr>
            <a:lvl3pPr marL="914077" indent="0">
              <a:buNone/>
              <a:defRPr sz="1000"/>
            </a:lvl3pPr>
            <a:lvl4pPr marL="1371116" indent="0">
              <a:buNone/>
              <a:defRPr sz="900"/>
            </a:lvl4pPr>
            <a:lvl5pPr marL="1828153" indent="0">
              <a:buNone/>
              <a:defRPr sz="900"/>
            </a:lvl5pPr>
            <a:lvl6pPr marL="2285192" indent="0">
              <a:buNone/>
              <a:defRPr sz="900"/>
            </a:lvl6pPr>
            <a:lvl7pPr marL="2742230" indent="0">
              <a:buNone/>
              <a:defRPr sz="900"/>
            </a:lvl7pPr>
            <a:lvl8pPr marL="3199268" indent="0">
              <a:buNone/>
              <a:defRPr sz="900"/>
            </a:lvl8pPr>
            <a:lvl9pPr marL="3656308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8943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6429375" y="6426200"/>
            <a:ext cx="18637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95000"/>
              </a:lnSpc>
            </a:pPr>
            <a:fld id="{7A9D070E-FFD6-487A-A290-F8948FFF3FA8}" type="slidenum">
              <a:rPr lang="ru-RU" altLang="ja-JP" sz="900">
                <a:solidFill>
                  <a:srgbClr val="999999"/>
                </a:solidFill>
              </a:rPr>
              <a:pPr algn="r">
                <a:lnSpc>
                  <a:spcPct val="95000"/>
                </a:lnSpc>
              </a:pPr>
              <a:t>‹#›</a:t>
            </a:fld>
            <a:endParaRPr lang="ru-RU" altLang="ja-JP" sz="900">
              <a:solidFill>
                <a:srgbClr val="999999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60945" y="1246471"/>
            <a:ext cx="8030766" cy="741164"/>
          </a:xfrm>
        </p:spPr>
        <p:txBody>
          <a:bodyPr rtlCol="0"/>
          <a:lstStyle>
            <a:lvl1pPr algn="l" rtl="0">
              <a:defRPr sz="3400">
                <a:latin typeface="+mn-lt"/>
              </a:defRPr>
            </a:lvl1pPr>
          </a:lstStyle>
          <a:p>
            <a:r>
              <a:rPr lang="x-none"/>
              <a:t>Click to edit Master title style</a:t>
            </a:r>
            <a:endParaRPr lang="ru-RU" dirty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656572" y="2078850"/>
            <a:ext cx="8033393" cy="4006453"/>
          </a:xfrm>
        </p:spPr>
        <p:txBody>
          <a:bodyPr rtlCol="0"/>
          <a:lstStyle>
            <a:lvl1pPr algn="l" rtl="0">
              <a:defRPr/>
            </a:lvl1pPr>
            <a:lvl2pPr marL="590499" indent="-251369" algn="l" rtl="0">
              <a:defRPr/>
            </a:lvl2pPr>
            <a:lvl3pPr marL="926651" indent="-252857" algn="l" rtl="0">
              <a:defRPr/>
            </a:lvl3pPr>
            <a:lvl4pPr marL="1264288" indent="-251369" algn="l" rtl="0">
              <a:defRPr/>
            </a:lvl4pPr>
            <a:lvl5pPr marL="1600442" indent="-251369" algn="l" rtl="0">
              <a:defRPr/>
            </a:lvl5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8477102"/>
      </p:ext>
    </p:extLst>
  </p:cSld>
  <p:clrMapOvr>
    <a:masterClrMapping/>
  </p:clrMapOvr>
  <p:transition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8" tIns="45704" rIns="91408" bIns="457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 lIns="91408" tIns="45704" rIns="91408" bIns="4570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3945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  <a:prstGeom prst="rect">
            <a:avLst/>
          </a:prstGeom>
        </p:spPr>
        <p:txBody>
          <a:bodyPr vert="eaVert" lIns="91408" tIns="45704" rIns="91408" bIns="457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  <a:prstGeom prst="rect">
            <a:avLst/>
          </a:prstGeom>
        </p:spPr>
        <p:txBody>
          <a:bodyPr vert="eaVert" lIns="91408" tIns="45704" rIns="91408" bIns="4570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310556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4642"/>
            <a:ext cx="8229600" cy="5851525"/>
          </a:xfrm>
          <a:prstGeom prst="rect">
            <a:avLst/>
          </a:prstGeom>
        </p:spPr>
        <p:txBody>
          <a:bodyPr lIns="91408" tIns="45704" rIns="91408" bIns="4570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24800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6429375" y="6426200"/>
            <a:ext cx="18637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95000"/>
              </a:lnSpc>
            </a:pPr>
            <a:fld id="{4C6800DD-1004-43A7-B1A0-DBDA310E3199}" type="slidenum">
              <a:rPr lang="ru-RU" altLang="ja-JP" sz="900">
                <a:solidFill>
                  <a:srgbClr val="999999"/>
                </a:solidFill>
              </a:rPr>
              <a:pPr algn="r">
                <a:lnSpc>
                  <a:spcPct val="95000"/>
                </a:lnSpc>
              </a:pPr>
              <a:t>‹#›</a:t>
            </a:fld>
            <a:endParaRPr lang="ru-RU" altLang="ja-JP" sz="900">
              <a:solidFill>
                <a:srgbClr val="999999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60945" y="1246471"/>
            <a:ext cx="8030766" cy="741164"/>
          </a:xfrm>
          <a:prstGeom prst="rect">
            <a:avLst/>
          </a:prstGeom>
        </p:spPr>
        <p:txBody>
          <a:bodyPr lIns="85677" tIns="42838" rIns="85677" bIns="42838" rtlCol="0"/>
          <a:lstStyle>
            <a:lvl1pPr algn="l" rtl="0">
              <a:defRPr sz="3400">
                <a:latin typeface="+mn-lt"/>
              </a:defRPr>
            </a:lvl1pPr>
          </a:lstStyle>
          <a:p>
            <a:r>
              <a:rPr lang="x-none"/>
              <a:t>Click to edit Master title style</a:t>
            </a:r>
            <a:endParaRPr lang="ru-RU" dirty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656571" y="2078850"/>
            <a:ext cx="8033393" cy="4006453"/>
          </a:xfrm>
          <a:prstGeom prst="rect">
            <a:avLst/>
          </a:prstGeom>
        </p:spPr>
        <p:txBody>
          <a:bodyPr lIns="85677" tIns="42838" rIns="85677" bIns="42838" rtlCol="0"/>
          <a:lstStyle>
            <a:lvl1pPr algn="l" rtl="0">
              <a:defRPr/>
            </a:lvl1pPr>
            <a:lvl2pPr marL="590551" indent="-251391" algn="l" rtl="0">
              <a:defRPr/>
            </a:lvl2pPr>
            <a:lvl3pPr marL="926733" indent="-252880" algn="l" rtl="0">
              <a:defRPr/>
            </a:lvl3pPr>
            <a:lvl4pPr marL="1264400" indent="-251391" algn="l" rtl="0">
              <a:defRPr/>
            </a:lvl4pPr>
            <a:lvl5pPr marL="1600583" indent="-251391" algn="l" rtl="0">
              <a:defRPr/>
            </a:lvl5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643548"/>
      </p:ext>
    </p:extLst>
  </p:cSld>
  <p:clrMapOvr>
    <a:masterClrMapping/>
  </p:clrMapOvr>
  <p:transition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338" y="2122289"/>
            <a:ext cx="7762875" cy="4006453"/>
          </a:xfrm>
          <a:prstGeom prst="rect">
            <a:avLst/>
          </a:prstGeom>
        </p:spPr>
        <p:txBody>
          <a:bodyPr lIns="85677" tIns="42838" rIns="85677" bIns="42838" rtlCol="0"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11" name="タイトル 10"/>
          <p:cNvSpPr>
            <a:spLocks noGrp="1"/>
          </p:cNvSpPr>
          <p:nvPr>
            <p:ph type="title"/>
          </p:nvPr>
        </p:nvSpPr>
        <p:spPr>
          <a:xfrm>
            <a:off x="656332" y="1269510"/>
            <a:ext cx="8030766" cy="741164"/>
          </a:xfrm>
          <a:prstGeom prst="rect">
            <a:avLst/>
          </a:prstGeom>
        </p:spPr>
        <p:txBody>
          <a:bodyPr lIns="85677" tIns="42838" rIns="85677" bIns="4283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" name="日付プレースホルダ 7"/>
          <p:cNvSpPr>
            <a:spLocks noGrp="1"/>
          </p:cNvSpPr>
          <p:nvPr>
            <p:ph type="dt" idx="10"/>
          </p:nvPr>
        </p:nvSpPr>
        <p:spPr>
          <a:xfrm>
            <a:off x="514350" y="6429375"/>
            <a:ext cx="2128838" cy="242888"/>
          </a:xfrm>
          <a:prstGeom prst="rect">
            <a:avLst/>
          </a:prstGeom>
        </p:spPr>
        <p:txBody>
          <a:bodyPr lIns="85677" tIns="42838" rIns="85677" bIns="42838"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5" name="スライド番号プレースホルダ 8"/>
          <p:cNvSpPr>
            <a:spLocks noGrp="1"/>
          </p:cNvSpPr>
          <p:nvPr>
            <p:ph type="sldNum" idx="11"/>
          </p:nvPr>
        </p:nvSpPr>
        <p:spPr>
          <a:xfrm>
            <a:off x="6429375" y="6429375"/>
            <a:ext cx="1863725" cy="260350"/>
          </a:xfrm>
          <a:prstGeom prst="rect">
            <a:avLst/>
          </a:prstGeom>
        </p:spPr>
        <p:txBody>
          <a:bodyPr vert="horz" wrap="square" lIns="85677" tIns="42838" rIns="85677" bIns="42838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7D530105-7A20-455E-BE2E-E141FB9DE6AB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  <p:sp>
        <p:nvSpPr>
          <p:cNvPr id="6" name="フッター プレースホルダ 9"/>
          <p:cNvSpPr>
            <a:spLocks noGrp="1"/>
          </p:cNvSpPr>
          <p:nvPr>
            <p:ph type="ftr" idx="12"/>
          </p:nvPr>
        </p:nvSpPr>
        <p:spPr>
          <a:xfrm>
            <a:off x="3127375" y="6448425"/>
            <a:ext cx="2895600" cy="269875"/>
          </a:xfrm>
          <a:prstGeom prst="rect">
            <a:avLst/>
          </a:prstGeom>
        </p:spPr>
        <p:txBody>
          <a:bodyPr lIns="85677" tIns="42838" rIns="85677" bIns="42838"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8730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8" tIns="45704" rIns="91408" bIns="457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83690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5736A-5C94-4BD9-B69B-228F9A35AFF9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3248526807"/>
      </p:ext>
    </p:extLst>
  </p:cSld>
  <p:clrMapOvr>
    <a:masterClrMapping/>
  </p:clrMapOvr>
  <p:hf hdr="0" ft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2C8C3-DF69-47B0-A689-58A6DE8A47AC}" type="datetimeFigureOut">
              <a:rPr lang="ja-JP" altLang="en-US"/>
              <a:pPr>
                <a:defRPr/>
              </a:pPr>
              <a:t>2021/5/13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1D33C7-577B-4A9D-8D51-9C748EE265F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772788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DD5-202C-4860-A3C6-0937A2B65E2E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3357438288"/>
      </p:ext>
    </p:extLst>
  </p:cSld>
  <p:clrMapOvr>
    <a:masterClrMapping/>
  </p:clrMapOvr>
  <p:hf hdr="0" ft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406BF-B34F-4CC9-89CF-12A01591DC09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3400901723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6429375" y="6426200"/>
            <a:ext cx="18637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95000"/>
              </a:lnSpc>
            </a:pPr>
            <a:fld id="{491808D0-A731-47DE-9BC1-7C2FF09207FA}" type="slidenum">
              <a:rPr lang="ru-RU" altLang="ja-JP" sz="900">
                <a:solidFill>
                  <a:srgbClr val="999999"/>
                </a:solidFill>
              </a:rPr>
              <a:pPr algn="r">
                <a:lnSpc>
                  <a:spcPct val="95000"/>
                </a:lnSpc>
              </a:pPr>
              <a:t>‹#›</a:t>
            </a:fld>
            <a:endParaRPr lang="ru-RU" altLang="ja-JP" sz="900">
              <a:solidFill>
                <a:srgbClr val="999999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60945" y="1246471"/>
            <a:ext cx="8030766" cy="741164"/>
          </a:xfrm>
        </p:spPr>
        <p:txBody>
          <a:bodyPr rtlCol="0"/>
          <a:lstStyle>
            <a:lvl1pPr algn="l" rtl="0">
              <a:defRPr sz="3400">
                <a:latin typeface="+mn-lt"/>
              </a:defRPr>
            </a:lvl1pPr>
          </a:lstStyle>
          <a:p>
            <a:r>
              <a:rPr lang="x-none"/>
              <a:t>Click to edit Master title style</a:t>
            </a:r>
            <a:endParaRPr lang="ru-RU" dirty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660946" y="2087004"/>
            <a:ext cx="8029013" cy="4006453"/>
          </a:xfrm>
        </p:spPr>
        <p:txBody>
          <a:bodyPr rtlCol="0"/>
          <a:lstStyle>
            <a:lvl1pPr marL="0" indent="0" algn="l" rtl="0">
              <a:buNone/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x-none"/>
              <a:t>Click to edit Master text styles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995349"/>
      </p:ext>
    </p:extLst>
  </p:cSld>
  <p:clrMapOvr>
    <a:masterClrMapping/>
  </p:clrMapOvr>
  <p:transition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C94C8-83B9-4A09-A153-63DF6CF8A85E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421121738"/>
      </p:ext>
    </p:extLst>
  </p:cSld>
  <p:clrMapOvr>
    <a:masterClrMapping/>
  </p:clrMapOvr>
  <p:hf hdr="0" ft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E55AA-7521-472B-BDFE-B1E6D6231A6E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2603864426"/>
      </p:ext>
    </p:extLst>
  </p:cSld>
  <p:clrMapOvr>
    <a:masterClrMapping/>
  </p:clrMapOvr>
  <p:hf hdr="0" ft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15015-1171-4BD7-B75E-B6826E833F85}" type="datetimeFigureOut">
              <a:rPr lang="ja-JP" altLang="en-US"/>
              <a:pPr>
                <a:defRPr/>
              </a:pPr>
              <a:t>2021/5/13</a:t>
            </a:fld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B852A2-2349-49AF-B0B5-53F18E095DE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66052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F50FC-F462-4579-9C4B-0984553C7092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77940985"/>
      </p:ext>
    </p:extLst>
  </p:cSld>
  <p:clrMapOvr>
    <a:masterClrMapping/>
  </p:clrMapOvr>
  <p:hf hdr="0" ft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B8C05-B151-4160-85BA-9852D3410DEC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952879535"/>
      </p:ext>
    </p:extLst>
  </p:cSld>
  <p:clrMapOvr>
    <a:masterClrMapping/>
  </p:clrMapOvr>
  <p:hf hdr="0" ft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39737-5FAD-42FF-9964-6ACC791C8376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383543356"/>
      </p:ext>
    </p:extLst>
  </p:cSld>
  <p:clrMapOvr>
    <a:masterClrMapping/>
  </p:clrMapOvr>
  <p:hf hdr="0" ft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8127B-3336-4A20-A8D0-7C3C3164C2D4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753891784"/>
      </p:ext>
    </p:extLst>
  </p:cSld>
  <p:clrMapOvr>
    <a:masterClrMapping/>
  </p:clrMapOvr>
  <p:hf hdr="0" ft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6429375" y="6426200"/>
            <a:ext cx="18637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95000"/>
              </a:lnSpc>
            </a:pPr>
            <a:fld id="{E57B5EA4-8C28-408F-9997-5BC87D218790}" type="slidenum">
              <a:rPr lang="ru-RU" altLang="ja-JP" sz="900">
                <a:solidFill>
                  <a:srgbClr val="999999"/>
                </a:solidFill>
              </a:rPr>
              <a:pPr algn="r">
                <a:lnSpc>
                  <a:spcPct val="95000"/>
                </a:lnSpc>
              </a:pPr>
              <a:t>‹#›</a:t>
            </a:fld>
            <a:endParaRPr lang="ru-RU" altLang="ja-JP" sz="900">
              <a:solidFill>
                <a:srgbClr val="999999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60945" y="1246471"/>
            <a:ext cx="8030766" cy="741164"/>
          </a:xfrm>
        </p:spPr>
        <p:txBody>
          <a:bodyPr rtlCol="0"/>
          <a:lstStyle>
            <a:lvl1pPr algn="l" rtl="0">
              <a:defRPr sz="3400">
                <a:latin typeface="+mn-lt"/>
              </a:defRPr>
            </a:lvl1pPr>
          </a:lstStyle>
          <a:p>
            <a:r>
              <a:rPr lang="x-none"/>
              <a:t>Click to edit Master title style</a:t>
            </a:r>
            <a:endParaRPr lang="ru-RU" dirty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656572" y="2078850"/>
            <a:ext cx="8033393" cy="4006453"/>
          </a:xfrm>
        </p:spPr>
        <p:txBody>
          <a:bodyPr rtlCol="0"/>
          <a:lstStyle>
            <a:lvl1pPr algn="l" rtl="0">
              <a:defRPr/>
            </a:lvl1pPr>
            <a:lvl2pPr marL="590499" indent="-251369" algn="l" rtl="0">
              <a:defRPr/>
            </a:lvl2pPr>
            <a:lvl3pPr marL="926651" indent="-252857" algn="l" rtl="0">
              <a:defRPr/>
            </a:lvl3pPr>
            <a:lvl4pPr marL="1264288" indent="-251369" algn="l" rtl="0">
              <a:defRPr/>
            </a:lvl4pPr>
            <a:lvl5pPr marL="1600442" indent="-251369" algn="l" rtl="0">
              <a:defRPr/>
            </a:lvl5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489261"/>
      </p:ext>
    </p:extLst>
  </p:cSld>
  <p:clrMapOvr>
    <a:masterClrMapping/>
  </p:clrMapOvr>
  <p:transition>
    <p:wip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11" name="タイトル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F07C5-31F7-4650-B168-DADA133DE675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1701882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60085" y="1243020"/>
            <a:ext cx="7962368" cy="741164"/>
          </a:xfrm>
        </p:spPr>
        <p:txBody>
          <a:bodyPr rtlCol="0"/>
          <a:lstStyle>
            <a:lvl1pPr algn="l" rtl="0">
              <a:defRPr sz="3400">
                <a:latin typeface="+mn-lt"/>
              </a:defRPr>
            </a:lvl1pPr>
          </a:lstStyle>
          <a:p>
            <a:r>
              <a:rPr lang="x-none" noProof="0"/>
              <a:t>Click to edit Master title style</a:t>
            </a:r>
            <a:endParaRPr lang="en-GB" noProof="0" dirty="0"/>
          </a:p>
        </p:txBody>
      </p:sp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>
          <a:xfrm>
            <a:off x="656566" y="2014859"/>
            <a:ext cx="3835725" cy="4252973"/>
          </a:xfrm>
        </p:spPr>
        <p:txBody>
          <a:bodyPr rtlCol="0"/>
          <a:lstStyle>
            <a:lvl1pPr algn="l" rtl="0">
              <a:defRPr sz="2300" baseline="0"/>
            </a:lvl1pPr>
            <a:lvl2pPr algn="l" rtl="0">
              <a:defRPr sz="2300"/>
            </a:lvl2pPr>
            <a:lvl3pPr algn="l" rtl="0">
              <a:defRPr sz="1900"/>
            </a:lvl3pPr>
            <a:lvl4pPr algn="l" rtl="0">
              <a:defRPr sz="1700"/>
            </a:lvl4pPr>
            <a:lvl5pPr algn="l" rtl="0">
              <a:defRPr sz="1700"/>
            </a:lvl5pPr>
            <a:lvl6pPr algn="l" rtl="0">
              <a:defRPr sz="1700"/>
            </a:lvl6pPr>
            <a:lvl7pPr algn="l" rtl="0">
              <a:defRPr sz="1700"/>
            </a:lvl7pPr>
            <a:lvl8pPr algn="l" rtl="0">
              <a:defRPr sz="1700"/>
            </a:lvl8pPr>
            <a:lvl9pPr algn="l" rtl="0">
              <a:defRPr sz="17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ru-RU" dirty="0"/>
          </a:p>
        </p:txBody>
      </p:sp>
      <p:sp>
        <p:nvSpPr>
          <p:cNvPr id="11" name="Содержимое 2"/>
          <p:cNvSpPr>
            <a:spLocks noGrp="1"/>
          </p:cNvSpPr>
          <p:nvPr>
            <p:ph sz="half" idx="17"/>
          </p:nvPr>
        </p:nvSpPr>
        <p:spPr>
          <a:xfrm>
            <a:off x="4728436" y="2023552"/>
            <a:ext cx="3894015" cy="4252973"/>
          </a:xfrm>
        </p:spPr>
        <p:txBody>
          <a:bodyPr rtlCol="0"/>
          <a:lstStyle>
            <a:lvl1pPr algn="l" rtl="0">
              <a:defRPr sz="2300" baseline="0"/>
            </a:lvl1pPr>
            <a:lvl2pPr algn="l" rtl="0">
              <a:defRPr sz="2300"/>
            </a:lvl2pPr>
            <a:lvl3pPr algn="l" rtl="0">
              <a:defRPr sz="1900"/>
            </a:lvl3pPr>
            <a:lvl4pPr algn="l" rtl="0">
              <a:defRPr sz="1700"/>
            </a:lvl4pPr>
            <a:lvl5pPr algn="l" rtl="0">
              <a:defRPr sz="1700"/>
            </a:lvl5pPr>
            <a:lvl6pPr algn="l" rtl="0">
              <a:defRPr sz="1700"/>
            </a:lvl6pPr>
            <a:lvl7pPr algn="l" rtl="0">
              <a:defRPr sz="1700"/>
            </a:lvl7pPr>
            <a:lvl8pPr algn="l" rtl="0">
              <a:defRPr sz="1700"/>
            </a:lvl8pPr>
            <a:lvl9pPr algn="l" rtl="0">
              <a:defRPr sz="17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790533-7652-4F15-9308-E64925E0036E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3093648984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300C72-2066-45CF-965C-AF90884437B3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1315252571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/>
          </p:cNvSpPr>
          <p:nvPr userDrawn="1"/>
        </p:nvSpPr>
        <p:spPr>
          <a:xfrm>
            <a:off x="3152775" y="393700"/>
            <a:ext cx="4537075" cy="647700"/>
          </a:xfrm>
          <a:prstGeom prst="rect">
            <a:avLst/>
          </a:prstGeom>
        </p:spPr>
        <p:txBody>
          <a:bodyPr lIns="91392" tIns="45696" rIns="91392" bIns="45696"/>
          <a:lstStyle/>
          <a:p>
            <a:pPr defTabSz="449024">
              <a:spcBef>
                <a:spcPct val="50000"/>
              </a:spcBef>
              <a:buClr>
                <a:srgbClr val="0093D0"/>
              </a:buClr>
              <a:buSzPct val="120000"/>
              <a:defRPr/>
            </a:pPr>
            <a:r>
              <a:rPr lang="x-none" sz="2000" b="1" kern="0" dirty="0">
                <a:solidFill>
                  <a:srgbClr val="0093D0"/>
                </a:solidFill>
                <a:latin typeface="+mj-lt"/>
                <a:ea typeface="+mn-ea"/>
              </a:rPr>
              <a:t>Q3D training module 0</a:t>
            </a:r>
            <a:r>
              <a:rPr kumimoji="0" lang="en-US" sz="2000" b="1" kern="0" dirty="0">
                <a:latin typeface="+mn-lt"/>
                <a:ea typeface="+mn-ea"/>
              </a:rPr>
              <a:t/>
            </a:r>
            <a:br>
              <a:rPr kumimoji="0" lang="en-US" sz="2000" b="1" kern="0" dirty="0">
                <a:latin typeface="+mn-lt"/>
                <a:ea typeface="+mn-ea"/>
              </a:rPr>
            </a:br>
            <a:r>
              <a:rPr lang="x-none" sz="2000" kern="0" dirty="0">
                <a:latin typeface="+mj-lt"/>
                <a:ea typeface="+mn-ea"/>
              </a:rPr>
              <a:t>Overview</a:t>
            </a:r>
          </a:p>
          <a:p>
            <a:pPr marL="272906" indent="-272906" defTabSz="449024">
              <a:spcBef>
                <a:spcPct val="50000"/>
              </a:spcBef>
              <a:buClr>
                <a:srgbClr val="0093D0"/>
              </a:buClr>
              <a:buSzPct val="120000"/>
              <a:buFontTx/>
              <a:buChar char="•"/>
              <a:defRPr/>
            </a:pPr>
            <a:endParaRPr kumimoji="0" lang="en-US" sz="2000" b="1" kern="0" dirty="0">
              <a:latin typeface="+mn-lt"/>
              <a:ea typeface="+mn-ea"/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656332" y="1243021"/>
            <a:ext cx="8030766" cy="741164"/>
          </a:xfrm>
        </p:spPr>
        <p:txBody>
          <a:bodyPr rtlCol="0"/>
          <a:lstStyle>
            <a:lvl1pPr algn="l" rtl="0">
              <a:defRPr/>
            </a:lvl1pPr>
          </a:lstStyle>
          <a:p>
            <a:r>
              <a:rPr lang="x-none"/>
              <a:t>Click to edit Master title style</a:t>
            </a:r>
            <a:endParaRPr lang="ru-RU" dirty="0"/>
          </a:p>
        </p:txBody>
      </p:sp>
      <p:sp>
        <p:nvSpPr>
          <p:cNvPr id="14" name="Content Placeholder 6"/>
          <p:cNvSpPr>
            <a:spLocks noGrp="1"/>
          </p:cNvSpPr>
          <p:nvPr>
            <p:ph sz="quarter" idx="13"/>
          </p:nvPr>
        </p:nvSpPr>
        <p:spPr>
          <a:xfrm>
            <a:off x="663102" y="2281545"/>
            <a:ext cx="8026858" cy="2430363"/>
          </a:xfrm>
        </p:spPr>
        <p:txBody>
          <a:bodyPr rtlCol="0"/>
          <a:lstStyle>
            <a:lvl1pPr algn="l" rtl="0">
              <a:buNone/>
              <a:defRPr/>
            </a:lvl1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AC648F-E9E4-4A05-AB52-5E36BBC9E020}" type="slidenum">
              <a:rPr lang="fr-FR" altLang="ja-JP"/>
              <a:pPr>
                <a:defRPr/>
              </a:pPr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056083952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77981"/>
            <a:ext cx="7772400" cy="1470025"/>
          </a:xfrm>
        </p:spPr>
        <p:txBody>
          <a:bodyPr rtlCol="0"/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0"/>
          <a:lstStyle>
            <a:lvl1pPr marL="0" indent="0" algn="ctr" rtl="0">
              <a:buNone/>
              <a:defRPr/>
            </a:lvl1pPr>
            <a:lvl2pPr marL="456957" indent="0" algn="ctr" rtl="0">
              <a:buNone/>
              <a:defRPr/>
            </a:lvl2pPr>
            <a:lvl3pPr marL="913915" indent="0" algn="ctr" rtl="0">
              <a:buNone/>
              <a:defRPr/>
            </a:lvl3pPr>
            <a:lvl4pPr marL="1370873" indent="0" algn="ctr" rtl="0">
              <a:buNone/>
              <a:defRPr/>
            </a:lvl4pPr>
            <a:lvl5pPr marL="1827831" indent="0" algn="ctr" rtl="0">
              <a:buNone/>
              <a:defRPr/>
            </a:lvl5pPr>
            <a:lvl6pPr marL="2284788" indent="0" algn="ctr" rtl="0">
              <a:buNone/>
              <a:defRPr/>
            </a:lvl6pPr>
            <a:lvl7pPr marL="2741746" indent="0" algn="ctr" rtl="0">
              <a:buNone/>
              <a:defRPr/>
            </a:lvl7pPr>
            <a:lvl8pPr marL="3198702" indent="0" algn="ctr" rtl="0">
              <a:buNone/>
              <a:defRPr/>
            </a:lvl8pPr>
            <a:lvl9pPr marL="3655662" indent="0" algn="ctr" rtl="0">
              <a:buNone/>
              <a:defRPr/>
            </a:lvl9pPr>
          </a:lstStyle>
          <a:p>
            <a:r>
              <a:rPr lang="x-none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8F130A-3FF1-4EF2-9976-E9C16A0077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158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11" name="タイトル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F7069-D20A-494D-8D4D-6F4F3D7C8ECD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</p:spTree>
    <p:extLst>
      <p:ext uri="{BB962C8B-B14F-4D97-AF65-F5344CB8AC3E}">
        <p14:creationId xmlns:p14="http://schemas.microsoft.com/office/powerpoint/2010/main" val="267158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8" tIns="45704" rIns="91408" bIns="457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91408" tIns="45704" rIns="91408" bIns="4570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6575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1270000"/>
            <a:ext cx="8031162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smtClean="0"/>
              <a:t>Outline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122488"/>
            <a:ext cx="776287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644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smtClean="0"/>
              <a:t>Click to edit the outline text format</a:t>
            </a:r>
          </a:p>
          <a:p>
            <a:pPr lvl="1"/>
            <a:r>
              <a:rPr lang="ja-JP" altLang="ja-JP" smtClean="0"/>
              <a:t>Second Outline Level</a:t>
            </a:r>
          </a:p>
          <a:p>
            <a:pPr lvl="2"/>
            <a:r>
              <a:rPr lang="ja-JP" altLang="ja-JP" smtClean="0"/>
              <a:t>Third Outline Level</a:t>
            </a:r>
          </a:p>
          <a:p>
            <a:pPr lvl="3"/>
            <a:r>
              <a:rPr lang="ja-JP" altLang="ja-JP" smtClean="0"/>
              <a:t>Fourth Outline Level</a:t>
            </a:r>
          </a:p>
          <a:p>
            <a:pPr lvl="4"/>
            <a:r>
              <a:rPr lang="ja-JP" altLang="ja-JP" smtClean="0"/>
              <a:t>Fifth Outline Level</a:t>
            </a:r>
          </a:p>
          <a:p>
            <a:pPr lvl="4"/>
            <a:r>
              <a:rPr lang="ja-JP" altLang="ja-JP" smtClean="0"/>
              <a:t>Sixth Outline Level</a:t>
            </a:r>
          </a:p>
          <a:p>
            <a:pPr lvl="4"/>
            <a:r>
              <a:rPr lang="ja-JP" altLang="ja-JP" smtClean="0"/>
              <a:t>Seventh Outline Level</a:t>
            </a:r>
          </a:p>
          <a:p>
            <a:pPr lvl="4"/>
            <a:r>
              <a:rPr lang="ja-JP" altLang="ja-JP" smtClean="0"/>
              <a:t>Eighth Outline Level</a:t>
            </a:r>
          </a:p>
          <a:p>
            <a:pPr lvl="4"/>
            <a:r>
              <a:rPr lang="ja-JP" altLang="ja-JP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14350" y="6429375"/>
            <a:ext cx="2128838" cy="242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>
            <a:lvl1pPr algn="l" rtl="0">
              <a:lnSpc>
                <a:spcPct val="95000"/>
              </a:lnSpc>
              <a:defRPr sz="900">
                <a:solidFill>
                  <a:srgbClr val="999999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448425"/>
            <a:ext cx="2895600" cy="269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>
            <a:lvl1pPr algn="ctr" rtl="0">
              <a:lnSpc>
                <a:spcPct val="95000"/>
              </a:lnSpc>
              <a:defRPr sz="1300">
                <a:solidFill>
                  <a:srgbClr val="FFFFFF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429375" y="6429375"/>
            <a:ext cx="1863725" cy="260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defRPr sz="900" smtClean="0"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fld id="{549C3553-8AD9-46B7-A6A4-8109E645EDAB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  <p:pic>
        <p:nvPicPr>
          <p:cNvPr id="1031" name="Рисунок 7" descr="bg_interior.jp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5"/>
          <p:cNvSpPr txBox="1">
            <a:spLocks noChangeArrowheads="1"/>
          </p:cNvSpPr>
          <p:nvPr userDrawn="1"/>
        </p:nvSpPr>
        <p:spPr bwMode="auto">
          <a:xfrm>
            <a:off x="6429375" y="6426200"/>
            <a:ext cx="18637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95000"/>
              </a:lnSpc>
            </a:pPr>
            <a:fld id="{85FC18BA-515D-4086-AF6F-4CC27D86785E}" type="slidenum">
              <a:rPr lang="ru-RU" altLang="ja-JP" sz="900">
                <a:solidFill>
                  <a:srgbClr val="999999"/>
                </a:solidFill>
              </a:rPr>
              <a:pPr algn="r">
                <a:lnSpc>
                  <a:spcPct val="95000"/>
                </a:lnSpc>
              </a:pPr>
              <a:t>‹#›</a:t>
            </a:fld>
            <a:endParaRPr lang="ru-RU" altLang="ja-JP" sz="900">
              <a:solidFill>
                <a:srgbClr val="999999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460375" y="6399213"/>
            <a:ext cx="69008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796" tIns="41654" rIns="84796" bIns="41654">
            <a:spAutoFit/>
          </a:bodyPr>
          <a:lstStyle/>
          <a:p>
            <a:r>
              <a:rPr lang="ja-JP" altLang="ja-JP" sz="900">
                <a:solidFill>
                  <a:srgbClr val="999999"/>
                </a:solidFill>
              </a:rPr>
              <a:t>Prepared by the  Q3D Implementation Working Group for example only; not an official policy/guidance 	© ICH 2015</a:t>
            </a:r>
            <a:endParaRPr lang="en-US" altLang="en-US" sz="900">
              <a:solidFill>
                <a:srgbClr val="999999"/>
              </a:solidFill>
            </a:endParaRPr>
          </a:p>
        </p:txBody>
      </p:sp>
      <p:sp>
        <p:nvSpPr>
          <p:cNvPr id="12" name="Content Placeholder 3"/>
          <p:cNvSpPr txBox="1">
            <a:spLocks/>
          </p:cNvSpPr>
          <p:nvPr userDrawn="1"/>
        </p:nvSpPr>
        <p:spPr>
          <a:xfrm>
            <a:off x="3152775" y="393700"/>
            <a:ext cx="4537075" cy="647700"/>
          </a:xfrm>
          <a:prstGeom prst="rect">
            <a:avLst/>
          </a:prstGeom>
        </p:spPr>
        <p:txBody>
          <a:bodyPr lIns="91400" tIns="45700" rIns="91400" bIns="45700"/>
          <a:lstStyle/>
          <a:p>
            <a:pPr defTabSz="449064">
              <a:spcBef>
                <a:spcPct val="50000"/>
              </a:spcBef>
              <a:buClr>
                <a:srgbClr val="0093D0"/>
              </a:buClr>
              <a:buSzPct val="120000"/>
              <a:defRPr/>
            </a:pPr>
            <a:r>
              <a:rPr lang="x-none" sz="2000" b="1" kern="0" dirty="0">
                <a:solidFill>
                  <a:srgbClr val="0093D0"/>
                </a:solidFill>
                <a:latin typeface="Candara" pitchFamily="34" charset="0"/>
                <a:ea typeface="+mn-ea"/>
              </a:rPr>
              <a:t>Q3D training module 0</a:t>
            </a:r>
            <a:r>
              <a:rPr kumimoji="0" lang="en-US" sz="2000" b="1" kern="0" dirty="0">
                <a:latin typeface="Candara" pitchFamily="34" charset="0"/>
                <a:ea typeface="+mn-ea"/>
              </a:rPr>
              <a:t/>
            </a:r>
            <a:br>
              <a:rPr kumimoji="0" lang="en-US" sz="2000" b="1" kern="0" dirty="0">
                <a:latin typeface="Candara" pitchFamily="34" charset="0"/>
                <a:ea typeface="+mn-ea"/>
              </a:rPr>
            </a:br>
            <a:r>
              <a:rPr lang="x-none" sz="2000" kern="0" dirty="0">
                <a:latin typeface="Candara" pitchFamily="34" charset="0"/>
                <a:ea typeface="+mn-ea"/>
              </a:rPr>
              <a:t>Overview</a:t>
            </a:r>
          </a:p>
          <a:p>
            <a:pPr marL="272930" indent="-272930" defTabSz="449064">
              <a:spcBef>
                <a:spcPct val="50000"/>
              </a:spcBef>
              <a:buClr>
                <a:srgbClr val="0093D0"/>
              </a:buClr>
              <a:buSzPct val="120000"/>
              <a:buFontTx/>
              <a:buChar char="•"/>
              <a:defRPr/>
            </a:pPr>
            <a:endParaRPr kumimoji="0" lang="en-US" sz="2000" b="1" kern="0" dirty="0">
              <a:latin typeface="Candara" pitchFamily="34" charset="0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91" r:id="rId1"/>
    <p:sldLayoutId id="2147485092" r:id="rId2"/>
    <p:sldLayoutId id="2147485093" r:id="rId3"/>
    <p:sldLayoutId id="2147485094" r:id="rId4"/>
    <p:sldLayoutId id="2147485095" r:id="rId5"/>
    <p:sldLayoutId id="2147485096" r:id="rId6"/>
    <p:sldLayoutId id="2147485097" r:id="rId7"/>
    <p:sldLayoutId id="2147485067" r:id="rId8"/>
    <p:sldLayoutId id="2147485098" r:id="rId9"/>
    <p:sldLayoutId id="2147485099" r:id="rId10"/>
  </p:sldLayoutIdLst>
  <p:transition>
    <p:wipe/>
  </p:transition>
  <p:timing>
    <p:tnLst>
      <p:par>
        <p:cTn id="1" dur="indefinite" restart="never" nodeType="tmRoot"/>
      </p:par>
    </p:tnLst>
  </p:timing>
  <p:hf hdr="0" ftr="0"/>
  <p:txStyles>
    <p:titleStyle>
      <a:lvl1pPr algn="l" defTabSz="42068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800" b="1">
          <a:solidFill>
            <a:srgbClr val="0093D0"/>
          </a:solidFill>
          <a:latin typeface="+mj-lt"/>
          <a:ea typeface="+mj-ea"/>
          <a:cs typeface="+mj-cs"/>
        </a:defRPr>
      </a:lvl1pPr>
      <a:lvl2pPr algn="l" defTabSz="42068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800" b="1">
          <a:solidFill>
            <a:srgbClr val="0093D0"/>
          </a:solidFill>
          <a:latin typeface="Arial" charset="0"/>
          <a:ea typeface="ＭＳ Ｐゴシック" charset="-128"/>
          <a:cs typeface="Lucida Sans Unicode" charset="0"/>
        </a:defRPr>
      </a:lvl2pPr>
      <a:lvl3pPr algn="l" defTabSz="42068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800" b="1">
          <a:solidFill>
            <a:srgbClr val="0093D0"/>
          </a:solidFill>
          <a:latin typeface="Arial" charset="0"/>
          <a:ea typeface="ＭＳ Ｐゴシック" charset="-128"/>
          <a:cs typeface="Lucida Sans Unicode" charset="0"/>
        </a:defRPr>
      </a:lvl3pPr>
      <a:lvl4pPr algn="l" defTabSz="42068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800" b="1">
          <a:solidFill>
            <a:srgbClr val="0093D0"/>
          </a:solidFill>
          <a:latin typeface="Arial" charset="0"/>
          <a:ea typeface="ＭＳ Ｐゴシック" charset="-128"/>
          <a:cs typeface="Lucida Sans Unicode" charset="0"/>
        </a:defRPr>
      </a:lvl4pPr>
      <a:lvl5pPr algn="l" defTabSz="42068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800" b="1">
          <a:solidFill>
            <a:srgbClr val="0093D0"/>
          </a:solidFill>
          <a:latin typeface="Arial" charset="0"/>
          <a:ea typeface="ＭＳ Ｐゴシック" charset="-128"/>
          <a:cs typeface="Lucida Sans Unicode" charset="0"/>
        </a:defRPr>
      </a:lvl5pPr>
      <a:lvl6pPr marL="2356398" indent="-214218" algn="ctr" defTabSz="4209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100">
          <a:solidFill>
            <a:srgbClr val="FFFFFF"/>
          </a:solidFill>
          <a:latin typeface="Arial" charset="0"/>
          <a:cs typeface="Lucida Sans Unicode" charset="0"/>
        </a:defRPr>
      </a:lvl6pPr>
      <a:lvl7pPr marL="2784833" indent="-214218" algn="ctr" defTabSz="4209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100">
          <a:solidFill>
            <a:srgbClr val="FFFFFF"/>
          </a:solidFill>
          <a:latin typeface="Arial" charset="0"/>
          <a:cs typeface="Lucida Sans Unicode" charset="0"/>
        </a:defRPr>
      </a:lvl7pPr>
      <a:lvl8pPr marL="3213268" indent="-214218" algn="ctr" defTabSz="4209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100">
          <a:solidFill>
            <a:srgbClr val="FFFFFF"/>
          </a:solidFill>
          <a:latin typeface="Arial" charset="0"/>
          <a:cs typeface="Lucida Sans Unicode" charset="0"/>
        </a:defRPr>
      </a:lvl8pPr>
      <a:lvl9pPr marL="3641703" indent="-214218" algn="ctr" defTabSz="4209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100">
          <a:solidFill>
            <a:srgbClr val="FFFFFF"/>
          </a:solidFill>
          <a:latin typeface="Arial" charset="0"/>
          <a:cs typeface="Lucida Sans Unicode" charset="0"/>
        </a:defRPr>
      </a:lvl9pPr>
    </p:titleStyle>
    <p:bodyStyle>
      <a:lvl1pPr marL="255588" indent="-255588" algn="l" defTabSz="420688" rtl="0" eaLnBrk="0" fontAlgn="base" hangingPunct="0">
        <a:spcBef>
          <a:spcPct val="50000"/>
        </a:spcBef>
        <a:spcAft>
          <a:spcPct val="0"/>
        </a:spcAft>
        <a:buClr>
          <a:srgbClr val="0093D0"/>
        </a:buClr>
        <a:buSzPct val="120000"/>
        <a:buChar char="•"/>
        <a:defRPr sz="2300" b="1">
          <a:solidFill>
            <a:schemeClr val="tx1"/>
          </a:solidFill>
          <a:latin typeface="+mn-lt"/>
          <a:ea typeface="+mn-ea"/>
          <a:cs typeface="+mn-cs"/>
        </a:defRPr>
      </a:lvl1pPr>
      <a:lvl2pPr marL="673100" indent="-249238" algn="l" defTabSz="420688" rtl="0" eaLnBrk="0" fontAlgn="base" hangingPunct="0">
        <a:spcBef>
          <a:spcPct val="20000"/>
        </a:spcBef>
        <a:spcAft>
          <a:spcPct val="0"/>
        </a:spcAft>
        <a:buClr>
          <a:srgbClr val="0093D0"/>
        </a:buClr>
        <a:buSzPct val="80000"/>
        <a:buChar char="o"/>
        <a:defRPr sz="2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011238" indent="-168275" algn="l" defTabSz="420688" rtl="0" eaLnBrk="0" fontAlgn="base" hangingPunct="0">
        <a:spcBef>
          <a:spcPct val="10000"/>
        </a:spcBef>
        <a:spcAft>
          <a:spcPct val="0"/>
        </a:spcAft>
        <a:buClr>
          <a:srgbClr val="0093D0"/>
        </a:buClr>
        <a:buSzPct val="110000"/>
        <a:buFont typeface="Arial" panose="020B0604020202020204" pitchFamily="34" charset="0"/>
        <a:buChar char="-"/>
        <a:defRPr sz="19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498600" indent="-212725" algn="l" defTabSz="4206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Char char="•"/>
        <a:defRPr sz="19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927225" indent="-212725" algn="l" defTabSz="4206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Char char="•"/>
        <a:defRPr sz="19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356398" indent="-214218" algn="l" defTabSz="420999" rtl="0" fontAlgn="base" hangingPunct="0">
        <a:lnSpc>
          <a:spcPct val="93000"/>
        </a:lnSpc>
        <a:spcBef>
          <a:spcPct val="0"/>
        </a:spcBef>
        <a:spcAft>
          <a:spcPts val="270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FFFFFF"/>
          </a:solidFill>
          <a:latin typeface="+mn-lt"/>
          <a:cs typeface="+mn-cs"/>
        </a:defRPr>
      </a:lvl6pPr>
      <a:lvl7pPr marL="2784833" indent="-214218" algn="l" defTabSz="420999" rtl="0" fontAlgn="base" hangingPunct="0">
        <a:lnSpc>
          <a:spcPct val="93000"/>
        </a:lnSpc>
        <a:spcBef>
          <a:spcPct val="0"/>
        </a:spcBef>
        <a:spcAft>
          <a:spcPts val="270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FFFFFF"/>
          </a:solidFill>
          <a:latin typeface="+mn-lt"/>
          <a:cs typeface="+mn-cs"/>
        </a:defRPr>
      </a:lvl7pPr>
      <a:lvl8pPr marL="3213268" indent="-214218" algn="l" defTabSz="420999" rtl="0" fontAlgn="base" hangingPunct="0">
        <a:lnSpc>
          <a:spcPct val="93000"/>
        </a:lnSpc>
        <a:spcBef>
          <a:spcPct val="0"/>
        </a:spcBef>
        <a:spcAft>
          <a:spcPts val="270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FFFFFF"/>
          </a:solidFill>
          <a:latin typeface="+mn-lt"/>
          <a:cs typeface="+mn-cs"/>
        </a:defRPr>
      </a:lvl8pPr>
      <a:lvl9pPr marL="3641703" indent="-214218" algn="l" defTabSz="420999" rtl="0" fontAlgn="base" hangingPunct="0">
        <a:lnSpc>
          <a:spcPct val="93000"/>
        </a:lnSpc>
        <a:spcBef>
          <a:spcPct val="0"/>
        </a:spcBef>
        <a:spcAft>
          <a:spcPts val="270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8568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8436" algn="l" defTabSz="8568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6870" algn="l" defTabSz="8568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85307" algn="l" defTabSz="8568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13742" algn="l" defTabSz="8568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2179" algn="l" defTabSz="8568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70614" algn="l" defTabSz="8568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99050" algn="l" defTabSz="8568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27485" algn="l" defTabSz="8568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ChangeArrowheads="1"/>
          </p:cNvSpPr>
          <p:nvPr userDrawn="1"/>
        </p:nvSpPr>
        <p:spPr bwMode="auto">
          <a:xfrm flipV="1">
            <a:off x="762000" y="1066800"/>
            <a:ext cx="7150100" cy="76200"/>
          </a:xfrm>
          <a:prstGeom prst="rect">
            <a:avLst/>
          </a:prstGeom>
          <a:solidFill>
            <a:srgbClr val="0000FF"/>
          </a:solidFill>
          <a:ln w="3175">
            <a:solidFill>
              <a:srgbClr val="3366FF"/>
            </a:solidFill>
            <a:miter lim="800000"/>
            <a:headEnd/>
            <a:tailEnd/>
          </a:ln>
        </p:spPr>
        <p:txBody>
          <a:bodyPr wrap="none" lIns="91408" tIns="45704" rIns="91408" bIns="45704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endParaRPr lang="ja-JP" altLang="en-US" dirty="0" smtClean="0"/>
          </a:p>
        </p:txBody>
      </p:sp>
      <p:sp>
        <p:nvSpPr>
          <p:cNvPr id="2052" name="Rectangle 9"/>
          <p:cNvSpPr>
            <a:spLocks noChangeArrowheads="1"/>
          </p:cNvSpPr>
          <p:nvPr userDrawn="1"/>
        </p:nvSpPr>
        <p:spPr bwMode="auto">
          <a:xfrm>
            <a:off x="1758950" y="6330950"/>
            <a:ext cx="6388100" cy="63500"/>
          </a:xfrm>
          <a:prstGeom prst="rect">
            <a:avLst/>
          </a:prstGeom>
          <a:gradFill rotWithShape="0">
            <a:gsLst>
              <a:gs pos="0">
                <a:srgbClr val="7F7FFF"/>
              </a:gs>
              <a:gs pos="100000">
                <a:srgbClr val="0000FF"/>
              </a:gs>
            </a:gsLst>
            <a:lin ang="0" scaled="1"/>
          </a:gra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lIns="91408" tIns="45704" rIns="91408" bIns="45704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endParaRPr lang="ja-JP" alt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68" r:id="rId1"/>
    <p:sldLayoutId id="2147485069" r:id="rId2"/>
    <p:sldLayoutId id="2147485070" r:id="rId3"/>
    <p:sldLayoutId id="2147485071" r:id="rId4"/>
    <p:sldLayoutId id="2147485072" r:id="rId5"/>
    <p:sldLayoutId id="2147485073" r:id="rId6"/>
    <p:sldLayoutId id="2147485074" r:id="rId7"/>
    <p:sldLayoutId id="2147485075" r:id="rId8"/>
    <p:sldLayoutId id="2147485076" r:id="rId9"/>
    <p:sldLayoutId id="2147485077" r:id="rId10"/>
    <p:sldLayoutId id="2147485078" r:id="rId11"/>
    <p:sldLayoutId id="2147485079" r:id="rId12"/>
    <p:sldLayoutId id="2147485100" r:id="rId13"/>
    <p:sldLayoutId id="2147485101" r:id="rId14"/>
    <p:sldLayoutId id="2147485080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5pPr>
      <a:lvl6pPr marL="457039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6pPr>
      <a:lvl7pPr marL="914077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7pPr>
      <a:lvl8pPr marL="1371116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8pPr>
      <a:lvl9pPr marL="1828153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3711" indent="-228518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0750" indent="-228518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7788" indent="-228518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4824" indent="-228518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0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9" algn="l" defTabSz="9140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7" algn="l" defTabSz="9140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16" algn="l" defTabSz="9140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53" algn="l" defTabSz="9140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92" algn="l" defTabSz="9140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30" algn="l" defTabSz="9140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68" algn="l" defTabSz="9140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08" algn="l" defTabSz="9140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3075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x-none"/>
              <a:t>© 2012 ICH</a:t>
            </a:r>
            <a:endParaRPr lang="ru-RU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AE6CD52-94B8-4E7E-9463-E33365026F62}" type="slidenum">
              <a:rPr lang="ru-RU" altLang="ja-JP"/>
              <a:pPr>
                <a:defRPr/>
              </a:pPr>
              <a:t>‹#›</a:t>
            </a:fld>
            <a:endParaRPr lang="ru-RU" altLang="ja-JP"/>
          </a:p>
        </p:txBody>
      </p:sp>
      <p:pic>
        <p:nvPicPr>
          <p:cNvPr id="3079" name="Рисунок 7" descr="bg_interior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Rectangle 5"/>
          <p:cNvSpPr txBox="1">
            <a:spLocks noChangeArrowheads="1"/>
          </p:cNvSpPr>
          <p:nvPr userDrawn="1"/>
        </p:nvSpPr>
        <p:spPr bwMode="auto">
          <a:xfrm>
            <a:off x="6429375" y="6426200"/>
            <a:ext cx="18637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95000"/>
              </a:lnSpc>
            </a:pPr>
            <a:fld id="{E5733AB6-0E94-4201-9514-9914A9C9998B}" type="slidenum">
              <a:rPr lang="ru-RU" altLang="ja-JP" sz="900">
                <a:solidFill>
                  <a:srgbClr val="999999"/>
                </a:solidFill>
              </a:rPr>
              <a:pPr algn="r">
                <a:lnSpc>
                  <a:spcPct val="95000"/>
                </a:lnSpc>
              </a:pPr>
              <a:t>‹#›</a:t>
            </a:fld>
            <a:endParaRPr lang="ru-RU" altLang="ja-JP" sz="900">
              <a:solidFill>
                <a:srgbClr val="999999"/>
              </a:solidFill>
            </a:endParaRPr>
          </a:p>
        </p:txBody>
      </p:sp>
      <p:sp>
        <p:nvSpPr>
          <p:cNvPr id="3081" name="Rectangle 9"/>
          <p:cNvSpPr>
            <a:spLocks noChangeArrowheads="1"/>
          </p:cNvSpPr>
          <p:nvPr userDrawn="1"/>
        </p:nvSpPr>
        <p:spPr bwMode="auto">
          <a:xfrm>
            <a:off x="460375" y="6399213"/>
            <a:ext cx="69008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796" tIns="41654" rIns="84796" bIns="41654">
            <a:spAutoFit/>
          </a:bodyPr>
          <a:lstStyle/>
          <a:p>
            <a:r>
              <a:rPr lang="ja-JP" altLang="ja-JP" sz="900">
                <a:solidFill>
                  <a:srgbClr val="999999"/>
                </a:solidFill>
              </a:rPr>
              <a:t>Prepared by the  Q3D Implementation Working Group for example only; not an official policy/guidance 	© ICH 2015</a:t>
            </a:r>
            <a:endParaRPr lang="en-US" altLang="en-US" sz="900">
              <a:solidFill>
                <a:srgbClr val="999999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 userDrawn="1"/>
        </p:nvSpPr>
        <p:spPr>
          <a:xfrm>
            <a:off x="3152775" y="393700"/>
            <a:ext cx="4537075" cy="647700"/>
          </a:xfrm>
          <a:prstGeom prst="rect">
            <a:avLst/>
          </a:prstGeom>
        </p:spPr>
        <p:txBody>
          <a:bodyPr lIns="91400" tIns="45700" rIns="91400" bIns="45700"/>
          <a:lstStyle/>
          <a:p>
            <a:pPr defTabSz="449064">
              <a:spcBef>
                <a:spcPct val="50000"/>
              </a:spcBef>
              <a:buClr>
                <a:srgbClr val="0093D0"/>
              </a:buClr>
              <a:buSzPct val="120000"/>
              <a:defRPr/>
            </a:pPr>
            <a:r>
              <a:rPr lang="x-none" sz="2000" b="1" kern="0" dirty="0">
                <a:solidFill>
                  <a:srgbClr val="0093D0"/>
                </a:solidFill>
                <a:latin typeface="Candara" pitchFamily="34" charset="0"/>
                <a:ea typeface="+mn-ea"/>
              </a:rPr>
              <a:t>Q3D training module 0</a:t>
            </a:r>
            <a:r>
              <a:rPr kumimoji="0" lang="en-US" sz="2000" b="1" kern="0" dirty="0">
                <a:latin typeface="Candara" pitchFamily="34" charset="0"/>
                <a:ea typeface="+mn-ea"/>
              </a:rPr>
              <a:t/>
            </a:r>
            <a:br>
              <a:rPr kumimoji="0" lang="en-US" sz="2000" b="1" kern="0" dirty="0">
                <a:latin typeface="Candara" pitchFamily="34" charset="0"/>
                <a:ea typeface="+mn-ea"/>
              </a:rPr>
            </a:br>
            <a:r>
              <a:rPr lang="x-none" sz="2000" kern="0" dirty="0">
                <a:latin typeface="Candara" pitchFamily="34" charset="0"/>
                <a:ea typeface="+mn-ea"/>
              </a:rPr>
              <a:t>Overview</a:t>
            </a:r>
          </a:p>
          <a:p>
            <a:pPr marL="272930" indent="-272930" defTabSz="449064">
              <a:spcBef>
                <a:spcPct val="50000"/>
              </a:spcBef>
              <a:buClr>
                <a:srgbClr val="0093D0"/>
              </a:buClr>
              <a:buSzPct val="120000"/>
              <a:buFontTx/>
              <a:buChar char="•"/>
              <a:defRPr/>
            </a:pPr>
            <a:endParaRPr kumimoji="0" lang="en-US" sz="2000" b="1" kern="0" dirty="0">
              <a:latin typeface="Candara" pitchFamily="34" charset="0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81" r:id="rId1"/>
    <p:sldLayoutId id="2147485102" r:id="rId2"/>
    <p:sldLayoutId id="2147485082" r:id="rId3"/>
    <p:sldLayoutId id="2147485083" r:id="rId4"/>
    <p:sldLayoutId id="2147485084" r:id="rId5"/>
    <p:sldLayoutId id="2147485085" r:id="rId6"/>
    <p:sldLayoutId id="2147485103" r:id="rId7"/>
    <p:sldLayoutId id="2147485086" r:id="rId8"/>
    <p:sldLayoutId id="2147485087" r:id="rId9"/>
    <p:sldLayoutId id="2147485088" r:id="rId10"/>
    <p:sldLayoutId id="2147485089" r:id="rId11"/>
    <p:sldLayoutId id="2147485104" r:id="rId12"/>
    <p:sldLayoutId id="2147485090" r:id="rId13"/>
  </p:sldLayoutIdLst>
  <p:transition>
    <p:wipe/>
  </p:transition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1285875" y="1714500"/>
            <a:ext cx="68548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60" tIns="176595" rIns="89960" bIns="4498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36550" algn="l"/>
                <a:tab pos="651033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36550" algn="l"/>
                <a:tab pos="651033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36550" algn="l"/>
                <a:tab pos="651033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36550" algn="l"/>
                <a:tab pos="65103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336550" algn="l"/>
                <a:tab pos="65103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36550" algn="l"/>
                <a:tab pos="65103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36550" algn="l"/>
                <a:tab pos="65103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36550" algn="l"/>
                <a:tab pos="65103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36550" algn="l"/>
                <a:tab pos="65103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1000"/>
              </a:lnSpc>
              <a:spcBef>
                <a:spcPct val="0"/>
              </a:spcBef>
              <a:buFontTx/>
              <a:buNone/>
            </a:pPr>
            <a:r>
              <a:rPr lang="ja-JP" altLang="en-US" sz="2600" b="1">
                <a:solidFill>
                  <a:srgbClr val="0093D0"/>
                </a:solidFill>
                <a:latin typeface="Candara" panose="020E0502030303020204" pitchFamily="34" charset="0"/>
              </a:rPr>
              <a:t>モジュール</a:t>
            </a:r>
            <a:r>
              <a:rPr lang="ja-JP" altLang="ja-JP" sz="2600" b="1">
                <a:solidFill>
                  <a:srgbClr val="0093D0"/>
                </a:solidFill>
                <a:latin typeface="Candara" panose="020E0502030303020204" pitchFamily="34" charset="0"/>
              </a:rPr>
              <a:t>0</a:t>
            </a:r>
          </a:p>
          <a:p>
            <a:pPr>
              <a:lnSpc>
                <a:spcPct val="81000"/>
              </a:lnSpc>
              <a:spcBef>
                <a:spcPct val="0"/>
              </a:spcBef>
              <a:buFontTx/>
              <a:buNone/>
            </a:pPr>
            <a:endParaRPr lang="ja-JP" altLang="en-GB" sz="2600" b="1">
              <a:solidFill>
                <a:srgbClr val="0093D0"/>
              </a:solidFill>
              <a:latin typeface="Candara" panose="020E0502030303020204" pitchFamily="34" charset="0"/>
            </a:endParaRPr>
          </a:p>
          <a:p>
            <a:pPr>
              <a:lnSpc>
                <a:spcPct val="81000"/>
              </a:lnSpc>
              <a:spcBef>
                <a:spcPct val="0"/>
              </a:spcBef>
              <a:buFontTx/>
              <a:buNone/>
            </a:pPr>
            <a:r>
              <a:rPr lang="ja-JP" altLang="en-US" sz="2600" b="1">
                <a:solidFill>
                  <a:srgbClr val="0093D0"/>
                </a:solidFill>
                <a:latin typeface="Candara" panose="020E0502030303020204" pitchFamily="34" charset="0"/>
              </a:rPr>
              <a:t>トレーニング・モジュールの概要</a:t>
            </a:r>
          </a:p>
          <a:p>
            <a:pPr>
              <a:lnSpc>
                <a:spcPct val="81000"/>
              </a:lnSpc>
              <a:spcBef>
                <a:spcPct val="0"/>
              </a:spcBef>
              <a:buFontTx/>
              <a:buNone/>
            </a:pPr>
            <a:endParaRPr lang="ja-JP" altLang="en-GB" sz="2600" b="1">
              <a:solidFill>
                <a:srgbClr val="0093D0"/>
              </a:solidFill>
              <a:latin typeface="Candara" panose="020E0502030303020204" pitchFamily="34" charset="0"/>
            </a:endParaRPr>
          </a:p>
        </p:txBody>
      </p:sp>
      <p:grpSp>
        <p:nvGrpSpPr>
          <p:cNvPr id="20484" name="Group 16"/>
          <p:cNvGrpSpPr>
            <a:grpSpLocks/>
          </p:cNvGrpSpPr>
          <p:nvPr/>
        </p:nvGrpSpPr>
        <p:grpSpPr bwMode="auto">
          <a:xfrm>
            <a:off x="1069975" y="3313113"/>
            <a:ext cx="6573838" cy="2016125"/>
            <a:chOff x="1317430" y="4233664"/>
            <a:chExt cx="7015754" cy="2150908"/>
          </a:xfrm>
        </p:grpSpPr>
        <p:sp>
          <p:nvSpPr>
            <p:cNvPr id="18" name="Text Box 3"/>
            <p:cNvSpPr txBox="1">
              <a:spLocks noChangeArrowheads="1"/>
            </p:cNvSpPr>
            <p:nvPr/>
          </p:nvSpPr>
          <p:spPr bwMode="auto">
            <a:xfrm>
              <a:off x="1456356" y="4233664"/>
              <a:ext cx="6876828" cy="6486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 algn="ctr">
                <a:defRPr/>
              </a:pPr>
              <a:r>
                <a:rPr lang="x-none" altLang="ja-JP" sz="2200" b="1" kern="0" dirty="0">
                  <a:solidFill>
                    <a:srgbClr val="999999"/>
                  </a:solidFill>
                  <a:latin typeface="+mj-lt"/>
                  <a:ea typeface="ＭＳ Ｐゴシック" charset="-128"/>
                </a:rPr>
                <a:t>ICH Q3D</a:t>
              </a:r>
              <a:r>
                <a:rPr lang="ja-JP" altLang="x-none" sz="2200" b="1" kern="0" dirty="0">
                  <a:solidFill>
                    <a:srgbClr val="999999"/>
                  </a:solidFill>
                  <a:latin typeface="+mj-lt"/>
                  <a:ea typeface="ＭＳ Ｐゴシック" charset="-128"/>
                </a:rPr>
                <a:t>元素不純物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84829" y="6105123"/>
              <a:ext cx="4808188" cy="2794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ja-JP" altLang="x-none" sz="1100" dirty="0">
                  <a:solidFill>
                    <a:schemeClr val="bg2">
                      <a:lumMod val="75000"/>
                    </a:schemeClr>
                  </a:solidFill>
                  <a:latin typeface="Candara" pitchFamily="34" charset="0"/>
                  <a:ea typeface="ＭＳ Ｐゴシック" charset="-128"/>
                </a:rPr>
                <a:t>日米</a:t>
              </a:r>
              <a:r>
                <a:rPr lang="x-none" altLang="ja-JP" sz="1100" dirty="0">
                  <a:solidFill>
                    <a:schemeClr val="bg2">
                      <a:lumMod val="75000"/>
                    </a:schemeClr>
                  </a:solidFill>
                  <a:latin typeface="Candara" pitchFamily="34" charset="0"/>
                  <a:ea typeface="ＭＳ Ｐゴシック" charset="-128"/>
                </a:rPr>
                <a:t>EU</a:t>
              </a:r>
              <a:r>
                <a:rPr lang="ja-JP" altLang="x-none" sz="1100" dirty="0">
                  <a:solidFill>
                    <a:schemeClr val="bg2">
                      <a:lumMod val="75000"/>
                    </a:schemeClr>
                  </a:solidFill>
                  <a:latin typeface="Candara" pitchFamily="34" charset="0"/>
                  <a:ea typeface="ＭＳ Ｐゴシック" charset="-128"/>
                </a:rPr>
                <a:t>医薬品規制調和国際会議</a:t>
              </a:r>
              <a:endParaRPr lang="ja-JP" altLang="ru-RU" sz="11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  <a:ea typeface="ＭＳ Ｐゴシック" charset="-128"/>
              </a:endParaRPr>
            </a:p>
          </p:txBody>
        </p:sp>
        <p:sp>
          <p:nvSpPr>
            <p:cNvPr id="20" name="Text Box 3"/>
            <p:cNvSpPr txBox="1">
              <a:spLocks noChangeArrowheads="1"/>
            </p:cNvSpPr>
            <p:nvPr/>
          </p:nvSpPr>
          <p:spPr bwMode="auto">
            <a:xfrm>
              <a:off x="1317430" y="5251534"/>
              <a:ext cx="6585423" cy="73842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 marL="993775" indent="-993775" algn="l" rtl="0">
                <a:tabLst>
                  <a:tab pos="9937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1173163" algn="l" rtl="0">
                <a:tabLst>
                  <a:tab pos="9937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352550" algn="l" rtl="0">
                <a:tabLst>
                  <a:tab pos="9937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531938" algn="l" rtl="0">
                <a:tabLst>
                  <a:tab pos="9937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algn="l" rtl="0">
                <a:tabLst>
                  <a:tab pos="9937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algn="l" rtl="0" fontAlgn="base">
                <a:spcBef>
                  <a:spcPct val="0"/>
                </a:spcBef>
                <a:spcAft>
                  <a:spcPct val="0"/>
                </a:spcAft>
                <a:tabLst>
                  <a:tab pos="9937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algn="l" rtl="0" fontAlgn="base">
                <a:spcBef>
                  <a:spcPct val="0"/>
                </a:spcBef>
                <a:spcAft>
                  <a:spcPct val="0"/>
                </a:spcAft>
                <a:tabLst>
                  <a:tab pos="9937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algn="l" rtl="0" fontAlgn="base">
                <a:spcBef>
                  <a:spcPct val="0"/>
                </a:spcBef>
                <a:spcAft>
                  <a:spcPct val="0"/>
                </a:spcAft>
                <a:tabLst>
                  <a:tab pos="9937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algn="l" rtl="0" fontAlgn="base">
                <a:spcBef>
                  <a:spcPct val="0"/>
                </a:spcBef>
                <a:spcAft>
                  <a:spcPct val="0"/>
                </a:spcAft>
                <a:tabLst>
                  <a:tab pos="9937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indent="0">
                <a:spcBef>
                  <a:spcPct val="20000"/>
                </a:spcBef>
                <a:buClr>
                  <a:srgbClr val="0066CC"/>
                </a:buClr>
                <a:buSzPct val="70000"/>
                <a:tabLst/>
                <a:defRPr/>
              </a:pPr>
              <a:r>
                <a:rPr lang="ja-JP" altLang="x-none" sz="1300" b="1" i="1" dirty="0" smtClean="0">
                  <a:latin typeface="+mj-lt"/>
                  <a:ea typeface="ＭＳ Ｐゴシック" charset="-128"/>
                </a:rPr>
                <a:t>免責事項：	</a:t>
              </a:r>
              <a:r>
                <a:rPr lang="ja-JP" altLang="en-US" sz="1300" b="1" i="1" dirty="0" smtClean="0">
                  <a:latin typeface="+mj-lt"/>
                  <a:ea typeface="ＭＳ Ｐゴシック" charset="-128"/>
                </a:rPr>
                <a:t/>
              </a:r>
              <a:br>
                <a:rPr lang="ja-JP" altLang="en-US" sz="1300" b="1" i="1" dirty="0" smtClean="0">
                  <a:latin typeface="+mj-lt"/>
                  <a:ea typeface="ＭＳ Ｐゴシック" charset="-128"/>
                </a:rPr>
              </a:br>
              <a:r>
                <a:rPr lang="ja-JP" altLang="x-none" sz="1300" b="1" i="1" dirty="0" smtClean="0">
                  <a:latin typeface="+mj-lt"/>
                  <a:ea typeface="ＭＳ Ｐゴシック" charset="-128"/>
                </a:rPr>
                <a:t>本プレゼンテーションは、元素不純物の理論及び実践に関する著者の見解を含む。</a:t>
              </a:r>
              <a:r>
                <a:rPr lang="ja-JP" altLang="en-US" sz="1300" b="1" i="1" dirty="0" smtClean="0">
                  <a:latin typeface="+mj-lt"/>
                  <a:ea typeface="ＭＳ Ｐゴシック" charset="-128"/>
                </a:rPr>
                <a:t/>
              </a:r>
              <a:br>
                <a:rPr lang="ja-JP" altLang="en-US" sz="1300" b="1" i="1" dirty="0" smtClean="0">
                  <a:latin typeface="+mj-lt"/>
                  <a:ea typeface="ＭＳ Ｐゴシック" charset="-128"/>
                </a:rPr>
              </a:br>
              <a:r>
                <a:rPr lang="ja-JP" altLang="x-none" sz="1300" b="1" i="1" dirty="0" smtClean="0">
                  <a:latin typeface="+mj-lt"/>
                  <a:ea typeface="ＭＳ Ｐゴシック" charset="-128"/>
                </a:rPr>
                <a:t>本プレゼンテーションは、当局や業界の公的なガイダンスや方針を示すものではない。</a:t>
              </a:r>
              <a:endParaRPr lang="ja-JP" altLang="en-GB" sz="2200" b="1" dirty="0">
                <a:latin typeface="+mj-lt"/>
                <a:ea typeface="ＭＳ Ｐゴシック" charset="-128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00" tIns="45700" rIns="91400" bIns="45700"/>
          <a:lstStyle>
            <a:lvl1pPr defTabSz="44608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6088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46088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6088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6088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6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6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6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6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ja-JP" altLang="en-US" sz="5200" b="1">
              <a:latin typeface="Arial" panose="020B0604020202020204" pitchFamily="34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D57C818-CDDE-4456-B7B9-28CAAFE27764}" type="slidenum">
              <a:rPr lang="en-US" altLang="ja-JP" sz="1200">
                <a:solidFill>
                  <a:srgbClr val="99999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ja-JP" altLang="en-US" sz="1200">
              <a:solidFill>
                <a:srgbClr val="999999"/>
              </a:solidFill>
              <a:latin typeface="Arial" panose="020B0604020202020204" pitchFamily="34" charset="0"/>
            </a:endParaRP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41300"/>
            <a:ext cx="6172200" cy="615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Box 6"/>
          <p:cNvSpPr txBox="1">
            <a:spLocks noChangeArrowheads="1"/>
          </p:cNvSpPr>
          <p:nvPr/>
        </p:nvSpPr>
        <p:spPr bwMode="auto">
          <a:xfrm>
            <a:off x="5943600" y="238125"/>
            <a:ext cx="2843213" cy="401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60" tIns="92839" rIns="89960" bIns="44980">
            <a:spAutoFit/>
          </a:bodyPr>
          <a:lstStyle/>
          <a:p>
            <a:pPr>
              <a:lnSpc>
                <a:spcPct val="81000"/>
              </a:lnSpc>
              <a:tabLst>
                <a:tab pos="722058" algn="l"/>
                <a:tab pos="1445701" algn="l"/>
                <a:tab pos="2169346" algn="l"/>
                <a:tab pos="2892990" algn="l"/>
                <a:tab pos="3616635" algn="l"/>
                <a:tab pos="4340278" algn="l"/>
                <a:tab pos="5063924" algn="l"/>
                <a:tab pos="5787568" algn="l"/>
              </a:tabLst>
              <a:defRPr/>
            </a:pPr>
            <a:r>
              <a:rPr lang="ja-JP" altLang="en-US" sz="2100" dirty="0">
                <a:latin typeface="+mn-ea"/>
                <a:ea typeface="+mn-ea"/>
              </a:rPr>
              <a:t>管理戦略ワークフロー</a:t>
            </a:r>
          </a:p>
        </p:txBody>
      </p:sp>
      <p:grpSp>
        <p:nvGrpSpPr>
          <p:cNvPr id="31750" name="グループ化 1"/>
          <p:cNvGrpSpPr>
            <a:grpSpLocks/>
          </p:cNvGrpSpPr>
          <p:nvPr/>
        </p:nvGrpSpPr>
        <p:grpSpPr bwMode="auto">
          <a:xfrm>
            <a:off x="1479550" y="465138"/>
            <a:ext cx="6124575" cy="5864225"/>
            <a:chOff x="1578928" y="495300"/>
            <a:chExt cx="6535484" cy="6256282"/>
          </a:xfrm>
        </p:grpSpPr>
        <p:sp>
          <p:nvSpPr>
            <p:cNvPr id="31751" name="テキスト ボックス 7"/>
            <p:cNvSpPr txBox="1">
              <a:spLocks noChangeArrowheads="1"/>
            </p:cNvSpPr>
            <p:nvPr/>
          </p:nvSpPr>
          <p:spPr bwMode="auto">
            <a:xfrm>
              <a:off x="4482147" y="495300"/>
              <a:ext cx="880110" cy="355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製品のリスクアセスメント</a:t>
              </a:r>
            </a:p>
          </p:txBody>
        </p:sp>
        <p:sp>
          <p:nvSpPr>
            <p:cNvPr id="31752" name="テキスト ボックス 8"/>
            <p:cNvSpPr txBox="1">
              <a:spLocks noChangeArrowheads="1"/>
            </p:cNvSpPr>
            <p:nvPr/>
          </p:nvSpPr>
          <p:spPr bwMode="auto">
            <a:xfrm>
              <a:off x="1860867" y="1836420"/>
              <a:ext cx="10668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製剤の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アセスメント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アプローチ</a:t>
              </a:r>
            </a:p>
          </p:txBody>
        </p:sp>
        <p:sp>
          <p:nvSpPr>
            <p:cNvPr id="31753" name="テキスト ボックス 9"/>
            <p:cNvSpPr txBox="1">
              <a:spLocks noChangeArrowheads="1"/>
            </p:cNvSpPr>
            <p:nvPr/>
          </p:nvSpPr>
          <p:spPr bwMode="auto">
            <a:xfrm>
              <a:off x="6760527" y="1844040"/>
              <a:ext cx="10668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構成成分の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アセスメント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アプローチ</a:t>
              </a:r>
            </a:p>
          </p:txBody>
        </p:sp>
        <p:sp>
          <p:nvSpPr>
            <p:cNvPr id="31754" name="テキスト ボックス 10"/>
            <p:cNvSpPr txBox="1">
              <a:spLocks noChangeArrowheads="1"/>
            </p:cNvSpPr>
            <p:nvPr/>
          </p:nvSpPr>
          <p:spPr bwMode="auto">
            <a:xfrm>
              <a:off x="1586547" y="2926080"/>
              <a:ext cx="1645127" cy="955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製剤に関する情報を収集し、必要に応じて製剤の代表的ロットを分析する</a:t>
              </a:r>
            </a:p>
          </p:txBody>
        </p:sp>
        <p:sp>
          <p:nvSpPr>
            <p:cNvPr id="31755" name="テキスト ボックス 11"/>
            <p:cNvSpPr txBox="1">
              <a:spLocks noChangeArrowheads="1"/>
            </p:cNvSpPr>
            <p:nvPr/>
          </p:nvSpPr>
          <p:spPr bwMode="auto">
            <a:xfrm>
              <a:off x="6432867" y="2941320"/>
              <a:ext cx="165354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構成成分に関する情報を収集し、必要に応じて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成分の代表的ロットを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分析する</a:t>
              </a:r>
            </a:p>
          </p:txBody>
        </p:sp>
        <p:sp>
          <p:nvSpPr>
            <p:cNvPr id="31756" name="テキスト ボックス 12"/>
            <p:cNvSpPr txBox="1">
              <a:spLocks noChangeArrowheads="1"/>
            </p:cNvSpPr>
            <p:nvPr/>
          </p:nvSpPr>
          <p:spPr bwMode="auto">
            <a:xfrm>
              <a:off x="1609408" y="4231575"/>
              <a:ext cx="1539240" cy="955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入手可能な情報をまとめ、製剤中の元素不純物濃度を表にする</a:t>
              </a:r>
            </a:p>
          </p:txBody>
        </p:sp>
        <p:sp>
          <p:nvSpPr>
            <p:cNvPr id="31757" name="テキスト ボックス 13"/>
            <p:cNvSpPr txBox="1">
              <a:spLocks noChangeArrowheads="1"/>
            </p:cNvSpPr>
            <p:nvPr/>
          </p:nvSpPr>
          <p:spPr bwMode="auto">
            <a:xfrm>
              <a:off x="3948747" y="4231575"/>
              <a:ext cx="1828800" cy="955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製品に依存しない情報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（設備、容器施栓系の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情報など）</a:t>
              </a:r>
            </a:p>
          </p:txBody>
        </p:sp>
        <p:sp>
          <p:nvSpPr>
            <p:cNvPr id="31758" name="テキスト ボックス 14"/>
            <p:cNvSpPr txBox="1">
              <a:spLocks noChangeArrowheads="1"/>
            </p:cNvSpPr>
            <p:nvPr/>
          </p:nvSpPr>
          <p:spPr bwMode="auto">
            <a:xfrm>
              <a:off x="6438011" y="4182045"/>
              <a:ext cx="1676401" cy="1054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入手可能な情報をまとめ、構成成分中の元素不純物濃度を表で示す</a:t>
              </a:r>
            </a:p>
          </p:txBody>
        </p:sp>
        <p:sp>
          <p:nvSpPr>
            <p:cNvPr id="31759" name="テキスト ボックス 15"/>
            <p:cNvSpPr txBox="1">
              <a:spLocks noChangeArrowheads="1"/>
            </p:cNvSpPr>
            <p:nvPr/>
          </p:nvSpPr>
          <p:spPr bwMode="auto">
            <a:xfrm>
              <a:off x="1578928" y="5819560"/>
              <a:ext cx="1622266" cy="79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オプション</a:t>
              </a:r>
              <a:r>
                <a:rPr lang="ja-JP" altLang="ja-JP" sz="1100" b="1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を用いて許容濃度を計算し、表にした濃度と比較する</a:t>
              </a:r>
            </a:p>
          </p:txBody>
        </p:sp>
        <p:sp>
          <p:nvSpPr>
            <p:cNvPr id="31760" name="テキスト ボックス 16"/>
            <p:cNvSpPr txBox="1">
              <a:spLocks noChangeArrowheads="1"/>
            </p:cNvSpPr>
            <p:nvPr/>
          </p:nvSpPr>
          <p:spPr bwMode="auto">
            <a:xfrm>
              <a:off x="4296543" y="6053645"/>
              <a:ext cx="1245869" cy="39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リスクアセスメントの結果</a:t>
              </a:r>
            </a:p>
          </p:txBody>
        </p:sp>
        <p:sp>
          <p:nvSpPr>
            <p:cNvPr id="31761" name="テキスト ボックス 17"/>
            <p:cNvSpPr txBox="1">
              <a:spLocks noChangeArrowheads="1"/>
            </p:cNvSpPr>
            <p:nvPr/>
          </p:nvSpPr>
          <p:spPr bwMode="auto">
            <a:xfrm>
              <a:off x="6609821" y="5682740"/>
              <a:ext cx="1360700" cy="1068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オプション</a:t>
              </a:r>
              <a:r>
                <a:rPr lang="ja-JP" altLang="ja-JP" sz="1100" b="1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、</a:t>
              </a:r>
              <a:r>
                <a:rPr lang="ja-JP" altLang="ja-JP" sz="1100" b="1">
                  <a:latin typeface="Arial" panose="020B0604020202020204" pitchFamily="34" charset="0"/>
                  <a:cs typeface="Arial" panose="020B0604020202020204" pitchFamily="34" charset="0"/>
                </a:rPr>
                <a:t>2a</a:t>
              </a: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又は</a:t>
              </a:r>
              <a:r>
                <a:rPr lang="ja-JP" altLang="ja-JP" sz="1100" b="1">
                  <a:latin typeface="Arial" panose="020B0604020202020204" pitchFamily="34" charset="0"/>
                  <a:cs typeface="Arial" panose="020B0604020202020204" pitchFamily="34" charset="0"/>
                </a:rPr>
                <a:t>2b</a:t>
              </a: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を用いて許容濃度を計算し、表にした濃度と比較する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00" tIns="45700" rIns="91400" bIns="45700"/>
          <a:lstStyle>
            <a:lvl1pPr defTabSz="44608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6088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46088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6088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6088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6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6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6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6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ja-JP" altLang="en-US" sz="5200" b="1">
              <a:latin typeface="Arial" panose="020B0604020202020204" pitchFamily="34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9152E9F-677C-4B43-BF74-0B98E34C26C1}" type="slidenum">
              <a:rPr lang="en-US" altLang="ja-JP" sz="1200">
                <a:solidFill>
                  <a:srgbClr val="99999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ja-JP" altLang="en-US" sz="1200">
              <a:solidFill>
                <a:srgbClr val="999999"/>
              </a:solidFill>
              <a:latin typeface="Arial" panose="020B0604020202020204" pitchFamily="34" charset="0"/>
            </a:endParaRP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228600"/>
            <a:ext cx="8232775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Box 6"/>
          <p:cNvSpPr txBox="1">
            <a:spLocks noChangeArrowheads="1"/>
          </p:cNvSpPr>
          <p:nvPr/>
        </p:nvSpPr>
        <p:spPr bwMode="auto">
          <a:xfrm>
            <a:off x="6172200" y="228600"/>
            <a:ext cx="297180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60" tIns="92839" rIns="89960" bIns="4498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720725" algn="l"/>
                <a:tab pos="1444625" algn="l"/>
                <a:tab pos="2168525" algn="l"/>
                <a:tab pos="2892425" algn="l"/>
                <a:tab pos="3616325" algn="l"/>
                <a:tab pos="4340225" algn="l"/>
                <a:tab pos="5062538" algn="l"/>
                <a:tab pos="578643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720725" algn="l"/>
                <a:tab pos="1444625" algn="l"/>
                <a:tab pos="2168525" algn="l"/>
                <a:tab pos="2892425" algn="l"/>
                <a:tab pos="3616325" algn="l"/>
                <a:tab pos="4340225" algn="l"/>
                <a:tab pos="5062538" algn="l"/>
                <a:tab pos="578643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720725" algn="l"/>
                <a:tab pos="1444625" algn="l"/>
                <a:tab pos="2168525" algn="l"/>
                <a:tab pos="2892425" algn="l"/>
                <a:tab pos="3616325" algn="l"/>
                <a:tab pos="4340225" algn="l"/>
                <a:tab pos="5062538" algn="l"/>
                <a:tab pos="578643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720725" algn="l"/>
                <a:tab pos="1444625" algn="l"/>
                <a:tab pos="2168525" algn="l"/>
                <a:tab pos="2892425" algn="l"/>
                <a:tab pos="3616325" algn="l"/>
                <a:tab pos="4340225" algn="l"/>
                <a:tab pos="5062538" algn="l"/>
                <a:tab pos="57864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720725" algn="l"/>
                <a:tab pos="1444625" algn="l"/>
                <a:tab pos="2168525" algn="l"/>
                <a:tab pos="2892425" algn="l"/>
                <a:tab pos="3616325" algn="l"/>
                <a:tab pos="4340225" algn="l"/>
                <a:tab pos="5062538" algn="l"/>
                <a:tab pos="57864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0725" algn="l"/>
                <a:tab pos="1444625" algn="l"/>
                <a:tab pos="2168525" algn="l"/>
                <a:tab pos="2892425" algn="l"/>
                <a:tab pos="3616325" algn="l"/>
                <a:tab pos="4340225" algn="l"/>
                <a:tab pos="5062538" algn="l"/>
                <a:tab pos="57864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0725" algn="l"/>
                <a:tab pos="1444625" algn="l"/>
                <a:tab pos="2168525" algn="l"/>
                <a:tab pos="2892425" algn="l"/>
                <a:tab pos="3616325" algn="l"/>
                <a:tab pos="4340225" algn="l"/>
                <a:tab pos="5062538" algn="l"/>
                <a:tab pos="57864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0725" algn="l"/>
                <a:tab pos="1444625" algn="l"/>
                <a:tab pos="2168525" algn="l"/>
                <a:tab pos="2892425" algn="l"/>
                <a:tab pos="3616325" algn="l"/>
                <a:tab pos="4340225" algn="l"/>
                <a:tab pos="5062538" algn="l"/>
                <a:tab pos="57864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0725" algn="l"/>
                <a:tab pos="1444625" algn="l"/>
                <a:tab pos="2168525" algn="l"/>
                <a:tab pos="2892425" algn="l"/>
                <a:tab pos="3616325" algn="l"/>
                <a:tab pos="4340225" algn="l"/>
                <a:tab pos="5062538" algn="l"/>
                <a:tab pos="578643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1000"/>
              </a:lnSpc>
              <a:spcBef>
                <a:spcPct val="0"/>
              </a:spcBef>
              <a:buFontTx/>
              <a:buNone/>
            </a:pPr>
            <a:r>
              <a:rPr lang="ja-JP" altLang="en-US" sz="2100">
                <a:latin typeface="Candara" panose="020E0502030303020204" pitchFamily="34" charset="0"/>
              </a:rPr>
              <a:t>管理戦略ワークフロー</a:t>
            </a:r>
          </a:p>
        </p:txBody>
      </p:sp>
      <p:grpSp>
        <p:nvGrpSpPr>
          <p:cNvPr id="32774" name="グループ化 1"/>
          <p:cNvGrpSpPr>
            <a:grpSpLocks/>
          </p:cNvGrpSpPr>
          <p:nvPr/>
        </p:nvGrpSpPr>
        <p:grpSpPr bwMode="auto">
          <a:xfrm>
            <a:off x="508000" y="250825"/>
            <a:ext cx="8177213" cy="6035675"/>
            <a:chOff x="542607" y="350520"/>
            <a:chExt cx="8723816" cy="6438900"/>
          </a:xfrm>
        </p:grpSpPr>
        <p:sp>
          <p:nvSpPr>
            <p:cNvPr id="32775" name="テキスト ボックス 7"/>
            <p:cNvSpPr txBox="1">
              <a:spLocks noChangeArrowheads="1"/>
            </p:cNvSpPr>
            <p:nvPr/>
          </p:nvSpPr>
          <p:spPr bwMode="auto">
            <a:xfrm>
              <a:off x="3628707" y="350520"/>
              <a:ext cx="929640" cy="41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リスクアセスメントの結果</a:t>
              </a:r>
            </a:p>
          </p:txBody>
        </p:sp>
        <p:sp>
          <p:nvSpPr>
            <p:cNvPr id="32776" name="テキスト ボックス 8"/>
            <p:cNvSpPr txBox="1">
              <a:spLocks noChangeArrowheads="1"/>
            </p:cNvSpPr>
            <p:nvPr/>
          </p:nvSpPr>
          <p:spPr bwMode="auto">
            <a:xfrm>
              <a:off x="542607" y="1461900"/>
              <a:ext cx="15240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リスクアセスメントから除外される元素</a:t>
              </a:r>
              <a:r>
                <a:rPr lang="ja-JP" alt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不純物</a:t>
              </a:r>
              <a:endParaRPr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ja-JP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Q3D</a:t>
              </a:r>
              <a:r>
                <a:rPr lang="ja-JP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：表</a:t>
              </a:r>
              <a:r>
                <a:rPr lang="ja-JP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5.1</a:t>
              </a:r>
              <a:r>
                <a:rPr lang="ja-JP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を参照）</a:t>
              </a:r>
            </a:p>
          </p:txBody>
        </p:sp>
        <p:sp>
          <p:nvSpPr>
            <p:cNvPr id="32777" name="テキスト ボックス 9"/>
            <p:cNvSpPr txBox="1">
              <a:spLocks noChangeArrowheads="1"/>
            </p:cNvSpPr>
            <p:nvPr/>
          </p:nvSpPr>
          <p:spPr bwMode="auto">
            <a:xfrm>
              <a:off x="2464434" y="1461900"/>
              <a:ext cx="15240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製剤中で管理閾値を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下回る濃度で存在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する元素不純物</a:t>
              </a:r>
            </a:p>
          </p:txBody>
        </p:sp>
        <p:sp>
          <p:nvSpPr>
            <p:cNvPr id="32778" name="テキスト ボックス 10"/>
            <p:cNvSpPr txBox="1">
              <a:spLocks noChangeArrowheads="1"/>
            </p:cNvSpPr>
            <p:nvPr/>
          </p:nvSpPr>
          <p:spPr bwMode="auto">
            <a:xfrm>
              <a:off x="4252528" y="1461899"/>
              <a:ext cx="15240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製剤中で管理閾値を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超え、 </a:t>
              </a:r>
              <a:r>
                <a:rPr lang="ja-JP" altLang="ja-JP" sz="1100" b="1">
                  <a:latin typeface="Arial" panose="020B0604020202020204" pitchFamily="34" charset="0"/>
                  <a:cs typeface="Arial" panose="020B0604020202020204" pitchFamily="34" charset="0"/>
                </a:rPr>
                <a:t>PDE</a:t>
              </a: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値を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下回る元素不純物</a:t>
              </a:r>
            </a:p>
          </p:txBody>
        </p:sp>
        <p:sp>
          <p:nvSpPr>
            <p:cNvPr id="32779" name="テキスト ボックス 11"/>
            <p:cNvSpPr txBox="1">
              <a:spLocks noChangeArrowheads="1"/>
            </p:cNvSpPr>
            <p:nvPr/>
          </p:nvSpPr>
          <p:spPr bwMode="auto">
            <a:xfrm>
              <a:off x="5891847" y="1461900"/>
              <a:ext cx="15240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製剤中で</a:t>
              </a:r>
              <a:r>
                <a:rPr lang="ja-JP" altLang="ja-JP" sz="1100" b="1">
                  <a:latin typeface="Arial" panose="020B0604020202020204" pitchFamily="34" charset="0"/>
                  <a:cs typeface="Arial" panose="020B0604020202020204" pitchFamily="34" charset="0"/>
                </a:rPr>
                <a:t>PDE</a:t>
              </a: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値を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超える元素不純物</a:t>
              </a:r>
            </a:p>
          </p:txBody>
        </p:sp>
        <p:sp>
          <p:nvSpPr>
            <p:cNvPr id="32780" name="テキスト ボックス 12"/>
            <p:cNvSpPr txBox="1">
              <a:spLocks noChangeArrowheads="1"/>
            </p:cNvSpPr>
            <p:nvPr/>
          </p:nvSpPr>
          <p:spPr bwMode="auto">
            <a:xfrm>
              <a:off x="5908422" y="2625910"/>
              <a:ext cx="151638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latin typeface="Arial" panose="020B0604020202020204" pitchFamily="34" charset="0"/>
                  <a:cs typeface="Arial" panose="020B0604020202020204" pitchFamily="34" charset="0"/>
                </a:rPr>
                <a:t>特定された元素不純物</a:t>
              </a:r>
              <a:endParaRPr lang="en-US" altLang="ja-JP" sz="10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latin typeface="Arial" panose="020B0604020202020204" pitchFamily="34" charset="0"/>
                  <a:cs typeface="Arial" panose="020B0604020202020204" pitchFamily="34" charset="0"/>
                </a:rPr>
                <a:t>について、</a:t>
              </a:r>
              <a:r>
                <a:rPr lang="en-US" altLang="ja-JP" sz="1000" b="1">
                  <a:latin typeface="Arial" panose="020B0604020202020204" pitchFamily="34" charset="0"/>
                  <a:cs typeface="Arial" panose="020B0604020202020204" pitchFamily="34" charset="0"/>
                </a:rPr>
                <a:t>PDE</a:t>
              </a:r>
              <a:r>
                <a:rPr lang="ja-JP" altLang="en-US" sz="1000" b="1">
                  <a:latin typeface="Arial" panose="020B0604020202020204" pitchFamily="34" charset="0"/>
                  <a:cs typeface="Arial" panose="020B0604020202020204" pitchFamily="34" charset="0"/>
                </a:rPr>
                <a:t>値を上回る量を支持するための</a:t>
              </a:r>
              <a:endParaRPr lang="en-US" altLang="ja-JP" sz="10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latin typeface="Arial" panose="020B0604020202020204" pitchFamily="34" charset="0"/>
                  <a:cs typeface="Arial" panose="020B0604020202020204" pitchFamily="34" charset="0"/>
                </a:rPr>
                <a:t>安全性と根拠を評価する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endParaRPr lang="ja-JP" altLang="en-US" sz="1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81" name="テキスト ボックス 13"/>
            <p:cNvSpPr txBox="1">
              <a:spLocks noChangeArrowheads="1"/>
            </p:cNvSpPr>
            <p:nvPr/>
          </p:nvSpPr>
          <p:spPr bwMode="auto">
            <a:xfrm>
              <a:off x="664527" y="3773680"/>
              <a:ext cx="1295400" cy="480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latin typeface="Arial" panose="020B0604020202020204" pitchFamily="34" charset="0"/>
                  <a:cs typeface="Arial" panose="020B0604020202020204" pitchFamily="34" charset="0"/>
                </a:rPr>
                <a:t>懸念が最小限である</a:t>
              </a:r>
              <a:endParaRPr lang="en-US" altLang="ja-JP" sz="10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latin typeface="Arial" panose="020B0604020202020204" pitchFamily="34" charset="0"/>
                  <a:cs typeface="Arial" panose="020B0604020202020204" pitchFamily="34" charset="0"/>
                </a:rPr>
                <a:t>ことを文書化、追加のアクションは不要</a:t>
              </a:r>
            </a:p>
          </p:txBody>
        </p:sp>
        <p:sp>
          <p:nvSpPr>
            <p:cNvPr id="32782" name="テキスト ボックス 14"/>
            <p:cNvSpPr txBox="1">
              <a:spLocks noChangeArrowheads="1"/>
            </p:cNvSpPr>
            <p:nvPr/>
          </p:nvSpPr>
          <p:spPr bwMode="auto">
            <a:xfrm>
              <a:off x="2703469" y="3857945"/>
              <a:ext cx="1600200" cy="240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既存の管理は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適切である</a:t>
              </a:r>
            </a:p>
          </p:txBody>
        </p:sp>
        <p:sp>
          <p:nvSpPr>
            <p:cNvPr id="32783" name="テキスト ボックス 15"/>
            <p:cNvSpPr txBox="1">
              <a:spLocks noChangeArrowheads="1"/>
            </p:cNvSpPr>
            <p:nvPr/>
          </p:nvSpPr>
          <p:spPr bwMode="auto">
            <a:xfrm>
              <a:off x="4125594" y="4335780"/>
              <a:ext cx="1600200" cy="240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追加の管理を設定する</a:t>
              </a:r>
            </a:p>
          </p:txBody>
        </p:sp>
        <p:sp>
          <p:nvSpPr>
            <p:cNvPr id="32784" name="テキスト ボックス 16"/>
            <p:cNvSpPr txBox="1">
              <a:spLocks noChangeArrowheads="1"/>
            </p:cNvSpPr>
            <p:nvPr/>
          </p:nvSpPr>
          <p:spPr bwMode="auto">
            <a:xfrm>
              <a:off x="4117974" y="5021580"/>
              <a:ext cx="1600200" cy="240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000">
                  <a:latin typeface="Arial" panose="020B0604020202020204" pitchFamily="34" charset="0"/>
                  <a:cs typeface="Arial" panose="020B0604020202020204" pitchFamily="34" charset="0"/>
                </a:rPr>
                <a:t>規格</a:t>
              </a:r>
            </a:p>
          </p:txBody>
        </p:sp>
        <p:sp>
          <p:nvSpPr>
            <p:cNvPr id="32785" name="テキスト ボックス 17"/>
            <p:cNvSpPr txBox="1">
              <a:spLocks noChangeArrowheads="1"/>
            </p:cNvSpPr>
            <p:nvPr/>
          </p:nvSpPr>
          <p:spPr bwMode="auto">
            <a:xfrm>
              <a:off x="4034154" y="5334000"/>
              <a:ext cx="1766253" cy="44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製剤又は適切な構成成分について規格を設定する</a:t>
              </a:r>
            </a:p>
          </p:txBody>
        </p:sp>
        <p:sp>
          <p:nvSpPr>
            <p:cNvPr id="32786" name="テキスト ボックス 18"/>
            <p:cNvSpPr txBox="1">
              <a:spLocks noChangeArrowheads="1"/>
            </p:cNvSpPr>
            <p:nvPr/>
          </p:nvSpPr>
          <p:spPr bwMode="auto">
            <a:xfrm>
              <a:off x="4026534" y="6347460"/>
              <a:ext cx="1766253" cy="44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管理戦略の文書化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endParaRPr lang="ja-JP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87" name="テキスト ボックス 21"/>
            <p:cNvSpPr txBox="1">
              <a:spLocks noChangeArrowheads="1"/>
            </p:cNvSpPr>
            <p:nvPr/>
          </p:nvSpPr>
          <p:spPr bwMode="auto">
            <a:xfrm>
              <a:off x="6178956" y="3741015"/>
              <a:ext cx="1057380" cy="410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ja-JP" sz="900" b="1">
                  <a:latin typeface="Arial" panose="020B0604020202020204" pitchFamily="34" charset="0"/>
                  <a:cs typeface="Arial" panose="020B0604020202020204" pitchFamily="34" charset="0"/>
                </a:rPr>
                <a:t>PDE</a:t>
              </a:r>
              <a:r>
                <a:rPr lang="ja-JP" altLang="en-US" sz="900" b="1">
                  <a:latin typeface="Arial" panose="020B0604020202020204" pitchFamily="34" charset="0"/>
                  <a:cs typeface="Arial" panose="020B0604020202020204" pitchFamily="34" charset="0"/>
                </a:rPr>
                <a:t>値を上回る</a:t>
              </a:r>
              <a:endParaRPr lang="en-US" altLang="ja-JP" sz="9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900" b="1">
                  <a:latin typeface="Arial" panose="020B0604020202020204" pitchFamily="34" charset="0"/>
                  <a:cs typeface="Arial" panose="020B0604020202020204" pitchFamily="34" charset="0"/>
                </a:rPr>
                <a:t>量の妥当性を説明できるか？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endParaRPr lang="ja-JP" altLang="en-US" sz="1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88" name="テキスト ボックス 22"/>
            <p:cNvSpPr txBox="1">
              <a:spLocks noChangeArrowheads="1"/>
            </p:cNvSpPr>
            <p:nvPr/>
          </p:nvSpPr>
          <p:spPr bwMode="auto">
            <a:xfrm>
              <a:off x="6356668" y="5147310"/>
              <a:ext cx="589968" cy="156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000">
                  <a:latin typeface="Arial" panose="020B0604020202020204" pitchFamily="34" charset="0"/>
                  <a:cs typeface="Arial" panose="020B0604020202020204" pitchFamily="34" charset="0"/>
                </a:rPr>
                <a:t>はい</a:t>
              </a:r>
            </a:p>
          </p:txBody>
        </p:sp>
        <p:sp>
          <p:nvSpPr>
            <p:cNvPr id="32789" name="テキスト ボックス 23"/>
            <p:cNvSpPr txBox="1">
              <a:spLocks noChangeArrowheads="1"/>
            </p:cNvSpPr>
            <p:nvPr/>
          </p:nvSpPr>
          <p:spPr bwMode="auto">
            <a:xfrm>
              <a:off x="7809044" y="3779840"/>
              <a:ext cx="468000" cy="1562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000">
                  <a:latin typeface="Arial" panose="020B0604020202020204" pitchFamily="34" charset="0"/>
                  <a:cs typeface="Arial" panose="020B0604020202020204" pitchFamily="34" charset="0"/>
                </a:rPr>
                <a:t>いいえ</a:t>
              </a:r>
            </a:p>
          </p:txBody>
        </p:sp>
        <p:sp>
          <p:nvSpPr>
            <p:cNvPr id="32790" name="テキスト ボックス 24"/>
            <p:cNvSpPr txBox="1">
              <a:spLocks noChangeArrowheads="1"/>
            </p:cNvSpPr>
            <p:nvPr/>
          </p:nvSpPr>
          <p:spPr bwMode="auto">
            <a:xfrm>
              <a:off x="7766367" y="4267200"/>
              <a:ext cx="1500056" cy="417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上流での管理を追加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し、元素不純物量へ</a:t>
              </a:r>
              <a:endParaRPr lang="en-US" altLang="ja-JP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100" b="1">
                  <a:latin typeface="Arial" panose="020B0604020202020204" pitchFamily="34" charset="0"/>
                  <a:cs typeface="Arial" panose="020B0604020202020204" pitchFamily="34" charset="0"/>
                </a:rPr>
                <a:t>の影響を評価</a:t>
              </a:r>
            </a:p>
          </p:txBody>
        </p:sp>
        <p:sp>
          <p:nvSpPr>
            <p:cNvPr id="32791" name="テキスト ボックス 25"/>
            <p:cNvSpPr txBox="1">
              <a:spLocks noChangeArrowheads="1"/>
            </p:cNvSpPr>
            <p:nvPr/>
          </p:nvSpPr>
          <p:spPr bwMode="auto">
            <a:xfrm>
              <a:off x="7621587" y="5728335"/>
              <a:ext cx="1644836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latin typeface="Arial" panose="020B0604020202020204" pitchFamily="34" charset="0"/>
                  <a:cs typeface="Arial" panose="020B0604020202020204" pitchFamily="34" charset="0"/>
                </a:rPr>
                <a:t>ライフサイクルマネジメント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latin typeface="Arial" panose="020B0604020202020204" pitchFamily="34" charset="0"/>
                  <a:cs typeface="Arial" panose="020B0604020202020204" pitchFamily="34" charset="0"/>
                </a:rPr>
                <a:t>製品のライフサイクル全般にわたり、元素不純物の管理を考慮する</a:t>
              </a:r>
            </a:p>
          </p:txBody>
        </p:sp>
        <p:sp>
          <p:nvSpPr>
            <p:cNvPr id="32792" name="テキスト ボックス 26"/>
            <p:cNvSpPr txBox="1">
              <a:spLocks noChangeArrowheads="1"/>
            </p:cNvSpPr>
            <p:nvPr/>
          </p:nvSpPr>
          <p:spPr bwMode="auto">
            <a:xfrm>
              <a:off x="6615747" y="4259580"/>
              <a:ext cx="691620" cy="340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1000">
                  <a:latin typeface="Arial" panose="020B0604020202020204" pitchFamily="34" charset="0"/>
                  <a:cs typeface="Arial" panose="020B0604020202020204" pitchFamily="34" charset="0"/>
                </a:rPr>
                <a:t>上流管理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-76200" y="990600"/>
            <a:ext cx="3411538" cy="533400"/>
          </a:xfrm>
        </p:spPr>
        <p:txBody>
          <a:bodyPr anchor="t"/>
          <a:lstStyle/>
          <a:p>
            <a:pPr eaLnBrk="1" hangingPunct="1"/>
            <a:r>
              <a:rPr lang="ja-JP" altLang="en-US" sz="2800" smtClean="0">
                <a:solidFill>
                  <a:srgbClr val="0093D0"/>
                </a:solidFill>
              </a:rPr>
              <a:t>ワークフロー全体図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304925" y="1406525"/>
            <a:ext cx="1895475" cy="1733550"/>
            <a:chOff x="1229439" y="1676400"/>
            <a:chExt cx="1894761" cy="1428690"/>
          </a:xfrm>
        </p:grpSpPr>
        <p:sp>
          <p:nvSpPr>
            <p:cNvPr id="33837" name="TextBox 5"/>
            <p:cNvSpPr txBox="1">
              <a:spLocks noChangeArrowheads="1"/>
            </p:cNvSpPr>
            <p:nvPr/>
          </p:nvSpPr>
          <p:spPr bwMode="auto">
            <a:xfrm>
              <a:off x="1229439" y="2190690"/>
              <a:ext cx="1503534" cy="342429"/>
            </a:xfrm>
            <a:prstGeom prst="rect">
              <a:avLst/>
            </a:prstGeom>
            <a:solidFill>
              <a:srgbClr val="3399FF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2000">
                  <a:solidFill>
                    <a:schemeClr val="bg1"/>
                  </a:solidFill>
                  <a:latin typeface="Times New Roman" panose="02020603050405020304" pitchFamily="18" charset="0"/>
                  <a:ea typeface="ＭＳ Ｐ明朝" panose="02020600040205080304" pitchFamily="18" charset="-128"/>
                  <a:cs typeface="Times New Roman" panose="02020603050405020304" pitchFamily="18" charset="0"/>
                </a:rPr>
                <a:t>モジュール</a:t>
              </a:r>
              <a:r>
                <a:rPr lang="ja-JP" altLang="ja-JP" sz="2000">
                  <a:solidFill>
                    <a:schemeClr val="bg1"/>
                  </a:solidFill>
                  <a:latin typeface="Times New Roman" panose="02020603050405020304" pitchFamily="18" charset="0"/>
                  <a:ea typeface="ＭＳ Ｐ明朝" panose="02020600040205080304" pitchFamily="18" charset="-128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5" name="Left Brace 4"/>
            <p:cNvSpPr/>
            <p:nvPr/>
          </p:nvSpPr>
          <p:spPr>
            <a:xfrm>
              <a:off x="2759213" y="1676400"/>
              <a:ext cx="364987" cy="1428690"/>
            </a:xfrm>
            <a:prstGeom prst="leftBrace">
              <a:avLst/>
            </a:prstGeom>
            <a:ln w="2540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latin typeface="Times New Roman" pitchFamily="18" charset="0"/>
                <a:ea typeface="ＭＳ Ｐ明朝" pitchFamily="18" charset="-128"/>
                <a:cs typeface="Times New Roman" pitchFamily="18" charset="0"/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863600" y="3721100"/>
            <a:ext cx="1924050" cy="2571750"/>
            <a:chOff x="880050" y="3600510"/>
            <a:chExt cx="1923572" cy="2114490"/>
          </a:xfrm>
        </p:grpSpPr>
        <p:sp>
          <p:nvSpPr>
            <p:cNvPr id="33835" name="TextBox 6"/>
            <p:cNvSpPr txBox="1">
              <a:spLocks noChangeArrowheads="1"/>
            </p:cNvSpPr>
            <p:nvPr/>
          </p:nvSpPr>
          <p:spPr bwMode="auto">
            <a:xfrm>
              <a:off x="880050" y="4478750"/>
              <a:ext cx="1503669" cy="341622"/>
            </a:xfrm>
            <a:prstGeom prst="rect">
              <a:avLst/>
            </a:prstGeom>
            <a:solidFill>
              <a:srgbClr val="3399FF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2000">
                  <a:solidFill>
                    <a:schemeClr val="bg1"/>
                  </a:solidFill>
                  <a:latin typeface="Times New Roman" panose="02020603050405020304" pitchFamily="18" charset="0"/>
                  <a:ea typeface="ＭＳ Ｐ明朝" panose="02020600040205080304" pitchFamily="18" charset="-128"/>
                  <a:cs typeface="Times New Roman" panose="02020603050405020304" pitchFamily="18" charset="0"/>
                </a:rPr>
                <a:t>モジュール</a:t>
              </a:r>
              <a:r>
                <a:rPr lang="ja-JP" altLang="ja-JP" sz="2000">
                  <a:solidFill>
                    <a:schemeClr val="bg1"/>
                  </a:solidFill>
                  <a:latin typeface="Times New Roman" panose="02020603050405020304" pitchFamily="18" charset="0"/>
                  <a:ea typeface="ＭＳ Ｐ明朝" panose="02020600040205080304" pitchFamily="18" charset="-128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4" name="Left Brace 13"/>
            <p:cNvSpPr/>
            <p:nvPr/>
          </p:nvSpPr>
          <p:spPr>
            <a:xfrm>
              <a:off x="2438588" y="3600510"/>
              <a:ext cx="365034" cy="2114490"/>
            </a:xfrm>
            <a:prstGeom prst="leftBrace">
              <a:avLst/>
            </a:prstGeom>
            <a:ln w="2540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latin typeface="Times New Roman" pitchFamily="18" charset="0"/>
                <a:ea typeface="ＭＳ Ｐ明朝" pitchFamily="18" charset="-128"/>
                <a:cs typeface="Times New Roman" pitchFamily="18" charset="0"/>
              </a:endParaRP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915988" y="3181350"/>
            <a:ext cx="2360612" cy="415925"/>
            <a:chOff x="915958" y="3105088"/>
            <a:chExt cx="2360639" cy="415072"/>
          </a:xfrm>
        </p:grpSpPr>
        <p:sp>
          <p:nvSpPr>
            <p:cNvPr id="33833" name="TextBox 7"/>
            <p:cNvSpPr txBox="1">
              <a:spLocks noChangeArrowheads="1"/>
            </p:cNvSpPr>
            <p:nvPr/>
          </p:nvSpPr>
          <p:spPr bwMode="auto">
            <a:xfrm>
              <a:off x="915958" y="3105088"/>
              <a:ext cx="1503952" cy="415072"/>
            </a:xfrm>
            <a:prstGeom prst="rect">
              <a:avLst/>
            </a:prstGeom>
            <a:solidFill>
              <a:srgbClr val="3399FF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2000">
                  <a:solidFill>
                    <a:schemeClr val="bg1"/>
                  </a:solidFill>
                  <a:latin typeface="Times New Roman" panose="02020603050405020304" pitchFamily="18" charset="0"/>
                  <a:ea typeface="ＭＳ Ｐ明朝" panose="02020600040205080304" pitchFamily="18" charset="-128"/>
                  <a:cs typeface="Times New Roman" panose="02020603050405020304" pitchFamily="18" charset="0"/>
                </a:rPr>
                <a:t>モジュール</a:t>
              </a:r>
              <a:r>
                <a:rPr lang="ja-JP" altLang="ja-JP" sz="2000">
                  <a:solidFill>
                    <a:schemeClr val="bg1"/>
                  </a:solidFill>
                  <a:latin typeface="Times New Roman" panose="02020603050405020304" pitchFamily="18" charset="0"/>
                  <a:ea typeface="ＭＳ Ｐ明朝" panose="02020600040205080304" pitchFamily="18" charset="-128"/>
                  <a:cs typeface="Times New Roman" panose="02020603050405020304" pitchFamily="18" charset="0"/>
                </a:rPr>
                <a:t>7</a:t>
              </a:r>
            </a:p>
          </p:txBody>
        </p:sp>
        <p:cxnSp>
          <p:nvCxnSpPr>
            <p:cNvPr id="15" name="Straight Arrow Connector 14"/>
            <p:cNvCxnSpPr>
              <a:stCxn id="33833" idx="3"/>
            </p:cNvCxnSpPr>
            <p:nvPr/>
          </p:nvCxnSpPr>
          <p:spPr>
            <a:xfrm flipV="1">
              <a:off x="2419337" y="3304703"/>
              <a:ext cx="857260" cy="7922"/>
            </a:xfrm>
            <a:prstGeom prst="straightConnector1">
              <a:avLst/>
            </a:prstGeom>
            <a:ln w="25400">
              <a:solidFill>
                <a:srgbClr val="00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5988050" y="3921125"/>
            <a:ext cx="2581275" cy="609600"/>
            <a:chOff x="5943608" y="3657598"/>
            <a:chExt cx="2580618" cy="609603"/>
          </a:xfrm>
        </p:grpSpPr>
        <p:sp>
          <p:nvSpPr>
            <p:cNvPr id="33831" name="TextBox 9"/>
            <p:cNvSpPr txBox="1">
              <a:spLocks noChangeArrowheads="1"/>
            </p:cNvSpPr>
            <p:nvPr/>
          </p:nvSpPr>
          <p:spPr bwMode="auto">
            <a:xfrm>
              <a:off x="7020583" y="3657598"/>
              <a:ext cx="1503643" cy="415500"/>
            </a:xfrm>
            <a:prstGeom prst="rect">
              <a:avLst/>
            </a:prstGeom>
            <a:solidFill>
              <a:srgbClr val="3399FF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2000">
                  <a:solidFill>
                    <a:schemeClr val="bg1"/>
                  </a:solidFill>
                  <a:latin typeface="Times New Roman" panose="02020603050405020304" pitchFamily="18" charset="0"/>
                  <a:ea typeface="ＭＳ Ｐ明朝" panose="02020600040205080304" pitchFamily="18" charset="-128"/>
                  <a:cs typeface="Times New Roman" panose="02020603050405020304" pitchFamily="18" charset="0"/>
                </a:rPr>
                <a:t>モジュール</a:t>
              </a:r>
              <a:r>
                <a:rPr lang="ja-JP" altLang="ja-JP" sz="2000">
                  <a:solidFill>
                    <a:schemeClr val="bg1"/>
                  </a:solidFill>
                  <a:latin typeface="Times New Roman" panose="02020603050405020304" pitchFamily="18" charset="0"/>
                  <a:ea typeface="ＭＳ Ｐ明朝" panose="02020600040205080304" pitchFamily="18" charset="-128"/>
                  <a:cs typeface="Times New Roman" panose="02020603050405020304" pitchFamily="18" charset="0"/>
                </a:rPr>
                <a:t>2</a:t>
              </a:r>
            </a:p>
          </p:txBody>
        </p:sp>
        <p:cxnSp>
          <p:nvCxnSpPr>
            <p:cNvPr id="16" name="Straight Arrow Connector 15"/>
            <p:cNvCxnSpPr>
              <a:stCxn id="33831" idx="1"/>
            </p:cNvCxnSpPr>
            <p:nvPr/>
          </p:nvCxnSpPr>
          <p:spPr>
            <a:xfrm flipH="1">
              <a:off x="5943608" y="3865562"/>
              <a:ext cx="1077639" cy="401639"/>
            </a:xfrm>
            <a:prstGeom prst="straightConnector1">
              <a:avLst/>
            </a:prstGeom>
            <a:ln w="25400">
              <a:solidFill>
                <a:srgbClr val="00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6886575" y="5616575"/>
            <a:ext cx="2116138" cy="708025"/>
            <a:chOff x="6215065" y="1371601"/>
            <a:chExt cx="2115928" cy="707845"/>
          </a:xfrm>
        </p:grpSpPr>
        <p:cxnSp>
          <p:nvCxnSpPr>
            <p:cNvPr id="22" name="Straight Arrow Connector 21"/>
            <p:cNvCxnSpPr/>
            <p:nvPr/>
          </p:nvCxnSpPr>
          <p:spPr>
            <a:xfrm flipH="1">
              <a:off x="6215065" y="1744569"/>
              <a:ext cx="179370" cy="0"/>
            </a:xfrm>
            <a:prstGeom prst="straightConnector1">
              <a:avLst/>
            </a:prstGeom>
            <a:ln w="25400">
              <a:solidFill>
                <a:srgbClr val="00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30" name="TextBox 8"/>
            <p:cNvSpPr txBox="1">
              <a:spLocks noChangeArrowheads="1"/>
            </p:cNvSpPr>
            <p:nvPr/>
          </p:nvSpPr>
          <p:spPr bwMode="auto">
            <a:xfrm>
              <a:off x="6394435" y="1371601"/>
              <a:ext cx="1936558" cy="707845"/>
            </a:xfrm>
            <a:prstGeom prst="rect">
              <a:avLst/>
            </a:prstGeom>
            <a:solidFill>
              <a:srgbClr val="3399FF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2000">
                  <a:solidFill>
                    <a:schemeClr val="bg1"/>
                  </a:solidFill>
                  <a:latin typeface="Times New Roman" panose="02020603050405020304" pitchFamily="18" charset="0"/>
                  <a:ea typeface="ＭＳ Ｐ明朝" panose="02020600040205080304" pitchFamily="18" charset="-128"/>
                  <a:cs typeface="Times New Roman" panose="02020603050405020304" pitchFamily="18" charset="0"/>
                </a:rPr>
                <a:t>ライフサイクル：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2000">
                  <a:solidFill>
                    <a:schemeClr val="bg1"/>
                  </a:solidFill>
                  <a:latin typeface="Times New Roman" panose="02020603050405020304" pitchFamily="18" charset="0"/>
                  <a:ea typeface="ＭＳ Ｐ明朝" panose="02020600040205080304" pitchFamily="18" charset="-128"/>
                  <a:cs typeface="Times New Roman" panose="02020603050405020304" pitchFamily="18" charset="0"/>
                </a:rPr>
                <a:t>モジュール</a:t>
              </a:r>
              <a:r>
                <a:rPr lang="ja-JP" altLang="ja-JP" sz="2000">
                  <a:solidFill>
                    <a:schemeClr val="bg1"/>
                  </a:solidFill>
                  <a:latin typeface="Times New Roman" panose="02020603050405020304" pitchFamily="18" charset="0"/>
                  <a:ea typeface="ＭＳ Ｐ明朝" panose="02020600040205080304" pitchFamily="18" charset="-128"/>
                  <a:cs typeface="Times New Roman" panose="02020603050405020304" pitchFamily="18" charset="0"/>
                </a:rPr>
                <a:t>6</a:t>
              </a:r>
              <a:endParaRPr lang="ja-JP" altLang="en-US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3380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63" y="1371600"/>
            <a:ext cx="4125912" cy="509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テキスト ボックス 2"/>
          <p:cNvSpPr txBox="1">
            <a:spLocks noChangeArrowheads="1"/>
          </p:cNvSpPr>
          <p:nvPr/>
        </p:nvSpPr>
        <p:spPr bwMode="auto">
          <a:xfrm>
            <a:off x="4224338" y="1454150"/>
            <a:ext cx="357187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製品のリスクアセスメント</a:t>
            </a:r>
          </a:p>
        </p:txBody>
      </p:sp>
      <p:sp>
        <p:nvSpPr>
          <p:cNvPr id="33803" name="テキスト ボックス 23"/>
          <p:cNvSpPr txBox="1">
            <a:spLocks noChangeArrowheads="1"/>
          </p:cNvSpPr>
          <p:nvPr/>
        </p:nvSpPr>
        <p:spPr bwMode="auto">
          <a:xfrm>
            <a:off x="3335338" y="1905000"/>
            <a:ext cx="4286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製剤の</a:t>
            </a:r>
            <a:endParaRPr lang="en-US" altLang="ja-JP" sz="5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アセスメント</a:t>
            </a:r>
            <a:r>
              <a:rPr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ja-JP" sz="5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アプローチ</a:t>
            </a:r>
          </a:p>
        </p:txBody>
      </p:sp>
      <p:sp>
        <p:nvSpPr>
          <p:cNvPr id="33804" name="テキスト ボックス 24"/>
          <p:cNvSpPr txBox="1">
            <a:spLocks noChangeArrowheads="1"/>
          </p:cNvSpPr>
          <p:nvPr/>
        </p:nvSpPr>
        <p:spPr bwMode="auto">
          <a:xfrm>
            <a:off x="4972050" y="1905000"/>
            <a:ext cx="4572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構成成分の</a:t>
            </a:r>
            <a:endParaRPr lang="en-US" altLang="ja-JP" sz="5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アセスメント</a:t>
            </a:r>
            <a:endParaRPr lang="en-US" altLang="ja-JP" sz="5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アプローチ</a:t>
            </a:r>
          </a:p>
        </p:txBody>
      </p:sp>
      <p:sp>
        <p:nvSpPr>
          <p:cNvPr id="33805" name="テキスト ボックス 25"/>
          <p:cNvSpPr txBox="1">
            <a:spLocks noChangeArrowheads="1"/>
          </p:cNvSpPr>
          <p:nvPr/>
        </p:nvSpPr>
        <p:spPr bwMode="auto">
          <a:xfrm>
            <a:off x="3284538" y="2300288"/>
            <a:ext cx="52546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製剤に関する情報を収集し、必要に応じて製剤の代表的ロットを分析する</a:t>
            </a:r>
          </a:p>
        </p:txBody>
      </p:sp>
      <p:sp>
        <p:nvSpPr>
          <p:cNvPr id="33806" name="テキスト ボックス 26"/>
          <p:cNvSpPr txBox="1">
            <a:spLocks noChangeArrowheads="1"/>
          </p:cNvSpPr>
          <p:nvPr/>
        </p:nvSpPr>
        <p:spPr bwMode="auto">
          <a:xfrm>
            <a:off x="4940300" y="2255838"/>
            <a:ext cx="54133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構成成分に関する情報を収集し、必要に応じて成分の代表的ロットを分析する</a:t>
            </a:r>
          </a:p>
        </p:txBody>
      </p:sp>
      <p:sp>
        <p:nvSpPr>
          <p:cNvPr id="33807" name="テキスト ボックス 27"/>
          <p:cNvSpPr txBox="1">
            <a:spLocks noChangeArrowheads="1"/>
          </p:cNvSpPr>
          <p:nvPr/>
        </p:nvSpPr>
        <p:spPr bwMode="auto">
          <a:xfrm>
            <a:off x="3270250" y="2778125"/>
            <a:ext cx="53975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入手可能な情報をまとめ、製剤中の元素不純物濃度を表にする</a:t>
            </a:r>
          </a:p>
        </p:txBody>
      </p:sp>
      <p:sp>
        <p:nvSpPr>
          <p:cNvPr id="33808" name="テキスト ボックス 28"/>
          <p:cNvSpPr txBox="1">
            <a:spLocks noChangeArrowheads="1"/>
          </p:cNvSpPr>
          <p:nvPr/>
        </p:nvSpPr>
        <p:spPr bwMode="auto">
          <a:xfrm>
            <a:off x="4106863" y="2728913"/>
            <a:ext cx="57785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製品に依存しない情報（設備、容器施栓系の情報など）</a:t>
            </a:r>
          </a:p>
        </p:txBody>
      </p:sp>
      <p:sp>
        <p:nvSpPr>
          <p:cNvPr id="33809" name="テキスト ボックス 29"/>
          <p:cNvSpPr txBox="1">
            <a:spLocks noChangeArrowheads="1"/>
          </p:cNvSpPr>
          <p:nvPr/>
        </p:nvSpPr>
        <p:spPr bwMode="auto">
          <a:xfrm>
            <a:off x="4945063" y="2787650"/>
            <a:ext cx="5175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入手可能な情報をまとめ、構成成分中の元素不純物濃度を表で示す</a:t>
            </a:r>
          </a:p>
        </p:txBody>
      </p:sp>
      <p:sp>
        <p:nvSpPr>
          <p:cNvPr id="33810" name="テキスト ボックス 30"/>
          <p:cNvSpPr txBox="1">
            <a:spLocks noChangeArrowheads="1"/>
          </p:cNvSpPr>
          <p:nvPr/>
        </p:nvSpPr>
        <p:spPr bwMode="auto">
          <a:xfrm>
            <a:off x="4972050" y="3240088"/>
            <a:ext cx="471488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オプション</a:t>
            </a:r>
            <a:r>
              <a:rPr lang="ja-JP" altLang="ja-JP" sz="5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ja-JP" altLang="ja-JP" sz="500">
                <a:latin typeface="Arial" panose="020B0604020202020204" pitchFamily="34" charset="0"/>
                <a:cs typeface="Arial" panose="020B0604020202020204" pitchFamily="34" charset="0"/>
              </a:rPr>
              <a:t>2a</a:t>
            </a: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又は</a:t>
            </a:r>
            <a:r>
              <a:rPr lang="ja-JP" altLang="ja-JP" sz="500"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を用いて許容濃度を計算し、表にした濃度と比較する</a:t>
            </a:r>
          </a:p>
        </p:txBody>
      </p:sp>
      <p:sp>
        <p:nvSpPr>
          <p:cNvPr id="33811" name="テキスト ボックス 31"/>
          <p:cNvSpPr txBox="1">
            <a:spLocks noChangeArrowheads="1"/>
          </p:cNvSpPr>
          <p:nvPr/>
        </p:nvSpPr>
        <p:spPr bwMode="auto">
          <a:xfrm>
            <a:off x="3286125" y="3240088"/>
            <a:ext cx="523875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オプション</a:t>
            </a:r>
            <a:r>
              <a:rPr lang="ja-JP" altLang="ja-JP" sz="50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を用いて許容濃度を計算し、表にした濃度と比較する</a:t>
            </a:r>
          </a:p>
        </p:txBody>
      </p:sp>
      <p:sp>
        <p:nvSpPr>
          <p:cNvPr id="33812" name="テキスト ボックス 32"/>
          <p:cNvSpPr txBox="1">
            <a:spLocks noChangeArrowheads="1"/>
          </p:cNvSpPr>
          <p:nvPr/>
        </p:nvSpPr>
        <p:spPr bwMode="auto">
          <a:xfrm>
            <a:off x="4168775" y="3335338"/>
            <a:ext cx="500063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リスクアセスメントの結果</a:t>
            </a:r>
          </a:p>
        </p:txBody>
      </p:sp>
      <p:sp>
        <p:nvSpPr>
          <p:cNvPr id="33813" name="テキスト ボックス 33"/>
          <p:cNvSpPr txBox="1">
            <a:spLocks noChangeArrowheads="1"/>
          </p:cNvSpPr>
          <p:nvPr/>
        </p:nvSpPr>
        <p:spPr bwMode="auto">
          <a:xfrm>
            <a:off x="2787650" y="3856038"/>
            <a:ext cx="681038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リスクアセスメントから</a:t>
            </a:r>
            <a:endParaRPr lang="en-US" altLang="ja-JP" sz="5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除外される元素不純物</a:t>
            </a:r>
            <a:endParaRPr lang="en-US" altLang="ja-JP" sz="5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lang="ja-JP" altLang="ja-JP" sz="500">
                <a:latin typeface="Arial" panose="020B0604020202020204" pitchFamily="34" charset="0"/>
                <a:cs typeface="Arial" panose="020B0604020202020204" pitchFamily="34" charset="0"/>
              </a:rPr>
              <a:t>Q3D</a:t>
            </a: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：表</a:t>
            </a:r>
            <a:r>
              <a:rPr lang="ja-JP" altLang="ja-JP" sz="500">
                <a:latin typeface="Arial" panose="020B0604020202020204" pitchFamily="34" charset="0"/>
                <a:cs typeface="Arial" panose="020B0604020202020204" pitchFamily="34" charset="0"/>
              </a:rPr>
              <a:t>5.1</a:t>
            </a: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を参照）</a:t>
            </a:r>
          </a:p>
        </p:txBody>
      </p:sp>
      <p:sp>
        <p:nvSpPr>
          <p:cNvPr id="33814" name="テキスト ボックス 34"/>
          <p:cNvSpPr txBox="1">
            <a:spLocks noChangeArrowheads="1"/>
          </p:cNvSpPr>
          <p:nvPr/>
        </p:nvSpPr>
        <p:spPr bwMode="auto">
          <a:xfrm>
            <a:off x="3673475" y="3921125"/>
            <a:ext cx="609600" cy="11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製剤中で管理閾値より低い濃度で存在する元素不純物</a:t>
            </a:r>
          </a:p>
        </p:txBody>
      </p:sp>
      <p:sp>
        <p:nvSpPr>
          <p:cNvPr id="33815" name="テキスト ボックス 35"/>
          <p:cNvSpPr txBox="1">
            <a:spLocks noChangeArrowheads="1"/>
          </p:cNvSpPr>
          <p:nvPr/>
        </p:nvSpPr>
        <p:spPr bwMode="auto">
          <a:xfrm>
            <a:off x="4513263" y="3921125"/>
            <a:ext cx="609600" cy="11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製剤中で管理閾値を超えるが、 </a:t>
            </a:r>
            <a:r>
              <a:rPr lang="ja-JP" altLang="ja-JP" sz="500">
                <a:latin typeface="Arial" panose="020B0604020202020204" pitchFamily="34" charset="0"/>
                <a:cs typeface="Arial" panose="020B0604020202020204" pitchFamily="34" charset="0"/>
              </a:rPr>
              <a:t>PDE</a:t>
            </a: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値を下回る元素不純物</a:t>
            </a:r>
          </a:p>
        </p:txBody>
      </p:sp>
      <p:sp>
        <p:nvSpPr>
          <p:cNvPr id="33816" name="テキスト ボックス 36"/>
          <p:cNvSpPr txBox="1">
            <a:spLocks noChangeArrowheads="1"/>
          </p:cNvSpPr>
          <p:nvPr/>
        </p:nvSpPr>
        <p:spPr bwMode="auto">
          <a:xfrm>
            <a:off x="5295900" y="3913188"/>
            <a:ext cx="609600" cy="11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製剤中で</a:t>
            </a:r>
            <a:r>
              <a:rPr lang="ja-JP" altLang="ja-JP" sz="500">
                <a:latin typeface="Arial" panose="020B0604020202020204" pitchFamily="34" charset="0"/>
                <a:cs typeface="Arial" panose="020B0604020202020204" pitchFamily="34" charset="0"/>
              </a:rPr>
              <a:t>PDE</a:t>
            </a: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値を超える元素不純物</a:t>
            </a:r>
          </a:p>
        </p:txBody>
      </p:sp>
      <p:sp>
        <p:nvSpPr>
          <p:cNvPr id="33817" name="テキスト ボックス 37"/>
          <p:cNvSpPr txBox="1">
            <a:spLocks noChangeArrowheads="1"/>
          </p:cNvSpPr>
          <p:nvPr/>
        </p:nvSpPr>
        <p:spPr bwMode="auto">
          <a:xfrm>
            <a:off x="2816225" y="4954588"/>
            <a:ext cx="611188" cy="11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懸念が最小限であることを文書化、追加のアクションは不要である</a:t>
            </a:r>
          </a:p>
        </p:txBody>
      </p:sp>
      <p:sp>
        <p:nvSpPr>
          <p:cNvPr id="33818" name="テキスト ボックス 38"/>
          <p:cNvSpPr txBox="1">
            <a:spLocks noChangeArrowheads="1"/>
          </p:cNvSpPr>
          <p:nvPr/>
        </p:nvSpPr>
        <p:spPr bwMode="auto">
          <a:xfrm>
            <a:off x="3729038" y="4937125"/>
            <a:ext cx="425450" cy="11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既存の管理は</a:t>
            </a:r>
            <a:endParaRPr lang="en-US" altLang="ja-JP" sz="5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適切である</a:t>
            </a:r>
          </a:p>
        </p:txBody>
      </p:sp>
      <p:sp>
        <p:nvSpPr>
          <p:cNvPr id="33819" name="テキスト ボックス 39"/>
          <p:cNvSpPr txBox="1">
            <a:spLocks noChangeArrowheads="1"/>
          </p:cNvSpPr>
          <p:nvPr/>
        </p:nvSpPr>
        <p:spPr bwMode="auto">
          <a:xfrm>
            <a:off x="5257800" y="4351338"/>
            <a:ext cx="6731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特定された元素不純物について、</a:t>
            </a:r>
            <a:r>
              <a:rPr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PDE</a:t>
            </a: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値を上回る量を支持するための安全性と根拠を評価する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ja-JP" altLang="en-US" sz="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20" name="テキスト ボックス 41"/>
          <p:cNvSpPr txBox="1">
            <a:spLocks noChangeArrowheads="1"/>
          </p:cNvSpPr>
          <p:nvPr/>
        </p:nvSpPr>
        <p:spPr bwMode="auto">
          <a:xfrm>
            <a:off x="5334000" y="4924425"/>
            <a:ext cx="609600" cy="11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PDE</a:t>
            </a: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値を上回る</a:t>
            </a:r>
            <a:endParaRPr lang="en-US" altLang="ja-JP" sz="5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量の妥当性を説明できるか？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ja-JP" altLang="en-US" sz="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21" name="テキスト ボックス 42"/>
          <p:cNvSpPr txBox="1">
            <a:spLocks noChangeArrowheads="1"/>
          </p:cNvSpPr>
          <p:nvPr/>
        </p:nvSpPr>
        <p:spPr bwMode="auto">
          <a:xfrm>
            <a:off x="6143625" y="5149850"/>
            <a:ext cx="609600" cy="11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上流での管理を追加し、元素不純物量への影響を評価する</a:t>
            </a:r>
          </a:p>
        </p:txBody>
      </p:sp>
      <p:sp>
        <p:nvSpPr>
          <p:cNvPr id="33822" name="テキスト ボックス 43"/>
          <p:cNvSpPr txBox="1">
            <a:spLocks noChangeArrowheads="1"/>
          </p:cNvSpPr>
          <p:nvPr/>
        </p:nvSpPr>
        <p:spPr bwMode="auto">
          <a:xfrm>
            <a:off x="4402138" y="5157788"/>
            <a:ext cx="693737" cy="11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追加の管理を設定する</a:t>
            </a:r>
          </a:p>
        </p:txBody>
      </p:sp>
      <p:sp>
        <p:nvSpPr>
          <p:cNvPr id="33823" name="テキスト ボックス 44"/>
          <p:cNvSpPr txBox="1">
            <a:spLocks noChangeArrowheads="1"/>
          </p:cNvSpPr>
          <p:nvPr/>
        </p:nvSpPr>
        <p:spPr bwMode="auto">
          <a:xfrm>
            <a:off x="5621338" y="5133975"/>
            <a:ext cx="260350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上流管理</a:t>
            </a:r>
          </a:p>
        </p:txBody>
      </p:sp>
      <p:sp>
        <p:nvSpPr>
          <p:cNvPr id="33824" name="テキスト ボックス 45"/>
          <p:cNvSpPr txBox="1">
            <a:spLocks noChangeArrowheads="1"/>
          </p:cNvSpPr>
          <p:nvPr/>
        </p:nvSpPr>
        <p:spPr bwMode="auto">
          <a:xfrm>
            <a:off x="4391025" y="5683250"/>
            <a:ext cx="771525" cy="12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製剤又は適切な構成成分について規格を設定する</a:t>
            </a:r>
          </a:p>
        </p:txBody>
      </p:sp>
      <p:sp>
        <p:nvSpPr>
          <p:cNvPr id="33825" name="テキスト ボックス 46"/>
          <p:cNvSpPr txBox="1">
            <a:spLocks noChangeArrowheads="1"/>
          </p:cNvSpPr>
          <p:nvPr/>
        </p:nvSpPr>
        <p:spPr bwMode="auto">
          <a:xfrm>
            <a:off x="6089650" y="5786438"/>
            <a:ext cx="719138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 b="1">
                <a:latin typeface="Arial" panose="020B0604020202020204" pitchFamily="34" charset="0"/>
                <a:cs typeface="Arial" panose="020B0604020202020204" pitchFamily="34" charset="0"/>
              </a:rPr>
              <a:t>ライフサイクルマネジメント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製品のライフサイクル全般にわたり、元素不純物の管理を考慮する</a:t>
            </a:r>
          </a:p>
        </p:txBody>
      </p:sp>
      <p:sp>
        <p:nvSpPr>
          <p:cNvPr id="33826" name="テキスト ボックス 47"/>
          <p:cNvSpPr txBox="1">
            <a:spLocks noChangeArrowheads="1"/>
          </p:cNvSpPr>
          <p:nvPr/>
        </p:nvSpPr>
        <p:spPr bwMode="auto">
          <a:xfrm>
            <a:off x="4572000" y="6146800"/>
            <a:ext cx="484188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管理戦略の文書化</a:t>
            </a:r>
          </a:p>
        </p:txBody>
      </p:sp>
      <p:sp>
        <p:nvSpPr>
          <p:cNvPr id="33827" name="テキスト ボックス 48"/>
          <p:cNvSpPr txBox="1">
            <a:spLocks noChangeArrowheads="1"/>
          </p:cNvSpPr>
          <p:nvPr/>
        </p:nvSpPr>
        <p:spPr bwMode="auto">
          <a:xfrm>
            <a:off x="4621213" y="5503863"/>
            <a:ext cx="388937" cy="6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規格</a:t>
            </a:r>
          </a:p>
        </p:txBody>
      </p:sp>
      <p:sp>
        <p:nvSpPr>
          <p:cNvPr id="33828" name="テキスト ボックス 49"/>
          <p:cNvSpPr txBox="1">
            <a:spLocks noChangeArrowheads="1"/>
          </p:cNvSpPr>
          <p:nvPr/>
        </p:nvSpPr>
        <p:spPr bwMode="auto">
          <a:xfrm>
            <a:off x="5549900" y="5586413"/>
            <a:ext cx="255588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76275" algn="l"/>
                <a:tab pos="1354138" algn="l"/>
                <a:tab pos="2033588" algn="l"/>
                <a:tab pos="2711450" algn="l"/>
                <a:tab pos="3390900" algn="l"/>
                <a:tab pos="4068763" algn="l"/>
                <a:tab pos="4745038" algn="l"/>
                <a:tab pos="5424488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500">
                <a:latin typeface="Arial" panose="020B0604020202020204" pitchFamily="34" charset="0"/>
                <a:cs typeface="Arial" panose="020B0604020202020204" pitchFamily="34" charset="0"/>
              </a:rPr>
              <a:t>はい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2400" dirty="0">
                <a:solidFill>
                  <a:srgbClr val="0093D0"/>
                </a:solidFill>
              </a:rPr>
              <a:t>• </a:t>
            </a:r>
            <a:r>
              <a:rPr lang="en-US" altLang="ja-JP" sz="2400" dirty="0" smtClean="0">
                <a:solidFill>
                  <a:srgbClr val="0093D0"/>
                </a:solidFill>
              </a:rPr>
              <a:t>  </a:t>
            </a:r>
            <a:r>
              <a:rPr lang="ja-JP" altLang="ja-JP" sz="2200" dirty="0" smtClean="0"/>
              <a:t>FAQ</a:t>
            </a:r>
            <a:r>
              <a:rPr lang="ja-JP" altLang="en-US" sz="2200" dirty="0" smtClean="0"/>
              <a:t>の典拠</a:t>
            </a:r>
          </a:p>
          <a:p>
            <a:pPr marL="457200" lvl="1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1800" dirty="0" smtClean="0">
                <a:solidFill>
                  <a:srgbClr val="0093D0"/>
                </a:solidFill>
              </a:rPr>
              <a:t>o</a:t>
            </a:r>
            <a:r>
              <a:rPr lang="en-US" altLang="ja-JP" sz="1800" dirty="0" smtClean="0"/>
              <a:t>  </a:t>
            </a:r>
            <a:r>
              <a:rPr lang="ja-JP" altLang="en-US" sz="1800" dirty="0" smtClean="0"/>
              <a:t>ステップ</a:t>
            </a:r>
            <a:r>
              <a:rPr lang="ja-JP" altLang="ja-JP" sz="1800" dirty="0" smtClean="0"/>
              <a:t>2b</a:t>
            </a:r>
            <a:r>
              <a:rPr lang="ja-JP" altLang="en-US" sz="1800" dirty="0" smtClean="0"/>
              <a:t>文書に寄せられたパブリックコメント</a:t>
            </a:r>
          </a:p>
          <a:p>
            <a:pPr marL="457200" lvl="1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1800" dirty="0" smtClean="0">
                <a:solidFill>
                  <a:srgbClr val="0093D0"/>
                </a:solidFill>
              </a:rPr>
              <a:t>o</a:t>
            </a:r>
            <a:r>
              <a:rPr lang="en-US" altLang="ja-JP" sz="1800" dirty="0" smtClean="0"/>
              <a:t>  </a:t>
            </a:r>
            <a:r>
              <a:rPr lang="ja-JP" altLang="en-US" sz="1800" dirty="0" smtClean="0"/>
              <a:t>業界代表者による</a:t>
            </a:r>
            <a:r>
              <a:rPr lang="ja-JP" altLang="ja-JP" sz="1800" dirty="0" smtClean="0"/>
              <a:t>Q3D EWG</a:t>
            </a:r>
            <a:r>
              <a:rPr lang="ja-JP" altLang="en-US" sz="1800" dirty="0" smtClean="0"/>
              <a:t>への意見</a:t>
            </a:r>
          </a:p>
          <a:p>
            <a:pPr marL="457200" lvl="1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1800" dirty="0" smtClean="0">
                <a:solidFill>
                  <a:srgbClr val="0093D0"/>
                </a:solidFill>
              </a:rPr>
              <a:t>o</a:t>
            </a:r>
            <a:r>
              <a:rPr lang="en-US" altLang="ja-JP" sz="1800" dirty="0" smtClean="0"/>
              <a:t>  </a:t>
            </a:r>
            <a:r>
              <a:rPr lang="ja-JP" altLang="en-US" sz="1800" dirty="0" smtClean="0"/>
              <a:t>他の業界団体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2400" dirty="0">
                <a:solidFill>
                  <a:srgbClr val="0093D0"/>
                </a:solidFill>
              </a:rPr>
              <a:t>• </a:t>
            </a:r>
            <a:r>
              <a:rPr lang="en-US" altLang="ja-JP" sz="2400" dirty="0" smtClean="0">
                <a:solidFill>
                  <a:srgbClr val="0093D0"/>
                </a:solidFill>
              </a:rPr>
              <a:t>  </a:t>
            </a:r>
            <a:r>
              <a:rPr lang="ja-JP" altLang="ja-JP" sz="2200" dirty="0" smtClean="0"/>
              <a:t>FAQ</a:t>
            </a:r>
            <a:r>
              <a:rPr lang="ja-JP" altLang="en-US" sz="2200" dirty="0" smtClean="0"/>
              <a:t>の内容</a:t>
            </a:r>
          </a:p>
          <a:p>
            <a:pPr marL="457200" lvl="1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1800" dirty="0" smtClean="0">
                <a:solidFill>
                  <a:srgbClr val="0093D0"/>
                </a:solidFill>
              </a:rPr>
              <a:t>o</a:t>
            </a:r>
            <a:r>
              <a:rPr lang="en-US" altLang="ja-JP" sz="1800" dirty="0" smtClean="0"/>
              <a:t>  </a:t>
            </a:r>
            <a:r>
              <a:rPr lang="ja-JP" altLang="en-US" sz="1800" dirty="0" smtClean="0"/>
              <a:t>ガイドラインで扱えなかった一般的な質問</a:t>
            </a:r>
          </a:p>
          <a:p>
            <a:pPr marL="457200" lvl="1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1800" dirty="0" smtClean="0">
                <a:solidFill>
                  <a:srgbClr val="0093D0"/>
                </a:solidFill>
              </a:rPr>
              <a:t>o</a:t>
            </a:r>
            <a:r>
              <a:rPr lang="en-US" altLang="ja-JP" sz="1800" dirty="0" smtClean="0"/>
              <a:t>  </a:t>
            </a:r>
            <a:r>
              <a:rPr lang="ja-JP" altLang="ja-JP" sz="1800" dirty="0" smtClean="0"/>
              <a:t>Q3D</a:t>
            </a:r>
            <a:r>
              <a:rPr lang="ja-JP" altLang="en-US" sz="1800" dirty="0" smtClean="0"/>
              <a:t>の作成中にどのように決定を行ったのかに関する質問</a:t>
            </a:r>
          </a:p>
          <a:p>
            <a:pPr marL="457200" lvl="1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1800" dirty="0" smtClean="0">
                <a:solidFill>
                  <a:srgbClr val="0093D0"/>
                </a:solidFill>
              </a:rPr>
              <a:t>o</a:t>
            </a:r>
            <a:r>
              <a:rPr lang="en-US" altLang="ja-JP" sz="1800" dirty="0" smtClean="0"/>
              <a:t>  </a:t>
            </a:r>
            <a:r>
              <a:rPr lang="ja-JP" altLang="en-US" sz="1800" dirty="0" smtClean="0"/>
              <a:t>例</a:t>
            </a:r>
          </a:p>
          <a:p>
            <a:pPr marL="914400" lvl="2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1800" dirty="0" smtClean="0">
                <a:solidFill>
                  <a:srgbClr val="0093D0"/>
                </a:solidFill>
              </a:rPr>
              <a:t>-</a:t>
            </a:r>
            <a:r>
              <a:rPr lang="en-US" altLang="ja-JP" sz="1800" dirty="0" smtClean="0"/>
              <a:t>  </a:t>
            </a:r>
            <a:r>
              <a:rPr lang="ja-JP" altLang="en-US" sz="1800" dirty="0" smtClean="0"/>
              <a:t>なぜ生薬はガイドラインの適用範囲外なのか？</a:t>
            </a:r>
          </a:p>
          <a:p>
            <a:pPr marL="914400" lvl="2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1800" dirty="0" smtClean="0">
                <a:solidFill>
                  <a:srgbClr val="0093D0"/>
                </a:solidFill>
              </a:rPr>
              <a:t>-</a:t>
            </a:r>
            <a:r>
              <a:rPr lang="en-US" altLang="ja-JP" sz="1800" dirty="0" smtClean="0"/>
              <a:t>   </a:t>
            </a:r>
            <a:r>
              <a:rPr lang="ja-JP" altLang="ja-JP" sz="1800" dirty="0" smtClean="0"/>
              <a:t>EWG</a:t>
            </a:r>
            <a:r>
              <a:rPr lang="ja-JP" altLang="en-US" sz="1800" dirty="0" smtClean="0"/>
              <a:t>は</a:t>
            </a:r>
            <a:r>
              <a:rPr lang="ja-JP" altLang="ja-JP" sz="1800" dirty="0" smtClean="0"/>
              <a:t>24</a:t>
            </a:r>
            <a:r>
              <a:rPr lang="ja-JP" altLang="en-US" sz="1800" dirty="0" smtClean="0"/>
              <a:t>種の元素をどのように選択したのか（</a:t>
            </a:r>
            <a:r>
              <a:rPr lang="ja-JP" altLang="ja-JP" sz="1800" dirty="0" smtClean="0"/>
              <a:t>USP</a:t>
            </a:r>
            <a:r>
              <a:rPr lang="ja-JP" altLang="en-US" sz="1800" dirty="0" smtClean="0"/>
              <a:t>及び</a:t>
            </a:r>
            <a:r>
              <a:rPr lang="ja-JP" altLang="ja-JP" sz="1800" dirty="0" smtClean="0"/>
              <a:t>EMA</a:t>
            </a:r>
            <a:r>
              <a:rPr lang="ja-JP" altLang="en-US" sz="1800" dirty="0" smtClean="0"/>
              <a:t>の残留触媒 </a:t>
            </a:r>
            <a:endParaRPr lang="en-US" altLang="ja-JP" sz="1800" dirty="0" smtClean="0"/>
          </a:p>
          <a:p>
            <a:pPr marL="914400" lvl="2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    </a:t>
            </a:r>
            <a:r>
              <a:rPr lang="ja-JP" altLang="en-US" sz="1800" dirty="0" smtClean="0"/>
              <a:t>に関するガイドラインで扱う元素はもっと少ない）。</a:t>
            </a:r>
          </a:p>
          <a:p>
            <a:pPr marL="914400" lvl="2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1800" dirty="0" smtClean="0">
                <a:solidFill>
                  <a:srgbClr val="0093D0"/>
                </a:solidFill>
              </a:rPr>
              <a:t>-   </a:t>
            </a:r>
            <a:r>
              <a:rPr lang="ja-JP" altLang="en-US" sz="1800" dirty="0" smtClean="0"/>
              <a:t>なぜアルミニウムは含まれないのか？</a:t>
            </a:r>
          </a:p>
          <a:p>
            <a:pPr lvl="1" eaLnBrk="1" hangingPunct="1">
              <a:defRPr/>
            </a:pPr>
            <a:endParaRPr lang="ja-JP" altLang="en-US" sz="1800" dirty="0" smtClean="0"/>
          </a:p>
        </p:txBody>
      </p:sp>
      <p:sp>
        <p:nvSpPr>
          <p:cNvPr id="34819" name="Title 1"/>
          <p:cNvSpPr>
            <a:spLocks noGrp="1"/>
          </p:cNvSpPr>
          <p:nvPr>
            <p:ph type="title"/>
          </p:nvPr>
        </p:nvSpPr>
        <p:spPr>
          <a:xfrm>
            <a:off x="152400" y="1066800"/>
            <a:ext cx="5715000" cy="685800"/>
          </a:xfrm>
        </p:spPr>
        <p:txBody>
          <a:bodyPr anchor="t"/>
          <a:lstStyle/>
          <a:p>
            <a:pPr eaLnBrk="1" hangingPunct="1"/>
            <a:r>
              <a:rPr lang="ja-JP" altLang="en-US" sz="3400" smtClean="0">
                <a:solidFill>
                  <a:srgbClr val="0093D0"/>
                </a:solidFill>
              </a:rPr>
              <a:t>モジュール</a:t>
            </a:r>
            <a:r>
              <a:rPr lang="ja-JP" altLang="ja-JP" sz="3400" smtClean="0">
                <a:solidFill>
                  <a:srgbClr val="0093D0"/>
                </a:solidFill>
              </a:rPr>
              <a:t>9</a:t>
            </a:r>
            <a:r>
              <a:rPr lang="ja-JP" altLang="en-US" sz="3400" smtClean="0">
                <a:solidFill>
                  <a:srgbClr val="0093D0"/>
                </a:solidFill>
              </a:rPr>
              <a:t>：よくある質問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246188"/>
            <a:ext cx="8031163" cy="741362"/>
          </a:xfrm>
        </p:spPr>
        <p:txBody>
          <a:bodyPr>
            <a:normAutofit/>
          </a:bodyPr>
          <a:lstStyle/>
          <a:p>
            <a:pPr defTabSz="420999" eaLnBrk="1" fontAlgn="auto" hangingPunct="1">
              <a:spcAft>
                <a:spcPts val="0"/>
              </a:spcAft>
              <a:defRPr/>
            </a:pPr>
            <a:r>
              <a:rPr lang="ja-JP" altLang="x-none" dirty="0" smtClean="0"/>
              <a:t>法的</a:t>
            </a:r>
            <a:r>
              <a:rPr lang="ja-JP" altLang="en-US" dirty="0" smtClean="0"/>
              <a:t>な</a:t>
            </a:r>
            <a:r>
              <a:rPr lang="ja-JP" altLang="x-none" dirty="0" smtClean="0"/>
              <a:t>通知</a:t>
            </a:r>
            <a:endParaRPr lang="ja-JP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225" y="2079625"/>
            <a:ext cx="8032750" cy="4005263"/>
          </a:xfrm>
        </p:spPr>
        <p:txBody>
          <a:bodyPr>
            <a:normAutofit/>
          </a:bodyPr>
          <a:lstStyle/>
          <a:p>
            <a:pPr marL="0" indent="0" defTabSz="420999" eaLnBrk="1" fontAlgn="auto" hangingPunct="1">
              <a:lnSpc>
                <a:spcPct val="110000"/>
              </a:lnSpc>
              <a:spcAft>
                <a:spcPts val="0"/>
              </a:spcAft>
              <a:buFontTx/>
              <a:buNone/>
              <a:defRPr/>
            </a:pPr>
            <a:r>
              <a:rPr lang="ja-JP" altLang="en-US" sz="1600" dirty="0">
                <a:latin typeface="+mj-lt"/>
              </a:rPr>
              <a:t>本プレゼンテーションは著作権により保護されており、</a:t>
            </a:r>
            <a:r>
              <a:rPr lang="en-US" altLang="ja-JP" sz="1600" dirty="0">
                <a:latin typeface="+mj-lt"/>
              </a:rPr>
              <a:t>ICH</a:t>
            </a:r>
            <a:r>
              <a:rPr lang="ja-JP" altLang="en-US" sz="1600" dirty="0">
                <a:latin typeface="+mj-lt"/>
              </a:rPr>
              <a:t>の著作権が常に認められるなら、公有使用許諾のもとで使用、複製、他の業務への組み込み、翻案、修正、翻訳又は配布することができる。本文書を翻案、修正又は翻訳する場合、原プレゼンテーションの変更が行われたこと、又は変更が原本に基づくことを明確に示す、区分する、もしくは確認するための合理的な段階を踏まなければならない。原文書の翻案、修正又は翻訳が</a:t>
            </a:r>
            <a:r>
              <a:rPr lang="en-US" altLang="ja-JP" sz="1600" dirty="0">
                <a:latin typeface="+mj-lt"/>
              </a:rPr>
              <a:t>ICH</a:t>
            </a:r>
            <a:r>
              <a:rPr lang="ja-JP" altLang="en-US" sz="1600" dirty="0">
                <a:latin typeface="+mj-lt"/>
              </a:rPr>
              <a:t>により承認された、又は</a:t>
            </a:r>
            <a:r>
              <a:rPr lang="en-US" altLang="ja-JP" sz="1600" dirty="0">
                <a:latin typeface="+mj-lt"/>
              </a:rPr>
              <a:t>ICH</a:t>
            </a:r>
            <a:r>
              <a:rPr lang="ja-JP" altLang="en-US" sz="1600" dirty="0">
                <a:latin typeface="+mj-lt"/>
              </a:rPr>
              <a:t>の後援のもとに行われたという印象は避けなければならない。</a:t>
            </a:r>
          </a:p>
          <a:p>
            <a:pPr marL="0" indent="0" defTabSz="420999" eaLnBrk="1" fontAlgn="auto" hangingPunct="1">
              <a:lnSpc>
                <a:spcPct val="110000"/>
              </a:lnSpc>
              <a:spcAft>
                <a:spcPts val="0"/>
              </a:spcAft>
              <a:buFontTx/>
              <a:buNone/>
              <a:defRPr/>
            </a:pPr>
            <a:r>
              <a:rPr lang="ja-JP" altLang="en-US" sz="1600" dirty="0">
                <a:latin typeface="+mj-lt"/>
              </a:rPr>
              <a:t>本文書は「現状のまま」提供され、一切の保証を伴わない。如何なる場合も</a:t>
            </a:r>
            <a:r>
              <a:rPr lang="en-US" altLang="ja-JP" sz="1600" dirty="0">
                <a:latin typeface="+mj-lt"/>
              </a:rPr>
              <a:t>ICH</a:t>
            </a:r>
            <a:r>
              <a:rPr lang="ja-JP" altLang="en-US" sz="1600" dirty="0">
                <a:latin typeface="+mj-lt"/>
              </a:rPr>
              <a:t>又は原文書の著者は、本文書の使用によって発生する要求、損害もしくはその他の債務に対して責めを負わない。</a:t>
            </a:r>
          </a:p>
          <a:p>
            <a:pPr marL="0" indent="0" defTabSz="420999" eaLnBrk="1" fontAlgn="auto" hangingPunct="1">
              <a:lnSpc>
                <a:spcPct val="110000"/>
              </a:lnSpc>
              <a:spcAft>
                <a:spcPts val="0"/>
              </a:spcAft>
              <a:buFontTx/>
              <a:buNone/>
              <a:defRPr/>
            </a:pPr>
            <a:r>
              <a:rPr lang="ja-JP" altLang="en-US" sz="1600" dirty="0">
                <a:latin typeface="+mj-lt"/>
              </a:rPr>
              <a:t>第三者により供給された内容には、上述した許可を適用しない。したがって、著作権が第三者に帰属する文書の場合、その著作権の保有者から複製の許可を取得すること。</a:t>
            </a:r>
          </a:p>
          <a:p>
            <a:pPr marL="255872" indent="-255872" defTabSz="420999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endParaRPr lang="ja-JP" alt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1" y="1941315"/>
            <a:ext cx="8229600" cy="4202311"/>
          </a:xfrm>
          <a:ln>
            <a:round/>
            <a:headEnd/>
            <a:tailEnd/>
          </a:ln>
          <a:extLst/>
        </p:spPr>
        <p:txBody>
          <a:bodyPr>
            <a:normAutofit fontScale="92500" lnSpcReduction="10000"/>
          </a:bodyPr>
          <a:lstStyle/>
          <a:p>
            <a:pPr marL="0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ja-JP" sz="2400" dirty="0">
                <a:solidFill>
                  <a:srgbClr val="0093D0"/>
                </a:solidFill>
              </a:rPr>
              <a:t>•</a:t>
            </a:r>
            <a:r>
              <a:rPr lang="en-US" altLang="ja-JP" sz="2400" dirty="0"/>
              <a:t> </a:t>
            </a:r>
            <a:r>
              <a:rPr lang="x-none" altLang="ja-JP" sz="2100" dirty="0" smtClean="0">
                <a:latin typeface="+mn-ea"/>
              </a:rPr>
              <a:t>ICH</a:t>
            </a:r>
            <a:r>
              <a:rPr lang="ja-JP" altLang="en-US" sz="2100" dirty="0" smtClean="0">
                <a:latin typeface="+mn-ea"/>
              </a:rPr>
              <a:t>地域</a:t>
            </a:r>
            <a:r>
              <a:rPr lang="ja-JP" altLang="x-none" sz="2100" dirty="0" smtClean="0">
                <a:latin typeface="+mn-ea"/>
              </a:rPr>
              <a:t>及び非</a:t>
            </a:r>
            <a:r>
              <a:rPr lang="x-none" altLang="ja-JP" sz="2100" dirty="0" smtClean="0">
                <a:latin typeface="+mn-ea"/>
              </a:rPr>
              <a:t>ICH</a:t>
            </a:r>
            <a:r>
              <a:rPr lang="ja-JP" altLang="en-US" sz="2100" dirty="0" smtClean="0">
                <a:latin typeface="+mn-ea"/>
              </a:rPr>
              <a:t>地域</a:t>
            </a:r>
            <a:r>
              <a:rPr lang="ja-JP" altLang="x-none" sz="2100" dirty="0" smtClean="0">
                <a:latin typeface="+mn-ea"/>
              </a:rPr>
              <a:t>における業界及び規制</a:t>
            </a:r>
            <a:r>
              <a:rPr lang="ja-JP" altLang="en-US" sz="2100" dirty="0" smtClean="0">
                <a:latin typeface="+mn-ea"/>
              </a:rPr>
              <a:t>当局</a:t>
            </a:r>
            <a:r>
              <a:rPr lang="ja-JP" altLang="x-none" sz="2100" dirty="0" smtClean="0">
                <a:latin typeface="+mn-ea"/>
              </a:rPr>
              <a:t>が、調和合意に</a:t>
            </a:r>
            <a:endParaRPr lang="en-US" altLang="ja-JP" sz="2100" dirty="0" smtClean="0">
              <a:latin typeface="+mn-ea"/>
            </a:endParaRPr>
          </a:p>
          <a:p>
            <a:pPr marL="0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ja-JP" altLang="en-US" sz="2100" dirty="0">
                <a:latin typeface="+mn-ea"/>
              </a:rPr>
              <a:t>　</a:t>
            </a:r>
            <a:r>
              <a:rPr lang="ja-JP" altLang="x-none" sz="2100" dirty="0" smtClean="0">
                <a:latin typeface="+mn-ea"/>
              </a:rPr>
              <a:t>基づいた解釈と実行を</a:t>
            </a:r>
            <a:r>
              <a:rPr lang="ja-JP" altLang="en-US" sz="2100" dirty="0" smtClean="0">
                <a:latin typeface="+mn-ea"/>
              </a:rPr>
              <a:t>促進するために</a:t>
            </a:r>
            <a:r>
              <a:rPr lang="ja-JP" altLang="x-none" sz="2100" dirty="0" smtClean="0">
                <a:latin typeface="+mn-ea"/>
              </a:rPr>
              <a:t>、ガイドラインの重要な側面を</a:t>
            </a:r>
            <a:endParaRPr lang="en-US" altLang="ja-JP" sz="2100" dirty="0" smtClean="0">
              <a:latin typeface="+mn-ea"/>
            </a:endParaRPr>
          </a:p>
          <a:p>
            <a:pPr marL="0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ja-JP" altLang="en-US" sz="2100" dirty="0">
                <a:latin typeface="+mn-ea"/>
              </a:rPr>
              <a:t>　</a:t>
            </a:r>
            <a:r>
              <a:rPr lang="ja-JP" altLang="x-none" sz="2100" dirty="0" smtClean="0">
                <a:latin typeface="+mn-ea"/>
              </a:rPr>
              <a:t>明確にすることを目的とする。</a:t>
            </a:r>
          </a:p>
          <a:p>
            <a:pPr marL="0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ja-JP" sz="2400" dirty="0" smtClean="0">
                <a:solidFill>
                  <a:srgbClr val="0093D0"/>
                </a:solidFill>
              </a:rPr>
              <a:t>•</a:t>
            </a:r>
            <a:r>
              <a:rPr lang="ja-JP" altLang="en-US" sz="2400" dirty="0">
                <a:solidFill>
                  <a:srgbClr val="0093D0"/>
                </a:solidFill>
              </a:rPr>
              <a:t> </a:t>
            </a:r>
            <a:r>
              <a:rPr lang="ja-JP" altLang="x-none" sz="2100" dirty="0" smtClean="0">
                <a:latin typeface="+mn-ea"/>
              </a:rPr>
              <a:t>モジュール的アプローチ：</a:t>
            </a:r>
            <a:r>
              <a:rPr lang="en-US" altLang="ja-JP" sz="2400" dirty="0"/>
              <a:t> </a:t>
            </a:r>
            <a:endParaRPr lang="en-US" altLang="ja-JP" sz="2400" dirty="0" smtClean="0"/>
          </a:p>
          <a:p>
            <a:pPr marL="0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ja-JP" altLang="en-US" sz="2400" dirty="0">
                <a:latin typeface="+mn-ea"/>
              </a:rPr>
              <a:t>　</a:t>
            </a:r>
            <a:r>
              <a:rPr lang="ja-JP" altLang="en-US" sz="2400" dirty="0" smtClean="0">
                <a:latin typeface="+mn-ea"/>
              </a:rPr>
              <a:t>　</a:t>
            </a:r>
            <a:r>
              <a:rPr lang="en-US" altLang="ja-JP" sz="2400" dirty="0"/>
              <a:t> </a:t>
            </a:r>
            <a:r>
              <a:rPr lang="en-US" altLang="ja-JP" sz="2400" dirty="0" smtClean="0">
                <a:solidFill>
                  <a:srgbClr val="0093D0"/>
                </a:solidFill>
              </a:rPr>
              <a:t>o</a:t>
            </a:r>
            <a:r>
              <a:rPr lang="ja-JP" altLang="en-US" sz="2400" dirty="0" smtClean="0"/>
              <a:t>　</a:t>
            </a:r>
            <a:r>
              <a:rPr lang="ja-JP" altLang="x-none" sz="2100" dirty="0" smtClean="0">
                <a:latin typeface="+mn-ea"/>
              </a:rPr>
              <a:t>概要（モジュール</a:t>
            </a:r>
            <a:r>
              <a:rPr lang="x-none" altLang="ja-JP" sz="2100" dirty="0" smtClean="0">
                <a:latin typeface="+mn-ea"/>
              </a:rPr>
              <a:t>0</a:t>
            </a:r>
            <a:r>
              <a:rPr lang="ja-JP" altLang="x-none" sz="2100" dirty="0" smtClean="0">
                <a:latin typeface="+mn-ea"/>
              </a:rPr>
              <a:t>）</a:t>
            </a:r>
          </a:p>
          <a:p>
            <a:pPr marL="423971" lvl="1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ja-JP" sz="2400" dirty="0" smtClean="0">
                <a:solidFill>
                  <a:srgbClr val="0093D0"/>
                </a:solidFill>
              </a:rPr>
              <a:t>o</a:t>
            </a:r>
            <a:r>
              <a:rPr lang="ja-JP" altLang="en-US" sz="2400" dirty="0" smtClean="0"/>
              <a:t>　</a:t>
            </a:r>
            <a:r>
              <a:rPr lang="ja-JP" altLang="x-none" sz="2100" dirty="0" smtClean="0">
                <a:latin typeface="+mn-ea"/>
              </a:rPr>
              <a:t>重要な安全性及び品質の</a:t>
            </a:r>
            <a:r>
              <a:rPr lang="ja-JP" altLang="en-US" sz="2100" dirty="0" smtClean="0">
                <a:latin typeface="+mn-ea"/>
              </a:rPr>
              <a:t>トピック</a:t>
            </a:r>
            <a:r>
              <a:rPr lang="ja-JP" altLang="x-none" sz="2100" dirty="0" smtClean="0">
                <a:latin typeface="+mn-ea"/>
              </a:rPr>
              <a:t>に関するモジュール</a:t>
            </a:r>
            <a:r>
              <a:rPr lang="x-none" altLang="ja-JP" sz="2100" dirty="0" smtClean="0">
                <a:latin typeface="+mn-ea"/>
              </a:rPr>
              <a:t>1</a:t>
            </a:r>
            <a:r>
              <a:rPr lang="ja-JP" altLang="x-none" sz="2100" dirty="0" smtClean="0">
                <a:latin typeface="+mn-ea"/>
              </a:rPr>
              <a:t>～</a:t>
            </a:r>
            <a:r>
              <a:rPr lang="x-none" altLang="ja-JP" sz="2100" dirty="0" smtClean="0">
                <a:latin typeface="+mn-ea"/>
              </a:rPr>
              <a:t>7</a:t>
            </a:r>
            <a:endParaRPr lang="ja-JP" altLang="x-none" sz="2100" dirty="0" smtClean="0">
              <a:latin typeface="+mn-ea"/>
            </a:endParaRPr>
          </a:p>
          <a:p>
            <a:pPr marL="423971" lvl="1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ja-JP" sz="2400" dirty="0">
                <a:solidFill>
                  <a:srgbClr val="0093D0"/>
                </a:solidFill>
              </a:rPr>
              <a:t>o</a:t>
            </a:r>
            <a:r>
              <a:rPr lang="en-US" altLang="ja-JP" sz="2400" dirty="0"/>
              <a:t> </a:t>
            </a:r>
            <a:r>
              <a:rPr lang="ja-JP" altLang="en-US" sz="2100" dirty="0" smtClean="0">
                <a:latin typeface="+mn-ea"/>
              </a:rPr>
              <a:t>　</a:t>
            </a:r>
            <a:r>
              <a:rPr lang="ja-JP" altLang="x-none" sz="2100" dirty="0" smtClean="0">
                <a:latin typeface="+mn-ea"/>
              </a:rPr>
              <a:t>モジュール</a:t>
            </a:r>
            <a:r>
              <a:rPr lang="x-none" altLang="ja-JP" sz="2100" dirty="0" smtClean="0">
                <a:latin typeface="+mn-ea"/>
              </a:rPr>
              <a:t>8</a:t>
            </a:r>
            <a:r>
              <a:rPr lang="ja-JP" altLang="x-none" sz="2100" dirty="0" smtClean="0">
                <a:latin typeface="+mn-ea"/>
              </a:rPr>
              <a:t>：リスクアセスメントを提示するためのアプローチを説明する</a:t>
            </a:r>
            <a:r>
              <a:rPr lang="ja-JP" altLang="en-US" sz="2100" dirty="0" smtClean="0">
                <a:latin typeface="+mn-ea"/>
              </a:rPr>
              <a:t>　</a:t>
            </a:r>
            <a:endParaRPr lang="en-US" altLang="ja-JP" sz="2100" dirty="0" smtClean="0">
              <a:latin typeface="+mn-ea"/>
            </a:endParaRPr>
          </a:p>
          <a:p>
            <a:pPr marL="423971" lvl="1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ja-JP" altLang="en-US" sz="2100" dirty="0">
                <a:latin typeface="+mn-ea"/>
              </a:rPr>
              <a:t>　</a:t>
            </a:r>
            <a:r>
              <a:rPr lang="ja-JP" altLang="en-US" sz="2100" dirty="0" smtClean="0">
                <a:latin typeface="+mn-ea"/>
              </a:rPr>
              <a:t>　  </a:t>
            </a:r>
            <a:r>
              <a:rPr lang="x-none" altLang="ja-JP" sz="2100" dirty="0" smtClean="0">
                <a:latin typeface="+mn-ea"/>
              </a:rPr>
              <a:t>3</a:t>
            </a:r>
            <a:r>
              <a:rPr lang="ja-JP" altLang="x-none" sz="2100" dirty="0" err="1" smtClean="0">
                <a:latin typeface="+mn-ea"/>
              </a:rPr>
              <a:t>つの</a:t>
            </a:r>
            <a:r>
              <a:rPr lang="ja-JP" altLang="x-none" sz="2100" dirty="0" smtClean="0">
                <a:latin typeface="+mn-ea"/>
              </a:rPr>
              <a:t>事例</a:t>
            </a:r>
            <a:endParaRPr lang="ja-JP" altLang="en-GB" sz="2100" strike="sngStrike" dirty="0" smtClean="0">
              <a:latin typeface="+mn-ea"/>
            </a:endParaRPr>
          </a:p>
          <a:p>
            <a:pPr marL="423971" lvl="1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ja-JP" sz="2400" dirty="0" smtClean="0">
                <a:solidFill>
                  <a:srgbClr val="0093D0"/>
                </a:solidFill>
              </a:rPr>
              <a:t>o</a:t>
            </a:r>
            <a:r>
              <a:rPr lang="en-US" altLang="ja-JP" sz="2400" dirty="0" smtClean="0"/>
              <a:t>   </a:t>
            </a:r>
            <a:r>
              <a:rPr lang="ja-JP" altLang="x-none" sz="2100" dirty="0" smtClean="0">
                <a:latin typeface="+mn-ea"/>
              </a:rPr>
              <a:t>モジュール</a:t>
            </a:r>
            <a:r>
              <a:rPr lang="x-none" altLang="ja-JP" sz="2100" dirty="0" smtClean="0">
                <a:latin typeface="+mn-ea"/>
              </a:rPr>
              <a:t>9</a:t>
            </a:r>
            <a:r>
              <a:rPr lang="ja-JP" altLang="x-none" sz="2100" dirty="0" smtClean="0">
                <a:latin typeface="+mn-ea"/>
              </a:rPr>
              <a:t>：よくある質問</a:t>
            </a:r>
          </a:p>
          <a:p>
            <a:pPr marL="0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ja-JP" sz="2400" dirty="0" smtClean="0">
                <a:solidFill>
                  <a:srgbClr val="0093D0"/>
                </a:solidFill>
              </a:rPr>
              <a:t>• </a:t>
            </a:r>
            <a:r>
              <a:rPr lang="en-US" altLang="ja-JP" sz="2000" dirty="0" smtClean="0">
                <a:solidFill>
                  <a:srgbClr val="0093D0"/>
                </a:solidFill>
              </a:rPr>
              <a:t> </a:t>
            </a:r>
            <a:r>
              <a:rPr lang="ja-JP" altLang="x-none" sz="2100" dirty="0" smtClean="0">
                <a:latin typeface="+mn-ea"/>
              </a:rPr>
              <a:t>ガイドラインの重要な原則について詳述する。</a:t>
            </a:r>
          </a:p>
          <a:p>
            <a:pPr marL="0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ja-JP" sz="2400" dirty="0">
                <a:solidFill>
                  <a:srgbClr val="0093D0"/>
                </a:solidFill>
              </a:rPr>
              <a:t>• </a:t>
            </a:r>
            <a:r>
              <a:rPr lang="en-US" altLang="ja-JP" sz="2000" dirty="0" smtClean="0">
                <a:solidFill>
                  <a:srgbClr val="0093D0"/>
                </a:solidFill>
              </a:rPr>
              <a:t> </a:t>
            </a:r>
            <a:r>
              <a:rPr lang="x-none" altLang="ja-JP" sz="2100" dirty="0" smtClean="0">
                <a:latin typeface="+mn-ea"/>
              </a:rPr>
              <a:t>Q3D</a:t>
            </a:r>
            <a:r>
              <a:rPr lang="ja-JP" altLang="x-none" sz="2100" dirty="0" smtClean="0">
                <a:latin typeface="+mn-ea"/>
              </a:rPr>
              <a:t>推奨事項</a:t>
            </a:r>
            <a:r>
              <a:rPr lang="ja-JP" altLang="en-US" sz="2100" dirty="0" smtClean="0">
                <a:latin typeface="+mn-ea"/>
              </a:rPr>
              <a:t>に対応する</a:t>
            </a:r>
            <a:r>
              <a:rPr lang="ja-JP" altLang="x-none" sz="2100" dirty="0" smtClean="0">
                <a:latin typeface="+mn-ea"/>
              </a:rPr>
              <a:t>テンプレートを</a:t>
            </a:r>
            <a:r>
              <a:rPr lang="ja-JP" altLang="en-US" sz="2100" dirty="0" smtClean="0">
                <a:latin typeface="+mn-ea"/>
              </a:rPr>
              <a:t>提供する</a:t>
            </a:r>
            <a:r>
              <a:rPr lang="ja-JP" altLang="x-none" sz="2100" dirty="0" smtClean="0">
                <a:latin typeface="+mn-ea"/>
              </a:rPr>
              <a:t>目的ではない。</a:t>
            </a:r>
          </a:p>
          <a:p>
            <a:pPr marL="0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ja-JP" sz="2400" dirty="0" smtClean="0">
                <a:solidFill>
                  <a:srgbClr val="0093D0"/>
                </a:solidFill>
              </a:rPr>
              <a:t>•</a:t>
            </a:r>
            <a:r>
              <a:rPr lang="en-US" altLang="ja-JP" sz="2000" dirty="0" smtClean="0">
                <a:solidFill>
                  <a:srgbClr val="0093D0"/>
                </a:solidFill>
              </a:rPr>
              <a:t>  </a:t>
            </a:r>
            <a:r>
              <a:rPr lang="ja-JP" altLang="x-none" sz="2100" dirty="0" smtClean="0">
                <a:latin typeface="+mn-ea"/>
              </a:rPr>
              <a:t>トレーニング</a:t>
            </a:r>
            <a:r>
              <a:rPr lang="ja-JP" altLang="en-US" sz="2100" dirty="0" smtClean="0">
                <a:latin typeface="+mn-ea"/>
              </a:rPr>
              <a:t>マテリアル</a:t>
            </a:r>
            <a:r>
              <a:rPr lang="ja-JP" altLang="x-none" sz="2100" dirty="0" smtClean="0">
                <a:latin typeface="+mn-ea"/>
              </a:rPr>
              <a:t>は、</a:t>
            </a:r>
            <a:r>
              <a:rPr lang="x-none" altLang="ja-JP" sz="2100" dirty="0" smtClean="0">
                <a:latin typeface="+mn-ea"/>
              </a:rPr>
              <a:t>Q3D</a:t>
            </a:r>
            <a:r>
              <a:rPr lang="ja-JP" altLang="x-none" sz="2100" dirty="0" smtClean="0">
                <a:latin typeface="+mn-ea"/>
              </a:rPr>
              <a:t>の範囲を超えた追加的ガイダンスを示す</a:t>
            </a:r>
            <a:endParaRPr lang="en-US" altLang="ja-JP" sz="2100" dirty="0" smtClean="0">
              <a:latin typeface="+mn-ea"/>
            </a:endParaRPr>
          </a:p>
          <a:p>
            <a:pPr marL="0" indent="0" defTabSz="420999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ja-JP" sz="2100" dirty="0" smtClean="0">
                <a:latin typeface="+mn-ea"/>
              </a:rPr>
              <a:t>   </a:t>
            </a:r>
            <a:r>
              <a:rPr lang="ja-JP" altLang="x-none" sz="2100" dirty="0" smtClean="0">
                <a:latin typeface="+mn-ea"/>
              </a:rPr>
              <a:t>ものではない。</a:t>
            </a:r>
            <a:endParaRPr lang="ja-JP" altLang="en-US" sz="2100" dirty="0">
              <a:latin typeface="+mn-ea"/>
            </a:endParaRPr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6553200" cy="741363"/>
          </a:xfrm>
        </p:spPr>
        <p:txBody>
          <a:bodyPr anchor="t"/>
          <a:lstStyle/>
          <a:p>
            <a:pPr eaLnBrk="1" hangingPunct="1"/>
            <a:r>
              <a:rPr lang="ja-JP" altLang="ja-JP" sz="3200" smtClean="0">
                <a:solidFill>
                  <a:srgbClr val="0093D0"/>
                </a:solidFill>
              </a:rPr>
              <a:t>トレーニング</a:t>
            </a:r>
            <a:r>
              <a:rPr lang="ja-JP" altLang="en-US" sz="3200" smtClean="0">
                <a:solidFill>
                  <a:srgbClr val="0093D0"/>
                </a:solidFill>
              </a:rPr>
              <a:t>マテリアル</a:t>
            </a:r>
            <a:r>
              <a:rPr lang="ja-JP" altLang="ja-JP" sz="3200" smtClean="0">
                <a:solidFill>
                  <a:srgbClr val="0093D0"/>
                </a:solidFill>
              </a:rPr>
              <a:t>開発の</a:t>
            </a:r>
            <a:r>
              <a:rPr lang="ja-JP" altLang="en-US" sz="3200" smtClean="0">
                <a:solidFill>
                  <a:srgbClr val="0093D0"/>
                </a:solidFill>
              </a:rPr>
              <a:t>主旨</a:t>
            </a:r>
            <a:endParaRPr lang="ja-JP" altLang="ja-JP" sz="3200" smtClean="0">
              <a:solidFill>
                <a:srgbClr val="0093D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610600" cy="40068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ja-JP" sz="2800" smtClean="0">
                <a:solidFill>
                  <a:srgbClr val="0093D0"/>
                </a:solidFill>
              </a:rPr>
              <a:t>• </a:t>
            </a:r>
            <a:r>
              <a:rPr lang="en-US" altLang="ja-JP" sz="2800" smtClean="0"/>
              <a:t> </a:t>
            </a:r>
            <a:r>
              <a:rPr lang="ja-JP" altLang="ja-JP" sz="2800" smtClean="0"/>
              <a:t>本文、参考文献及び用語（p.1～17）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ja-JP" sz="2800" smtClean="0">
                <a:solidFill>
                  <a:srgbClr val="0093D0"/>
                </a:solidFill>
              </a:rPr>
              <a:t>•  </a:t>
            </a:r>
            <a:r>
              <a:rPr lang="ja-JP" altLang="ja-JP" sz="2800" smtClean="0"/>
              <a:t>付録1：曝露限度値の設定方法（p.18～20）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ja-JP" sz="2800" smtClean="0">
                <a:solidFill>
                  <a:srgbClr val="0093D0"/>
                </a:solidFill>
              </a:rPr>
              <a:t>•  </a:t>
            </a:r>
            <a:r>
              <a:rPr lang="ja-JP" altLang="ja-JP" sz="2800" smtClean="0"/>
              <a:t>付録2：経口、注射及び吸入の曝露経路による</a:t>
            </a:r>
            <a:endParaRPr lang="en-US" altLang="ja-JP" sz="280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ja-JP" sz="2800" smtClean="0"/>
              <a:t>    </a:t>
            </a:r>
            <a:r>
              <a:rPr lang="ja-JP" altLang="ja-JP" sz="2800" smtClean="0"/>
              <a:t>元素不純物の設定許容一日曝露量（PDE）（p.21～22）</a:t>
            </a:r>
            <a:endParaRPr lang="ja-JP" altLang="en-CA" sz="280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ja-JP" sz="2800" smtClean="0">
                <a:solidFill>
                  <a:srgbClr val="0093D0"/>
                </a:solidFill>
              </a:rPr>
              <a:t>•  </a:t>
            </a:r>
            <a:r>
              <a:rPr lang="ja-JP" altLang="ja-JP" sz="2800" smtClean="0"/>
              <a:t>付録3：24種の元素に対する個別の安全性評価（p.23</a:t>
            </a:r>
            <a:r>
              <a:rPr lang="en-US" altLang="ja-JP" sz="2800" smtClean="0"/>
              <a:t>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ja-JP" sz="2800" smtClean="0"/>
              <a:t>    </a:t>
            </a:r>
            <a:r>
              <a:rPr lang="ja-JP" altLang="ja-JP" sz="2800" smtClean="0"/>
              <a:t>～67）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ja-JP" sz="2800" smtClean="0">
                <a:solidFill>
                  <a:srgbClr val="0093D0"/>
                </a:solidFill>
              </a:rPr>
              <a:t>•  </a:t>
            </a:r>
            <a:r>
              <a:rPr lang="ja-JP" altLang="ja-JP" sz="2800" smtClean="0"/>
              <a:t>付録4：実例（p.68～73）</a:t>
            </a:r>
            <a:endParaRPr lang="ja-JP" altLang="en-CA" sz="2800" smtClean="0"/>
          </a:p>
        </p:txBody>
      </p:sp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304800" y="1371600"/>
            <a:ext cx="3657600" cy="741363"/>
          </a:xfrm>
        </p:spPr>
        <p:txBody>
          <a:bodyPr anchor="t"/>
          <a:lstStyle/>
          <a:p>
            <a:pPr eaLnBrk="1" hangingPunct="1"/>
            <a:r>
              <a:rPr lang="ja-JP" altLang="en-US" sz="3200" smtClean="0">
                <a:solidFill>
                  <a:srgbClr val="0093D0"/>
                </a:solidFill>
              </a:rPr>
              <a:t>ガイドラインの概要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619125" y="1758950"/>
            <a:ext cx="8361363" cy="4525963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ja-JP" sz="2800" smtClean="0">
                <a:solidFill>
                  <a:srgbClr val="0093D0"/>
                </a:solidFill>
              </a:rPr>
              <a:t>1.  </a:t>
            </a:r>
            <a:r>
              <a:rPr lang="ja-JP" altLang="ja-JP" sz="2800" smtClean="0">
                <a:solidFill>
                  <a:srgbClr val="7F7F7F"/>
                </a:solidFill>
              </a:rPr>
              <a:t>緒言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ja-JP" sz="2800" smtClean="0">
                <a:solidFill>
                  <a:srgbClr val="0093D0"/>
                </a:solidFill>
              </a:rPr>
              <a:t>2.  </a:t>
            </a:r>
            <a:r>
              <a:rPr lang="ja-JP" altLang="ja-JP" sz="2800" smtClean="0">
                <a:solidFill>
                  <a:srgbClr val="7F7F7F"/>
                </a:solidFill>
              </a:rPr>
              <a:t>ガイドラインの適用範囲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ja-JP" sz="2800" smtClean="0">
                <a:solidFill>
                  <a:srgbClr val="0093D0"/>
                </a:solidFill>
              </a:rPr>
              <a:t>3.  </a:t>
            </a:r>
            <a:r>
              <a:rPr lang="ja-JP" altLang="ja-JP" sz="2800" smtClean="0"/>
              <a:t>元素不純物の安全性評価</a:t>
            </a:r>
          </a:p>
          <a:p>
            <a:pPr marL="396875" lvl="1" indent="0" eaLnBrk="1" hangingPunct="1">
              <a:buFontTx/>
              <a:buNone/>
            </a:pPr>
            <a:r>
              <a:rPr lang="ja-JP" altLang="ja-JP" sz="2400" smtClean="0">
                <a:solidFill>
                  <a:srgbClr val="7F7F7F"/>
                </a:solidFill>
              </a:rPr>
              <a:t>3.1  安全性評価の原則</a:t>
            </a:r>
          </a:p>
          <a:p>
            <a:pPr marL="396875" lvl="1" indent="0" eaLnBrk="1" hangingPunct="1">
              <a:buFontTx/>
              <a:buNone/>
            </a:pPr>
            <a:r>
              <a:rPr lang="ja-JP" altLang="ja-JP" sz="2400" smtClean="0"/>
              <a:t>3.2  </a:t>
            </a:r>
            <a:r>
              <a:rPr lang="ja-JP" altLang="ja-JP" sz="2400" b="1" smtClean="0"/>
              <a:t>その他の</a:t>
            </a:r>
            <a:r>
              <a:rPr lang="ja-JP" altLang="en-US" sz="2400" b="1" smtClean="0"/>
              <a:t>投与</a:t>
            </a:r>
            <a:r>
              <a:rPr lang="ja-JP" altLang="ja-JP" sz="2400" b="1" smtClean="0"/>
              <a:t>経路   </a:t>
            </a:r>
          </a:p>
          <a:p>
            <a:pPr marL="396875" lvl="1" indent="0" eaLnBrk="1" hangingPunct="1">
              <a:buFontTx/>
              <a:buNone/>
            </a:pPr>
            <a:r>
              <a:rPr lang="ja-JP" altLang="ja-JP" sz="2400" b="1" smtClean="0"/>
              <a:t>3.3  設定PDE値を上回る元素不純物量の妥当性説明</a:t>
            </a:r>
          </a:p>
          <a:p>
            <a:pPr marL="396875" lvl="1" indent="0" eaLnBrk="1" hangingPunct="1">
              <a:buFontTx/>
              <a:buNone/>
            </a:pPr>
            <a:r>
              <a:rPr lang="ja-JP" altLang="ja-JP" sz="2400" b="1" smtClean="0"/>
              <a:t>3.4  注射剤</a:t>
            </a:r>
            <a:endParaRPr lang="en-US" altLang="ja-JP" sz="2400" b="1" smtClean="0"/>
          </a:p>
          <a:p>
            <a:pPr marL="396875" lvl="1" indent="0" eaLnBrk="1" hangingPunct="1">
              <a:buFontTx/>
              <a:buNone/>
            </a:pPr>
            <a:endParaRPr lang="ja-JP" altLang="ja-JP" sz="240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ja-JP" sz="2800" smtClean="0">
                <a:solidFill>
                  <a:srgbClr val="0093D0"/>
                </a:solidFill>
              </a:rPr>
              <a:t>4.  </a:t>
            </a:r>
            <a:r>
              <a:rPr lang="ja-JP" altLang="ja-JP" sz="2800" smtClean="0">
                <a:solidFill>
                  <a:srgbClr val="7F7F7F"/>
                </a:solidFill>
              </a:rPr>
              <a:t>元素の分類</a:t>
            </a:r>
          </a:p>
        </p:txBody>
      </p:sp>
      <p:sp>
        <p:nvSpPr>
          <p:cNvPr id="57347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1295400" cy="533400"/>
          </a:xfrm>
          <a:extLst/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ja-JP" dirty="0" smtClean="0">
                <a:solidFill>
                  <a:srgbClr val="0093D0"/>
                </a:solidFill>
              </a:rPr>
              <a:t>目次</a:t>
            </a:r>
            <a:endParaRPr lang="ja-JP" altLang="en-US" dirty="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343400" y="3694113"/>
            <a:ext cx="1503363" cy="415925"/>
          </a:xfrm>
          <a:prstGeom prst="rect">
            <a:avLst/>
          </a:prstGeom>
          <a:solidFill>
            <a:srgbClr val="3399FF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lIns="91400" tIns="45700" rIns="91400" bIns="457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モジュール</a:t>
            </a:r>
            <a:r>
              <a:rPr lang="ja-JP" altLang="ja-JP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39000" y="4567238"/>
            <a:ext cx="1503363" cy="415925"/>
          </a:xfrm>
          <a:prstGeom prst="rect">
            <a:avLst/>
          </a:prstGeom>
          <a:solidFill>
            <a:srgbClr val="3399FF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lIns="91400" tIns="45700" rIns="91400" bIns="457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モジュール</a:t>
            </a:r>
            <a:r>
              <a:rPr lang="ja-JP" altLang="ja-JP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00200" y="5105400"/>
            <a:ext cx="3581400" cy="415925"/>
          </a:xfrm>
          <a:prstGeom prst="rect">
            <a:avLst/>
          </a:prstGeom>
          <a:solidFill>
            <a:srgbClr val="3399FF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lIns="91400" tIns="45700" rIns="91400" bIns="457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モジュール</a:t>
            </a:r>
            <a:r>
              <a:rPr lang="ja-JP" altLang="ja-JP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4</a:t>
            </a:r>
            <a:r>
              <a:rPr lang="ja-JP" altLang="en-US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：大容量注射剤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Content Placeholder 2"/>
          <p:cNvSpPr>
            <a:spLocks noGrp="1"/>
          </p:cNvSpPr>
          <p:nvPr>
            <p:ph idx="1"/>
          </p:nvPr>
        </p:nvSpPr>
        <p:spPr>
          <a:xfrm>
            <a:off x="457200" y="1662113"/>
            <a:ext cx="8229600" cy="4525962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2800" dirty="0" smtClean="0">
                <a:solidFill>
                  <a:srgbClr val="0093D0"/>
                </a:solidFill>
              </a:rPr>
              <a:t>5.</a:t>
            </a:r>
            <a:r>
              <a:rPr lang="en-US" altLang="ja-JP" sz="2800" dirty="0" smtClean="0"/>
              <a:t> </a:t>
            </a:r>
            <a:r>
              <a:rPr lang="ja-JP" altLang="ja-JP" sz="2800" dirty="0" smtClean="0"/>
              <a:t>元素不純物のリスクアセスメント及び管理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2800" dirty="0" smtClean="0">
                <a:solidFill>
                  <a:srgbClr val="0093D0"/>
                </a:solidFill>
              </a:rPr>
              <a:t>6. </a:t>
            </a:r>
            <a:r>
              <a:rPr lang="ja-JP" altLang="ja-JP" sz="2800" dirty="0" smtClean="0"/>
              <a:t>元素不純物の管理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2800" dirty="0" smtClean="0">
                <a:solidFill>
                  <a:srgbClr val="0093D0"/>
                </a:solidFill>
              </a:rPr>
              <a:t>7. </a:t>
            </a:r>
            <a:r>
              <a:rPr lang="ja-JP" altLang="ja-JP" sz="2800" dirty="0" smtClean="0"/>
              <a:t>PDE値と濃度限度値との間の換算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2800" dirty="0" smtClean="0">
                <a:solidFill>
                  <a:srgbClr val="0093D0"/>
                </a:solidFill>
              </a:rPr>
              <a:t>8. </a:t>
            </a:r>
            <a:r>
              <a:rPr lang="ja-JP" altLang="ja-JP" sz="2800" dirty="0" smtClean="0">
                <a:solidFill>
                  <a:srgbClr val="7F7F7F"/>
                </a:solidFill>
              </a:rPr>
              <a:t>スペシエーション及びその他の検討事項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2800" dirty="0" smtClean="0">
                <a:solidFill>
                  <a:srgbClr val="0093D0"/>
                </a:solidFill>
              </a:rPr>
              <a:t>9. </a:t>
            </a:r>
            <a:r>
              <a:rPr lang="ja-JP" altLang="ja-JP" sz="2800" dirty="0" smtClean="0">
                <a:solidFill>
                  <a:srgbClr val="7F7F7F"/>
                </a:solidFill>
              </a:rPr>
              <a:t>分析手順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ja-JP" sz="2800" dirty="0" smtClean="0">
                <a:solidFill>
                  <a:srgbClr val="0093D0"/>
                </a:solidFill>
              </a:rPr>
              <a:t>10. </a:t>
            </a:r>
            <a:r>
              <a:rPr lang="ja-JP" altLang="ja-JP" sz="2800" dirty="0" smtClean="0"/>
              <a:t>ライフサイクルマネジメント</a:t>
            </a:r>
          </a:p>
          <a:p>
            <a:pPr marL="512763" indent="-512763" eaLnBrk="1" hangingPunct="1">
              <a:buFontTx/>
              <a:buNone/>
              <a:defRPr/>
            </a:pPr>
            <a:r>
              <a:rPr lang="ja-JP" altLang="ja-JP" sz="2800" dirty="0" smtClean="0"/>
              <a:t>付録1：曝露限度値の設定方法</a:t>
            </a:r>
            <a:endParaRPr lang="ja-JP" altLang="en-US" sz="2800" dirty="0" smtClean="0"/>
          </a:p>
        </p:txBody>
      </p:sp>
      <p:sp>
        <p:nvSpPr>
          <p:cNvPr id="58371" name="Title 1"/>
          <p:cNvSpPr>
            <a:spLocks noGrp="1"/>
          </p:cNvSpPr>
          <p:nvPr>
            <p:ph type="title"/>
          </p:nvPr>
        </p:nvSpPr>
        <p:spPr>
          <a:xfrm>
            <a:off x="228600" y="1066800"/>
            <a:ext cx="1371600" cy="533400"/>
          </a:xfrm>
          <a:extLst/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ja-JP" dirty="0" smtClean="0">
                <a:solidFill>
                  <a:srgbClr val="0093D0"/>
                </a:solidFill>
              </a:rPr>
              <a:t>目次</a:t>
            </a:r>
            <a:endParaRPr lang="ja-JP" altLang="en-US" dirty="0" smtClean="0">
              <a:solidFill>
                <a:srgbClr val="0093D0"/>
              </a:solidFill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29375" y="6597650"/>
            <a:ext cx="1863725" cy="260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95FBAC9-A7D1-4CD4-ABF7-710D2A15D948}" type="slidenum">
              <a:rPr lang="en-US" altLang="ja-JP" sz="1200">
                <a:solidFill>
                  <a:srgbClr val="99999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ja-JP" altLang="en-US" sz="1200">
              <a:solidFill>
                <a:srgbClr val="999999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391400" y="1668463"/>
            <a:ext cx="1504950" cy="415925"/>
          </a:xfrm>
          <a:prstGeom prst="rect">
            <a:avLst/>
          </a:prstGeom>
          <a:solidFill>
            <a:srgbClr val="3399FF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lIns="91424" tIns="45712" rIns="91424" bIns="4571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ja-JP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モジュール5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67200" y="2266950"/>
            <a:ext cx="1504950" cy="415925"/>
          </a:xfrm>
          <a:prstGeom prst="rect">
            <a:avLst/>
          </a:prstGeom>
          <a:solidFill>
            <a:srgbClr val="3399FF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lIns="91424" tIns="45712" rIns="91424" bIns="4571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ja-JP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モジュール6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324600" y="2714625"/>
            <a:ext cx="1504950" cy="415925"/>
          </a:xfrm>
          <a:prstGeom prst="rect">
            <a:avLst/>
          </a:prstGeom>
          <a:solidFill>
            <a:srgbClr val="3399FF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lIns="91424" tIns="45712" rIns="91424" bIns="4571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ja-JP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モジュール7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19200" y="5311775"/>
            <a:ext cx="7162800" cy="415925"/>
          </a:xfrm>
          <a:prstGeom prst="rect">
            <a:avLst/>
          </a:prstGeom>
          <a:solidFill>
            <a:srgbClr val="3399FF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ja-JP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モジュール3：</a:t>
            </a: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PDE</a:t>
            </a:r>
            <a:r>
              <a:rPr lang="ja-JP" altLang="en-US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値</a:t>
            </a:r>
            <a:r>
              <a:rPr lang="ja-JP" altLang="ja-JP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未設定元素の許容曝露量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219200" y="5788025"/>
            <a:ext cx="7162800" cy="415925"/>
          </a:xfrm>
          <a:prstGeom prst="rect">
            <a:avLst/>
          </a:prstGeom>
          <a:solidFill>
            <a:srgbClr val="3399FF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ja-JP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モジュール8：事例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19200" y="6264275"/>
            <a:ext cx="7162800" cy="415925"/>
          </a:xfrm>
          <a:prstGeom prst="rect">
            <a:avLst/>
          </a:prstGeom>
          <a:solidFill>
            <a:srgbClr val="3399FF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ja-JP" sz="2000">
                <a:solidFill>
                  <a:schemeClr val="bg1"/>
                </a:solidFill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モジュール9：よくある質問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358775" y="2228850"/>
            <a:ext cx="8229600" cy="4525963"/>
          </a:xfrm>
        </p:spPr>
        <p:txBody>
          <a:bodyPr/>
          <a:lstStyle/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ja-JP" sz="1900" smtClean="0"/>
              <a:t>Q3D</a:t>
            </a:r>
            <a:r>
              <a:rPr lang="ja-JP" altLang="en-US" sz="1900" smtClean="0"/>
              <a:t>で記載のない投与経路への概念の適用方法  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en-US" sz="1900" smtClean="0"/>
              <a:t>設定</a:t>
            </a:r>
            <a:r>
              <a:rPr lang="ja-JP" altLang="ja-JP" sz="1900" smtClean="0"/>
              <a:t>PDE</a:t>
            </a:r>
            <a:r>
              <a:rPr lang="ja-JP" altLang="en-US" sz="1900" smtClean="0"/>
              <a:t>値を上回る元素不純物量の妥当性説明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ja-JP" sz="1900" smtClean="0"/>
              <a:t>Q3D</a:t>
            </a:r>
            <a:r>
              <a:rPr lang="ja-JP" altLang="en-US" sz="1900" smtClean="0"/>
              <a:t>で扱われていない元素の安全量の決定における</a:t>
            </a:r>
            <a:r>
              <a:rPr lang="ja-JP" altLang="ja-JP" sz="1900" smtClean="0"/>
              <a:t>Q3D</a:t>
            </a:r>
            <a:r>
              <a:rPr lang="ja-JP" altLang="en-US" sz="1900" smtClean="0"/>
              <a:t>の概念の適用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en-US" sz="1900" smtClean="0"/>
              <a:t>大容量注射剤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en-US" sz="1900" smtClean="0"/>
              <a:t>リスクアセスメント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en-US" sz="1900" smtClean="0"/>
              <a:t>元素不純物の管理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ja-JP" sz="1900" smtClean="0"/>
              <a:t>PDE</a:t>
            </a:r>
            <a:r>
              <a:rPr lang="ja-JP" altLang="en-US" sz="1900" smtClean="0"/>
              <a:t>値と濃度との間の換算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en-US" sz="1900" smtClean="0"/>
              <a:t>事例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ja-JP" sz="1900" smtClean="0"/>
              <a:t>FAQ</a:t>
            </a:r>
            <a:endParaRPr lang="ja-JP" altLang="en-US" sz="1900" smtClean="0"/>
          </a:p>
        </p:txBody>
      </p:sp>
      <p:sp>
        <p:nvSpPr>
          <p:cNvPr id="59395" name="Title 1"/>
          <p:cNvSpPr>
            <a:spLocks noGrp="1"/>
          </p:cNvSpPr>
          <p:nvPr>
            <p:ph type="title"/>
          </p:nvPr>
        </p:nvSpPr>
        <p:spPr>
          <a:xfrm>
            <a:off x="0" y="1295400"/>
            <a:ext cx="5849938" cy="685800"/>
          </a:xfrm>
          <a:extLst/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ja-JP" dirty="0" smtClean="0">
                <a:solidFill>
                  <a:srgbClr val="0093D0"/>
                </a:solidFill>
              </a:rPr>
              <a:t>トレーニングモジュール</a:t>
            </a:r>
            <a:endParaRPr lang="ja-JP" altLang="en-US" dirty="0" smtClean="0">
              <a:solidFill>
                <a:srgbClr val="0093D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358775" y="2228850"/>
            <a:ext cx="8229600" cy="4525963"/>
          </a:xfrm>
        </p:spPr>
        <p:txBody>
          <a:bodyPr/>
          <a:lstStyle/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ja-JP" sz="1900" smtClean="0"/>
              <a:t>Q3D</a:t>
            </a:r>
            <a:r>
              <a:rPr lang="ja-JP" altLang="en-US" sz="1900" smtClean="0"/>
              <a:t>で記載のない投与経路への概念の適用方法  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en-US" sz="1900" smtClean="0"/>
              <a:t>設定</a:t>
            </a:r>
            <a:r>
              <a:rPr lang="ja-JP" altLang="ja-JP" sz="1900" smtClean="0"/>
              <a:t>PDE</a:t>
            </a:r>
            <a:r>
              <a:rPr lang="ja-JP" altLang="en-US" sz="1900" smtClean="0"/>
              <a:t>値を上回る元素不純物量の妥当性説明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ja-JP" sz="1900" smtClean="0"/>
              <a:t>Q3D</a:t>
            </a:r>
            <a:r>
              <a:rPr lang="ja-JP" altLang="en-US" sz="1900" smtClean="0"/>
              <a:t>で</a:t>
            </a:r>
            <a:r>
              <a:rPr lang="ja-JP" altLang="en-US" sz="1900" smtClean="0">
                <a:solidFill>
                  <a:srgbClr val="FF0000"/>
                </a:solidFill>
              </a:rPr>
              <a:t>扱われていない</a:t>
            </a:r>
            <a:r>
              <a:rPr lang="ja-JP" altLang="en-US" sz="1900" smtClean="0"/>
              <a:t>元素の安全量の決定における</a:t>
            </a:r>
            <a:r>
              <a:rPr lang="ja-JP" altLang="ja-JP" sz="1900" smtClean="0"/>
              <a:t>Q3D</a:t>
            </a:r>
            <a:r>
              <a:rPr lang="ja-JP" altLang="en-US" sz="1900" smtClean="0"/>
              <a:t>の概念の適用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en-US" sz="1900" smtClean="0"/>
              <a:t>大容量注射剤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en-US" sz="1900" smtClean="0"/>
              <a:t>リスクアセスメント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en-US" sz="1900" smtClean="0"/>
              <a:t>元素不純物の管理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ja-JP" sz="1900" smtClean="0"/>
              <a:t>PDE</a:t>
            </a:r>
            <a:r>
              <a:rPr lang="ja-JP" altLang="en-US" sz="1900" smtClean="0"/>
              <a:t>値と濃度との間の換算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en-US" sz="1900" smtClean="0"/>
              <a:t>事例</a:t>
            </a:r>
          </a:p>
          <a:p>
            <a:pPr marL="454025" indent="-454025" eaLnBrk="1" hangingPunct="1">
              <a:lnSpc>
                <a:spcPct val="125000"/>
              </a:lnSpc>
              <a:buFontTx/>
              <a:buAutoNum type="arabicPeriod"/>
            </a:pPr>
            <a:r>
              <a:rPr lang="ja-JP" altLang="ja-JP" sz="1900" smtClean="0"/>
              <a:t>FAQ</a:t>
            </a:r>
            <a:endParaRPr lang="ja-JP" altLang="en-US" sz="1900" smtClean="0"/>
          </a:p>
        </p:txBody>
      </p:sp>
      <p:sp>
        <p:nvSpPr>
          <p:cNvPr id="59395" name="Title 1"/>
          <p:cNvSpPr>
            <a:spLocks noGrp="1"/>
          </p:cNvSpPr>
          <p:nvPr>
            <p:ph type="title"/>
          </p:nvPr>
        </p:nvSpPr>
        <p:spPr>
          <a:xfrm>
            <a:off x="0" y="1295400"/>
            <a:ext cx="5849938" cy="685800"/>
          </a:xfrm>
          <a:extLst/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ja-JP" dirty="0" smtClean="0">
                <a:solidFill>
                  <a:srgbClr val="0093D0"/>
                </a:solidFill>
              </a:rPr>
              <a:t>トレーニングモジュール</a:t>
            </a:r>
            <a:endParaRPr lang="ja-JP" altLang="en-US" dirty="0" smtClean="0">
              <a:solidFill>
                <a:srgbClr val="0093D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1000" y="2228850"/>
            <a:ext cx="8321675" cy="1200150"/>
          </a:xfrm>
          <a:prstGeom prst="rect">
            <a:avLst/>
          </a:prstGeom>
          <a:solidFill>
            <a:srgbClr val="FF0000">
              <a:alpha val="6313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0" rIns="91400" bIns="457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400" b="1">
                <a:latin typeface="Times New Roman" panose="02020603050405020304" pitchFamily="18" charset="0"/>
                <a:cs typeface="Times New Roman" panose="02020603050405020304" pitchFamily="18" charset="0"/>
              </a:rPr>
              <a:t>毒性学</a:t>
            </a:r>
            <a:endParaRPr lang="ja-JP" altLang="en-US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81000" y="3905250"/>
            <a:ext cx="8321675" cy="1276350"/>
          </a:xfrm>
          <a:prstGeom prst="rect">
            <a:avLst/>
          </a:prstGeom>
          <a:solidFill>
            <a:srgbClr val="0066FF">
              <a:alpha val="6274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0" rIns="91400" bIns="457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5400" b="1">
                <a:latin typeface="Times New Roman" panose="02020603050405020304" pitchFamily="18" charset="0"/>
                <a:cs typeface="Times New Roman" panose="02020603050405020304" pitchFamily="18" charset="0"/>
              </a:rPr>
              <a:t>化学</a:t>
            </a:r>
            <a:endParaRPr lang="ja-JP" alt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" y="3429000"/>
            <a:ext cx="8321675" cy="476250"/>
          </a:xfrm>
          <a:prstGeom prst="rect">
            <a:avLst/>
          </a:prstGeom>
          <a:solidFill>
            <a:srgbClr val="9966FF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0" rIns="91400" bIns="45700"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381000" y="5181600"/>
            <a:ext cx="8321675" cy="914400"/>
          </a:xfrm>
          <a:prstGeom prst="rect">
            <a:avLst/>
          </a:prstGeom>
          <a:solidFill>
            <a:srgbClr val="9966FF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0" rIns="91400" bIns="45700" anchor="ctr"/>
          <a:lstStyle/>
          <a:p>
            <a:pPr algn="ctr">
              <a:defRPr/>
            </a:pP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71488" y="1060450"/>
            <a:ext cx="3162300" cy="533400"/>
          </a:xfrm>
        </p:spPr>
        <p:txBody>
          <a:bodyPr anchor="t"/>
          <a:lstStyle/>
          <a:p>
            <a:pPr eaLnBrk="1" hangingPunct="1"/>
            <a:r>
              <a:rPr lang="ja-JP" altLang="en-US" sz="2800" b="1" smtClean="0">
                <a:solidFill>
                  <a:srgbClr val="0093D0"/>
                </a:solidFill>
              </a:rPr>
              <a:t>ワークフロー全体図</a:t>
            </a:r>
          </a:p>
        </p:txBody>
      </p:sp>
      <p:grpSp>
        <p:nvGrpSpPr>
          <p:cNvPr id="30724" name="グループ化 2"/>
          <p:cNvGrpSpPr>
            <a:grpSpLocks/>
          </p:cNvGrpSpPr>
          <p:nvPr/>
        </p:nvGrpSpPr>
        <p:grpSpPr bwMode="auto">
          <a:xfrm>
            <a:off x="4094163" y="984250"/>
            <a:ext cx="4367212" cy="5578475"/>
            <a:chOff x="2641766" y="1397198"/>
            <a:chExt cx="4064000" cy="5024438"/>
          </a:xfrm>
        </p:grpSpPr>
        <p:pic>
          <p:nvPicPr>
            <p:cNvPr id="30725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1766" y="1397198"/>
              <a:ext cx="4064000" cy="5024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6" name="テキスト ボックス 2"/>
            <p:cNvSpPr txBox="1">
              <a:spLocks noChangeArrowheads="1"/>
            </p:cNvSpPr>
            <p:nvPr/>
          </p:nvSpPr>
          <p:spPr bwMode="auto">
            <a:xfrm>
              <a:off x="4072261" y="1427163"/>
              <a:ext cx="428372" cy="164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製品のリスクアセスメント</a:t>
              </a:r>
            </a:p>
          </p:txBody>
        </p:sp>
        <p:sp>
          <p:nvSpPr>
            <p:cNvPr id="30727" name="テキスト ボックス 5"/>
            <p:cNvSpPr txBox="1">
              <a:spLocks noChangeArrowheads="1"/>
            </p:cNvSpPr>
            <p:nvPr/>
          </p:nvSpPr>
          <p:spPr bwMode="auto">
            <a:xfrm>
              <a:off x="3216222" y="1952072"/>
              <a:ext cx="428372" cy="164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製剤の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アセスメント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アプローチ</a:t>
              </a:r>
            </a:p>
          </p:txBody>
        </p:sp>
        <p:sp>
          <p:nvSpPr>
            <p:cNvPr id="30728" name="テキスト ボックス 6"/>
            <p:cNvSpPr txBox="1">
              <a:spLocks noChangeArrowheads="1"/>
            </p:cNvSpPr>
            <p:nvPr/>
          </p:nvSpPr>
          <p:spPr bwMode="auto">
            <a:xfrm>
              <a:off x="4826095" y="1952073"/>
              <a:ext cx="428372" cy="164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構成成分の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アセスメント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アプローチ</a:t>
              </a:r>
            </a:p>
          </p:txBody>
        </p:sp>
        <p:sp>
          <p:nvSpPr>
            <p:cNvPr id="30729" name="テキスト ボックス 7"/>
            <p:cNvSpPr txBox="1">
              <a:spLocks noChangeArrowheads="1"/>
            </p:cNvSpPr>
            <p:nvPr/>
          </p:nvSpPr>
          <p:spPr bwMode="auto">
            <a:xfrm>
              <a:off x="4793354" y="2267866"/>
              <a:ext cx="573247" cy="303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構成成分に関する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情報を収集し、必要に応じて構成成分の代表的ロットを分析する</a:t>
              </a:r>
            </a:p>
          </p:txBody>
        </p:sp>
        <p:sp>
          <p:nvSpPr>
            <p:cNvPr id="30730" name="テキスト ボックス 8"/>
            <p:cNvSpPr txBox="1">
              <a:spLocks noChangeArrowheads="1"/>
            </p:cNvSpPr>
            <p:nvPr/>
          </p:nvSpPr>
          <p:spPr bwMode="auto">
            <a:xfrm>
              <a:off x="3168513" y="2296916"/>
              <a:ext cx="519699" cy="27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製剤に関する情報を収集し、必要に応じて製剤の代表的ロットを分析する</a:t>
              </a:r>
            </a:p>
          </p:txBody>
        </p:sp>
        <p:sp>
          <p:nvSpPr>
            <p:cNvPr id="30731" name="テキスト ボックス 9"/>
            <p:cNvSpPr txBox="1">
              <a:spLocks noChangeArrowheads="1"/>
            </p:cNvSpPr>
            <p:nvPr/>
          </p:nvSpPr>
          <p:spPr bwMode="auto">
            <a:xfrm>
              <a:off x="3142116" y="2682392"/>
              <a:ext cx="546095" cy="357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入手可能な情報を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まとめ、製剤中の元素不純物濃度を表にする</a:t>
              </a:r>
            </a:p>
          </p:txBody>
        </p:sp>
        <p:sp>
          <p:nvSpPr>
            <p:cNvPr id="30732" name="テキスト ボックス 10"/>
            <p:cNvSpPr txBox="1">
              <a:spLocks noChangeArrowheads="1"/>
            </p:cNvSpPr>
            <p:nvPr/>
          </p:nvSpPr>
          <p:spPr bwMode="auto">
            <a:xfrm>
              <a:off x="3938590" y="2700638"/>
              <a:ext cx="591095" cy="335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製品に依存しない情報（設備、容器施栓系の情報など）</a:t>
              </a:r>
            </a:p>
          </p:txBody>
        </p:sp>
        <p:sp>
          <p:nvSpPr>
            <p:cNvPr id="30733" name="テキスト ボックス 11"/>
            <p:cNvSpPr txBox="1">
              <a:spLocks noChangeArrowheads="1"/>
            </p:cNvSpPr>
            <p:nvPr/>
          </p:nvSpPr>
          <p:spPr bwMode="auto">
            <a:xfrm>
              <a:off x="4793354" y="2654652"/>
              <a:ext cx="598234" cy="4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入手可能な情報を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まとめ、構成成分中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の元素不純物濃度を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表で示す</a:t>
              </a:r>
            </a:p>
          </p:txBody>
        </p:sp>
        <p:sp>
          <p:nvSpPr>
            <p:cNvPr id="30734" name="テキスト ボックス 12"/>
            <p:cNvSpPr txBox="1">
              <a:spLocks noChangeArrowheads="1"/>
            </p:cNvSpPr>
            <p:nvPr/>
          </p:nvSpPr>
          <p:spPr bwMode="auto">
            <a:xfrm>
              <a:off x="3168513" y="3190380"/>
              <a:ext cx="550340" cy="357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オプション</a:t>
              </a:r>
              <a:r>
                <a:rPr lang="ja-JP" altLang="ja-JP" sz="50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を用いて許容濃度を計算し、表にした濃度と比較する</a:t>
              </a:r>
            </a:p>
          </p:txBody>
        </p:sp>
        <p:sp>
          <p:nvSpPr>
            <p:cNvPr id="30735" name="テキスト ボックス 13"/>
            <p:cNvSpPr txBox="1">
              <a:spLocks noChangeArrowheads="1"/>
            </p:cNvSpPr>
            <p:nvPr/>
          </p:nvSpPr>
          <p:spPr bwMode="auto">
            <a:xfrm>
              <a:off x="4041474" y="3324714"/>
              <a:ext cx="491439" cy="178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リスクアセスメントの結果</a:t>
              </a:r>
            </a:p>
          </p:txBody>
        </p:sp>
        <p:sp>
          <p:nvSpPr>
            <p:cNvPr id="30736" name="テキスト ボックス 14"/>
            <p:cNvSpPr txBox="1">
              <a:spLocks noChangeArrowheads="1"/>
            </p:cNvSpPr>
            <p:nvPr/>
          </p:nvSpPr>
          <p:spPr bwMode="auto">
            <a:xfrm>
              <a:off x="4793354" y="3206277"/>
              <a:ext cx="535895" cy="367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オプション</a:t>
              </a:r>
              <a:r>
                <a:rPr lang="ja-JP" altLang="ja-JP" sz="50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、</a:t>
              </a:r>
              <a:r>
                <a:rPr lang="ja-JP" altLang="ja-JP" sz="500">
                  <a:latin typeface="Arial" panose="020B0604020202020204" pitchFamily="34" charset="0"/>
                  <a:cs typeface="Arial" panose="020B0604020202020204" pitchFamily="34" charset="0"/>
                </a:rPr>
                <a:t>2a</a:t>
              </a: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又は</a:t>
              </a:r>
              <a:r>
                <a:rPr lang="ja-JP" altLang="ja-JP" sz="500">
                  <a:latin typeface="Arial" panose="020B0604020202020204" pitchFamily="34" charset="0"/>
                  <a:cs typeface="Arial" panose="020B0604020202020204" pitchFamily="34" charset="0"/>
                </a:rPr>
                <a:t>2b</a:t>
              </a: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を用いて許容濃度を計算し、表にした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濃度と比較する</a:t>
              </a:r>
            </a:p>
          </p:txBody>
        </p:sp>
        <p:sp>
          <p:nvSpPr>
            <p:cNvPr id="30737" name="テキスト ボックス 15"/>
            <p:cNvSpPr txBox="1">
              <a:spLocks noChangeArrowheads="1"/>
            </p:cNvSpPr>
            <p:nvPr/>
          </p:nvSpPr>
          <p:spPr bwMode="auto">
            <a:xfrm>
              <a:off x="2681288" y="3766532"/>
              <a:ext cx="656838" cy="28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リスクアセスメントから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除外される元素不純物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ja-JP" altLang="ja-JP" sz="500">
                  <a:latin typeface="Arial" panose="020B0604020202020204" pitchFamily="34" charset="0"/>
                  <a:cs typeface="Arial" panose="020B0604020202020204" pitchFamily="34" charset="0"/>
                </a:rPr>
                <a:t>Q3D</a:t>
              </a: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：表</a:t>
              </a:r>
              <a:r>
                <a:rPr lang="ja-JP" altLang="ja-JP" sz="500">
                  <a:latin typeface="Arial" panose="020B0604020202020204" pitchFamily="34" charset="0"/>
                  <a:cs typeface="Arial" panose="020B0604020202020204" pitchFamily="34" charset="0"/>
                </a:rPr>
                <a:t>5.1</a:t>
              </a: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を参照）</a:t>
              </a:r>
            </a:p>
          </p:txBody>
        </p:sp>
        <p:sp>
          <p:nvSpPr>
            <p:cNvPr id="30738" name="テキスト ボックス 16"/>
            <p:cNvSpPr txBox="1">
              <a:spLocks noChangeArrowheads="1"/>
            </p:cNvSpPr>
            <p:nvPr/>
          </p:nvSpPr>
          <p:spPr bwMode="auto">
            <a:xfrm>
              <a:off x="3534463" y="3766532"/>
              <a:ext cx="656838" cy="28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製剤中で管理閾値を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下回る元素不純物</a:t>
              </a:r>
            </a:p>
          </p:txBody>
        </p:sp>
        <p:sp>
          <p:nvSpPr>
            <p:cNvPr id="30739" name="テキスト ボックス 17"/>
            <p:cNvSpPr txBox="1">
              <a:spLocks noChangeArrowheads="1"/>
            </p:cNvSpPr>
            <p:nvPr/>
          </p:nvSpPr>
          <p:spPr bwMode="auto">
            <a:xfrm>
              <a:off x="4357842" y="3766532"/>
              <a:ext cx="631849" cy="28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製剤中で管理閾値を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超えるが、 </a:t>
              </a:r>
              <a:r>
                <a:rPr lang="ja-JP" altLang="ja-JP" sz="500">
                  <a:latin typeface="Arial" panose="020B0604020202020204" pitchFamily="34" charset="0"/>
                  <a:cs typeface="Arial" panose="020B0604020202020204" pitchFamily="34" charset="0"/>
                </a:rPr>
                <a:t>PDE</a:t>
              </a: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値を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下回る元素不純物</a:t>
              </a:r>
            </a:p>
          </p:txBody>
        </p:sp>
        <p:sp>
          <p:nvSpPr>
            <p:cNvPr id="30740" name="テキスト ボックス 18"/>
            <p:cNvSpPr txBox="1">
              <a:spLocks noChangeArrowheads="1"/>
            </p:cNvSpPr>
            <p:nvPr/>
          </p:nvSpPr>
          <p:spPr bwMode="auto">
            <a:xfrm>
              <a:off x="5128912" y="3766532"/>
              <a:ext cx="656838" cy="28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製剤中で</a:t>
              </a:r>
              <a:r>
                <a:rPr lang="ja-JP" altLang="ja-JP" sz="500">
                  <a:latin typeface="Arial" panose="020B0604020202020204" pitchFamily="34" charset="0"/>
                  <a:cs typeface="Arial" panose="020B0604020202020204" pitchFamily="34" charset="0"/>
                </a:rPr>
                <a:t>PDE</a:t>
              </a: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値を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超える元素不純物</a:t>
              </a:r>
            </a:p>
          </p:txBody>
        </p:sp>
        <p:sp>
          <p:nvSpPr>
            <p:cNvPr id="30741" name="テキスト ボックス 19"/>
            <p:cNvSpPr txBox="1">
              <a:spLocks noChangeArrowheads="1"/>
            </p:cNvSpPr>
            <p:nvPr/>
          </p:nvSpPr>
          <p:spPr bwMode="auto">
            <a:xfrm>
              <a:off x="5108031" y="4324165"/>
              <a:ext cx="656838" cy="28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特定された元素不純物について、</a:t>
              </a:r>
              <a:r>
                <a:rPr lang="en-US" altLang="ja-JP" sz="500">
                  <a:latin typeface="Arial" panose="020B0604020202020204" pitchFamily="34" charset="0"/>
                  <a:cs typeface="Arial" panose="020B0604020202020204" pitchFamily="34" charset="0"/>
                </a:rPr>
                <a:t>PDE</a:t>
              </a: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値を上回る量を支持するための安全性と根拠を評価する</a:t>
              </a:r>
            </a:p>
          </p:txBody>
        </p:sp>
        <p:sp>
          <p:nvSpPr>
            <p:cNvPr id="30742" name="テキスト ボックス 20"/>
            <p:cNvSpPr txBox="1">
              <a:spLocks noChangeArrowheads="1"/>
            </p:cNvSpPr>
            <p:nvPr/>
          </p:nvSpPr>
          <p:spPr bwMode="auto">
            <a:xfrm>
              <a:off x="2641766" y="4836598"/>
              <a:ext cx="656838" cy="28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懸念が最小限である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ことを文書化、追加の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アクションは不要</a:t>
              </a:r>
            </a:p>
          </p:txBody>
        </p:sp>
        <p:sp>
          <p:nvSpPr>
            <p:cNvPr id="30743" name="テキスト ボックス 21"/>
            <p:cNvSpPr txBox="1">
              <a:spLocks noChangeArrowheads="1"/>
            </p:cNvSpPr>
            <p:nvPr/>
          </p:nvSpPr>
          <p:spPr bwMode="auto">
            <a:xfrm>
              <a:off x="3477225" y="4913397"/>
              <a:ext cx="731803" cy="132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既存の管理は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適切である</a:t>
              </a:r>
            </a:p>
          </p:txBody>
        </p:sp>
        <p:sp>
          <p:nvSpPr>
            <p:cNvPr id="30744" name="テキスト ボックス 22"/>
            <p:cNvSpPr txBox="1">
              <a:spLocks noChangeArrowheads="1"/>
            </p:cNvSpPr>
            <p:nvPr/>
          </p:nvSpPr>
          <p:spPr bwMode="auto">
            <a:xfrm>
              <a:off x="4255805" y="5126106"/>
              <a:ext cx="731803" cy="132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追加の管理を設定する</a:t>
              </a:r>
            </a:p>
          </p:txBody>
        </p:sp>
        <p:sp>
          <p:nvSpPr>
            <p:cNvPr id="30745" name="テキスト ボックス 23"/>
            <p:cNvSpPr txBox="1">
              <a:spLocks noChangeArrowheads="1"/>
            </p:cNvSpPr>
            <p:nvPr/>
          </p:nvSpPr>
          <p:spPr bwMode="auto">
            <a:xfrm>
              <a:off x="5207445" y="4797997"/>
              <a:ext cx="499768" cy="275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ja-JP" sz="400">
                  <a:latin typeface="Arial" panose="020B0604020202020204" pitchFamily="34" charset="0"/>
                  <a:cs typeface="Arial" panose="020B0604020202020204" pitchFamily="34" charset="0"/>
                </a:rPr>
                <a:t>PDE</a:t>
              </a:r>
              <a:r>
                <a:rPr lang="ja-JP" altLang="en-US" sz="400">
                  <a:latin typeface="Arial" panose="020B0604020202020204" pitchFamily="34" charset="0"/>
                  <a:cs typeface="Arial" panose="020B0604020202020204" pitchFamily="34" charset="0"/>
                </a:rPr>
                <a:t>値を上回る</a:t>
              </a:r>
              <a:endParaRPr lang="en-US" altLang="ja-JP" sz="4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400">
                  <a:latin typeface="Arial" panose="020B0604020202020204" pitchFamily="34" charset="0"/>
                  <a:cs typeface="Arial" panose="020B0604020202020204" pitchFamily="34" charset="0"/>
                </a:rPr>
                <a:t>量の妥当性を説明できるか？</a:t>
              </a:r>
              <a:endParaRPr lang="ja-JP" alt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46" name="テキスト ボックス 24"/>
            <p:cNvSpPr txBox="1">
              <a:spLocks noChangeArrowheads="1"/>
            </p:cNvSpPr>
            <p:nvPr/>
          </p:nvSpPr>
          <p:spPr bwMode="auto">
            <a:xfrm>
              <a:off x="5440969" y="5111279"/>
              <a:ext cx="319792" cy="153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上流管理</a:t>
              </a:r>
            </a:p>
          </p:txBody>
        </p:sp>
        <p:sp>
          <p:nvSpPr>
            <p:cNvPr id="30747" name="テキスト ボックス 25"/>
            <p:cNvSpPr txBox="1">
              <a:spLocks noChangeArrowheads="1"/>
            </p:cNvSpPr>
            <p:nvPr/>
          </p:nvSpPr>
          <p:spPr bwMode="auto">
            <a:xfrm>
              <a:off x="5992797" y="5111279"/>
              <a:ext cx="642559" cy="14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上流での管理を追加し、元素不純物量への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影響を評価する</a:t>
              </a:r>
            </a:p>
          </p:txBody>
        </p:sp>
        <p:sp>
          <p:nvSpPr>
            <p:cNvPr id="30748" name="テキスト ボックス 26"/>
            <p:cNvSpPr txBox="1">
              <a:spLocks noChangeArrowheads="1"/>
            </p:cNvSpPr>
            <p:nvPr/>
          </p:nvSpPr>
          <p:spPr bwMode="auto">
            <a:xfrm>
              <a:off x="4366469" y="5457775"/>
              <a:ext cx="605374" cy="71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規格</a:t>
              </a:r>
            </a:p>
          </p:txBody>
        </p:sp>
        <p:sp>
          <p:nvSpPr>
            <p:cNvPr id="30749" name="テキスト ボックス 27"/>
            <p:cNvSpPr txBox="1">
              <a:spLocks noChangeArrowheads="1"/>
            </p:cNvSpPr>
            <p:nvPr/>
          </p:nvSpPr>
          <p:spPr bwMode="auto">
            <a:xfrm>
              <a:off x="4224417" y="5622093"/>
              <a:ext cx="815251" cy="214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製剤又は適切な構成成分</a:t>
              </a:r>
              <a:endParaRPr lang="en-US" altLang="ja-JP" sz="5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について規格を設定する</a:t>
              </a:r>
            </a:p>
          </p:txBody>
        </p:sp>
        <p:sp>
          <p:nvSpPr>
            <p:cNvPr id="30750" name="テキスト ボックス 28"/>
            <p:cNvSpPr txBox="1">
              <a:spLocks noChangeArrowheads="1"/>
            </p:cNvSpPr>
            <p:nvPr/>
          </p:nvSpPr>
          <p:spPr bwMode="auto">
            <a:xfrm>
              <a:off x="5335959" y="5514929"/>
              <a:ext cx="246314" cy="107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はい</a:t>
              </a:r>
            </a:p>
          </p:txBody>
        </p:sp>
        <p:sp>
          <p:nvSpPr>
            <p:cNvPr id="30751" name="テキスト ボックス 29"/>
            <p:cNvSpPr txBox="1">
              <a:spLocks noChangeArrowheads="1"/>
            </p:cNvSpPr>
            <p:nvPr/>
          </p:nvSpPr>
          <p:spPr bwMode="auto">
            <a:xfrm>
              <a:off x="4277964" y="6065036"/>
              <a:ext cx="775984" cy="107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管理戦略の文書化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endParaRPr lang="ja-JP" alt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52" name="テキスト ボックス 30"/>
            <p:cNvSpPr txBox="1">
              <a:spLocks noChangeArrowheads="1"/>
            </p:cNvSpPr>
            <p:nvPr/>
          </p:nvSpPr>
          <p:spPr bwMode="auto">
            <a:xfrm>
              <a:off x="5914262" y="5660372"/>
              <a:ext cx="724663" cy="378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 b="1">
                  <a:latin typeface="Arial" panose="020B0604020202020204" pitchFamily="34" charset="0"/>
                  <a:cs typeface="Arial" panose="020B0604020202020204" pitchFamily="34" charset="0"/>
                </a:rPr>
                <a:t>ライフサイクルマネジメント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製品のライフサイクル全般にわたり、元素不純物の管理を考慮する</a:t>
              </a:r>
            </a:p>
          </p:txBody>
        </p:sp>
        <p:sp>
          <p:nvSpPr>
            <p:cNvPr id="30753" name="テキスト ボックス 31"/>
            <p:cNvSpPr txBox="1">
              <a:spLocks noChangeArrowheads="1"/>
            </p:cNvSpPr>
            <p:nvPr/>
          </p:nvSpPr>
          <p:spPr bwMode="auto">
            <a:xfrm>
              <a:off x="5999936" y="4816444"/>
              <a:ext cx="246314" cy="1071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676275" algn="l"/>
                  <a:tab pos="1354138" algn="l"/>
                  <a:tab pos="2033588" algn="l"/>
                  <a:tab pos="2711450" algn="l"/>
                  <a:tab pos="3390900" algn="l"/>
                  <a:tab pos="4068763" algn="l"/>
                  <a:tab pos="4745038" algn="l"/>
                  <a:tab pos="5424488" algn="l"/>
                </a:tabLs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ja-JP" altLang="en-US" sz="500">
                  <a:latin typeface="Arial" panose="020B0604020202020204" pitchFamily="34" charset="0"/>
                  <a:cs typeface="Arial" panose="020B0604020202020204" pitchFamily="34" charset="0"/>
                </a:rPr>
                <a:t>いいえ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 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5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5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  <a:txDef>
      <a:spPr bwMode="auto">
        <a:noFill/>
        <a:ln w="9525">
          <a:noFill/>
          <a:round/>
          <a:headEnd/>
          <a:tailEnd/>
        </a:ln>
      </a:spPr>
      <a:bodyPr lIns="90000" tIns="92880" rIns="90000" bIns="45000"/>
      <a:lstStyle>
        <a:defPPr>
          <a:lnSpc>
            <a:spcPct val="81000"/>
          </a:lnSpc>
          <a:tabLst>
            <a:tab pos="723900" algn="l"/>
            <a:tab pos="1447800" algn="l"/>
            <a:tab pos="2171700" algn="l"/>
            <a:tab pos="2895600" algn="l"/>
            <a:tab pos="3619500" algn="l"/>
            <a:tab pos="4343400" algn="l"/>
            <a:tab pos="5067300" algn="l"/>
            <a:tab pos="5791200" algn="l"/>
          </a:tabLst>
          <a:defRPr sz="2000" dirty="0">
            <a:solidFill>
              <a:srgbClr val="4C4C4C"/>
            </a:solidFill>
            <a:latin typeface="Candara" pitchFamily="32" charset="0"/>
          </a:defRPr>
        </a:defPPr>
      </a:lstStyle>
    </a:tx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0</TotalTime>
  <Words>1641</Words>
  <Application>Microsoft Office PowerPoint</Application>
  <PresentationFormat>画面に合わせる (4:3)</PresentationFormat>
  <Paragraphs>246</Paragraphs>
  <Slides>13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13</vt:i4>
      </vt:variant>
    </vt:vector>
  </HeadingPairs>
  <TitlesOfParts>
    <vt:vector size="23" baseType="lpstr">
      <vt:lpstr>ＭＳ Ｐゴシック</vt:lpstr>
      <vt:lpstr>ＭＳ Ｐ明朝</vt:lpstr>
      <vt:lpstr>Arial</vt:lpstr>
      <vt:lpstr>Calibri</vt:lpstr>
      <vt:lpstr>Candara</vt:lpstr>
      <vt:lpstr>Lucida Sans Unicode</vt:lpstr>
      <vt:lpstr>Times New Roman</vt:lpstr>
      <vt:lpstr>Master slide 1</vt:lpstr>
      <vt:lpstr>標準デザイン</vt:lpstr>
      <vt:lpstr>Office ​​テーマ</vt:lpstr>
      <vt:lpstr>PowerPoint プレゼンテーション</vt:lpstr>
      <vt:lpstr>法的な通知</vt:lpstr>
      <vt:lpstr>トレーニングマテリアル開発の主旨</vt:lpstr>
      <vt:lpstr>ガイドラインの概要</vt:lpstr>
      <vt:lpstr>目次</vt:lpstr>
      <vt:lpstr>目次</vt:lpstr>
      <vt:lpstr>トレーニングモジュール</vt:lpstr>
      <vt:lpstr>トレーニングモジュール</vt:lpstr>
      <vt:lpstr>ワークフロー全体図</vt:lpstr>
      <vt:lpstr>PowerPoint プレゼンテーション</vt:lpstr>
      <vt:lpstr>PowerPoint プレゼンテーション</vt:lpstr>
      <vt:lpstr>ワークフロー全体図</vt:lpstr>
      <vt:lpstr>モジュール9：よくある質問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2021-05-13T07:21:38Z</dcterms:created>
  <dcterms:modified xsi:type="dcterms:W3CDTF">2021-05-13T07:21:45Z</dcterms:modified>
</cp:coreProperties>
</file>