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trictFirstAndLastChars="0" saveSubsetFonts="1">
  <p:sldMasterIdLst>
    <p:sldMasterId id="2147483648" r:id="rId1"/>
  </p:sldMasterIdLst>
  <p:notesMasterIdLst>
    <p:notesMasterId r:id="rId39"/>
  </p:notesMasterIdLst>
  <p:handoutMasterIdLst>
    <p:handoutMasterId r:id="rId40"/>
  </p:handoutMasterIdLst>
  <p:sldIdLst>
    <p:sldId id="306" r:id="rId2"/>
    <p:sldId id="307" r:id="rId3"/>
    <p:sldId id="308" r:id="rId4"/>
    <p:sldId id="309" r:id="rId5"/>
    <p:sldId id="310" r:id="rId6"/>
    <p:sldId id="311" r:id="rId7"/>
    <p:sldId id="312" r:id="rId8"/>
    <p:sldId id="313" r:id="rId9"/>
    <p:sldId id="314" r:id="rId10"/>
    <p:sldId id="315" r:id="rId11"/>
    <p:sldId id="316" r:id="rId12"/>
    <p:sldId id="317" r:id="rId13"/>
    <p:sldId id="318" r:id="rId14"/>
    <p:sldId id="319" r:id="rId15"/>
    <p:sldId id="320" r:id="rId16"/>
    <p:sldId id="321" r:id="rId17"/>
    <p:sldId id="322" r:id="rId18"/>
    <p:sldId id="323" r:id="rId19"/>
    <p:sldId id="324" r:id="rId20"/>
    <p:sldId id="325" r:id="rId21"/>
    <p:sldId id="326" r:id="rId22"/>
    <p:sldId id="327" r:id="rId23"/>
    <p:sldId id="328" r:id="rId24"/>
    <p:sldId id="329" r:id="rId25"/>
    <p:sldId id="330" r:id="rId26"/>
    <p:sldId id="331" r:id="rId27"/>
    <p:sldId id="332" r:id="rId28"/>
    <p:sldId id="333" r:id="rId29"/>
    <p:sldId id="334" r:id="rId30"/>
    <p:sldId id="335" r:id="rId31"/>
    <p:sldId id="336" r:id="rId32"/>
    <p:sldId id="337" r:id="rId33"/>
    <p:sldId id="338" r:id="rId34"/>
    <p:sldId id="339" r:id="rId35"/>
    <p:sldId id="340" r:id="rId36"/>
    <p:sldId id="341" r:id="rId37"/>
    <p:sldId id="342" r:id="rId38"/>
  </p:sldIdLst>
  <p:sldSz cx="9753600" cy="7315200"/>
  <p:notesSz cx="6807200" cy="9939338"/>
  <p:defaultTextStyle>
    <a:defPPr rtl="0">
      <a:defRPr lang="x-none"/>
    </a:defPPr>
    <a:lvl1pPr algn="l" defTabSz="449263" rtl="0" fontAlgn="base" hangingPunct="0">
      <a:lnSpc>
        <a:spcPct val="93000"/>
      </a:lnSpc>
      <a:spcBef>
        <a:spcPct val="0"/>
      </a:spcBef>
      <a:spcAft>
        <a:spcPct val="0"/>
      </a:spcAft>
      <a:buClr>
        <a:srgbClr val="000000"/>
      </a:buClr>
      <a:buSzPct val="100000"/>
      <a:buFont typeface="Times New Roman" pitchFamily="18" charset="0"/>
      <a:defRPr sz="5200" b="1" kern="1200">
        <a:solidFill>
          <a:schemeClr val="bg1"/>
        </a:solidFill>
        <a:latin typeface="Arial" charset="0"/>
        <a:ea typeface="+mn-ea"/>
        <a:cs typeface="Lucida Sans Unicode" charset="0"/>
      </a:defRPr>
    </a:lvl1pPr>
    <a:lvl2pPr marL="742950" indent="-285750" algn="l" defTabSz="449263" rtl="0" fontAlgn="base" hangingPunct="0">
      <a:lnSpc>
        <a:spcPct val="93000"/>
      </a:lnSpc>
      <a:spcBef>
        <a:spcPct val="0"/>
      </a:spcBef>
      <a:spcAft>
        <a:spcPct val="0"/>
      </a:spcAft>
      <a:buClr>
        <a:srgbClr val="000000"/>
      </a:buClr>
      <a:buSzPct val="100000"/>
      <a:buFont typeface="Times New Roman" pitchFamily="18" charset="0"/>
      <a:defRPr sz="5200" b="1" kern="1200">
        <a:solidFill>
          <a:schemeClr val="bg1"/>
        </a:solidFill>
        <a:latin typeface="Arial" charset="0"/>
        <a:ea typeface="+mn-ea"/>
        <a:cs typeface="Lucida Sans Unicode" charset="0"/>
      </a:defRPr>
    </a:lvl2pPr>
    <a:lvl3pPr marL="1143000" indent="-228600" algn="l" defTabSz="449263" rtl="0" fontAlgn="base" hangingPunct="0">
      <a:lnSpc>
        <a:spcPct val="93000"/>
      </a:lnSpc>
      <a:spcBef>
        <a:spcPct val="0"/>
      </a:spcBef>
      <a:spcAft>
        <a:spcPct val="0"/>
      </a:spcAft>
      <a:buClr>
        <a:srgbClr val="000000"/>
      </a:buClr>
      <a:buSzPct val="100000"/>
      <a:buFont typeface="Times New Roman" pitchFamily="18" charset="0"/>
      <a:defRPr sz="5200" b="1" kern="1200">
        <a:solidFill>
          <a:schemeClr val="bg1"/>
        </a:solidFill>
        <a:latin typeface="Arial" charset="0"/>
        <a:ea typeface="+mn-ea"/>
        <a:cs typeface="Lucida Sans Unicode" charset="0"/>
      </a:defRPr>
    </a:lvl3pPr>
    <a:lvl4pPr marL="1600200" indent="-228600" algn="l" defTabSz="449263" rtl="0" fontAlgn="base" hangingPunct="0">
      <a:lnSpc>
        <a:spcPct val="93000"/>
      </a:lnSpc>
      <a:spcBef>
        <a:spcPct val="0"/>
      </a:spcBef>
      <a:spcAft>
        <a:spcPct val="0"/>
      </a:spcAft>
      <a:buClr>
        <a:srgbClr val="000000"/>
      </a:buClr>
      <a:buSzPct val="100000"/>
      <a:buFont typeface="Times New Roman" pitchFamily="18" charset="0"/>
      <a:defRPr sz="5200" b="1" kern="1200">
        <a:solidFill>
          <a:schemeClr val="bg1"/>
        </a:solidFill>
        <a:latin typeface="Arial" charset="0"/>
        <a:ea typeface="+mn-ea"/>
        <a:cs typeface="Lucida Sans Unicode" charset="0"/>
      </a:defRPr>
    </a:lvl4pPr>
    <a:lvl5pPr marL="2057400" indent="-228600" algn="l" defTabSz="449263" rtl="0" fontAlgn="base" hangingPunct="0">
      <a:lnSpc>
        <a:spcPct val="93000"/>
      </a:lnSpc>
      <a:spcBef>
        <a:spcPct val="0"/>
      </a:spcBef>
      <a:spcAft>
        <a:spcPct val="0"/>
      </a:spcAft>
      <a:buClr>
        <a:srgbClr val="000000"/>
      </a:buClr>
      <a:buSzPct val="100000"/>
      <a:buFont typeface="Times New Roman" pitchFamily="18" charset="0"/>
      <a:defRPr sz="5200" b="1" kern="1200">
        <a:solidFill>
          <a:schemeClr val="bg1"/>
        </a:solidFill>
        <a:latin typeface="Arial" charset="0"/>
        <a:ea typeface="+mn-ea"/>
        <a:cs typeface="Lucida Sans Unicode" charset="0"/>
      </a:defRPr>
    </a:lvl5pPr>
    <a:lvl6pPr marL="2286000" algn="l" defTabSz="914400" rtl="0" eaLnBrk="1" latinLnBrk="0" hangingPunct="1">
      <a:defRPr sz="5200" b="1" kern="1200">
        <a:solidFill>
          <a:schemeClr val="bg1"/>
        </a:solidFill>
        <a:latin typeface="Arial" charset="0"/>
        <a:ea typeface="+mn-ea"/>
        <a:cs typeface="Lucida Sans Unicode" charset="0"/>
      </a:defRPr>
    </a:lvl6pPr>
    <a:lvl7pPr marL="2743200" algn="l" defTabSz="914400" rtl="0" eaLnBrk="1" latinLnBrk="0" hangingPunct="1">
      <a:defRPr sz="5200" b="1" kern="1200">
        <a:solidFill>
          <a:schemeClr val="bg1"/>
        </a:solidFill>
        <a:latin typeface="Arial" charset="0"/>
        <a:ea typeface="+mn-ea"/>
        <a:cs typeface="Lucida Sans Unicode" charset="0"/>
      </a:defRPr>
    </a:lvl7pPr>
    <a:lvl8pPr marL="3200400" algn="l" defTabSz="914400" rtl="0" eaLnBrk="1" latinLnBrk="0" hangingPunct="1">
      <a:defRPr sz="5200" b="1" kern="1200">
        <a:solidFill>
          <a:schemeClr val="bg1"/>
        </a:solidFill>
        <a:latin typeface="Arial" charset="0"/>
        <a:ea typeface="+mn-ea"/>
        <a:cs typeface="Lucida Sans Unicode" charset="0"/>
      </a:defRPr>
    </a:lvl8pPr>
    <a:lvl9pPr marL="3657600" algn="l" defTabSz="914400" rtl="0" eaLnBrk="1" latinLnBrk="0" hangingPunct="1">
      <a:defRPr sz="5200" b="1" kern="1200">
        <a:solidFill>
          <a:schemeClr val="bg1"/>
        </a:solidFill>
        <a:latin typeface="Arial" charset="0"/>
        <a:ea typeface="+mn-ea"/>
        <a:cs typeface="Lucida Sans Unicode"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677" userDrawn="1">
          <p15:clr>
            <a:srgbClr val="A4A3A4"/>
          </p15:clr>
        </p15:guide>
        <p15:guide id="2" pos="1945" userDrawn="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2" name="作成者" initials="A" lastIdx="0" clrIdx="2"/>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93D0"/>
    <a:srgbClr val="00B8FF"/>
    <a:srgbClr val="F18787"/>
    <a:srgbClr val="9999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4412" autoAdjust="0"/>
    <p:restoredTop sz="94590" autoAdjust="0"/>
  </p:normalViewPr>
  <p:slideViewPr>
    <p:cSldViewPr>
      <p:cViewPr varScale="1">
        <p:scale>
          <a:sx n="77" d="100"/>
          <a:sy n="77" d="100"/>
        </p:scale>
        <p:origin x="1530" y="84"/>
      </p:cViewPr>
      <p:guideLst>
        <p:guide orient="horz" pos="2160"/>
        <p:guide pos="2880"/>
      </p:guideLst>
    </p:cSldViewPr>
  </p:slideViewPr>
  <p:outlineViewPr>
    <p:cViewPr varScale="1">
      <p:scale>
        <a:sx n="170" d="200"/>
        <a:sy n="170" d="200"/>
      </p:scale>
      <p:origin x="0" y="0"/>
    </p:cViewPr>
  </p:outlineViewPr>
  <p:notesTextViewPr>
    <p:cViewPr>
      <p:scale>
        <a:sx n="100" d="100"/>
        <a:sy n="100" d="100"/>
      </p:scale>
      <p:origin x="0" y="0"/>
    </p:cViewPr>
  </p:notesTextViewPr>
  <p:notesViewPr>
    <p:cSldViewPr>
      <p:cViewPr varScale="1">
        <p:scale>
          <a:sx n="68" d="100"/>
          <a:sy n="68" d="100"/>
        </p:scale>
        <p:origin x="-2148" y="-120"/>
      </p:cViewPr>
      <p:guideLst>
        <p:guide orient="horz" pos="2677"/>
        <p:guide pos="1945"/>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commentAuthors" Target="commentAuthor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handoutMaster" Target="handoutMasters/handoutMaster1.xml"/><Relationship Id="rId45"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50454" cy="497336"/>
          </a:xfrm>
          <a:prstGeom prst="rect">
            <a:avLst/>
          </a:prstGeom>
        </p:spPr>
        <p:txBody>
          <a:bodyPr vert="horz" lIns="83896" tIns="41948" rIns="83896" bIns="41948" rtlCol="0"/>
          <a:lstStyle>
            <a:lvl1pPr algn="l" rtl="0">
              <a:defRPr sz="1100"/>
            </a:lvl1pPr>
          </a:lstStyle>
          <a:p>
            <a:pPr rtl="0">
              <a:defRPr/>
            </a:pPr>
            <a:endParaRPr lang="en-US" dirty="0"/>
          </a:p>
        </p:txBody>
      </p:sp>
      <p:sp>
        <p:nvSpPr>
          <p:cNvPr id="3" name="Date Placeholder 2"/>
          <p:cNvSpPr>
            <a:spLocks noGrp="1"/>
          </p:cNvSpPr>
          <p:nvPr>
            <p:ph type="dt" sz="quarter" idx="1"/>
          </p:nvPr>
        </p:nvSpPr>
        <p:spPr>
          <a:xfrm>
            <a:off x="3855317" y="0"/>
            <a:ext cx="2950454" cy="497336"/>
          </a:xfrm>
          <a:prstGeom prst="rect">
            <a:avLst/>
          </a:prstGeom>
        </p:spPr>
        <p:txBody>
          <a:bodyPr vert="horz" lIns="83896" tIns="41948" rIns="83896" bIns="41948" rtlCol="0"/>
          <a:lstStyle>
            <a:lvl1pPr algn="l" rtl="0">
              <a:defRPr sz="1100"/>
            </a:lvl1pPr>
          </a:lstStyle>
          <a:p>
            <a:pPr rtl="0">
              <a:defRPr/>
            </a:pPr>
            <a:r>
              <a:rPr lang="en-US"/>
              <a:t>12/3/2015</a:t>
            </a:r>
            <a:endParaRPr lang="en-US" dirty="0"/>
          </a:p>
        </p:txBody>
      </p:sp>
      <p:sp>
        <p:nvSpPr>
          <p:cNvPr id="4" name="Footer Placeholder 3"/>
          <p:cNvSpPr>
            <a:spLocks noGrp="1"/>
          </p:cNvSpPr>
          <p:nvPr>
            <p:ph type="ftr" sz="quarter" idx="2"/>
          </p:nvPr>
        </p:nvSpPr>
        <p:spPr>
          <a:xfrm>
            <a:off x="0" y="9440527"/>
            <a:ext cx="2950454" cy="497335"/>
          </a:xfrm>
          <a:prstGeom prst="rect">
            <a:avLst/>
          </a:prstGeom>
        </p:spPr>
        <p:txBody>
          <a:bodyPr vert="horz" lIns="83896" tIns="41948" rIns="83896" bIns="41948" rtlCol="0" anchor="b"/>
          <a:lstStyle>
            <a:lvl1pPr algn="l" rtl="0">
              <a:defRPr sz="1100"/>
            </a:lvl1pPr>
          </a:lstStyle>
          <a:p>
            <a:pPr rtl="0">
              <a:defRPr/>
            </a:pPr>
            <a:endParaRPr lang="en-US" dirty="0"/>
          </a:p>
        </p:txBody>
      </p:sp>
      <p:sp>
        <p:nvSpPr>
          <p:cNvPr id="5" name="Slide Number Placeholder 4"/>
          <p:cNvSpPr>
            <a:spLocks noGrp="1"/>
          </p:cNvSpPr>
          <p:nvPr>
            <p:ph type="sldNum" sz="quarter" idx="3"/>
          </p:nvPr>
        </p:nvSpPr>
        <p:spPr>
          <a:xfrm>
            <a:off x="3855317" y="9440527"/>
            <a:ext cx="2950454" cy="497335"/>
          </a:xfrm>
          <a:prstGeom prst="rect">
            <a:avLst/>
          </a:prstGeom>
        </p:spPr>
        <p:txBody>
          <a:bodyPr vert="horz" lIns="83896" tIns="41948" rIns="83896" bIns="41948" rtlCol="0" anchor="b"/>
          <a:lstStyle>
            <a:lvl1pPr algn="l" rtl="0">
              <a:defRPr sz="1100"/>
            </a:lvl1pPr>
          </a:lstStyle>
          <a:p>
            <a:pPr rtl="0">
              <a:defRPr/>
            </a:pPr>
            <a:fld id="{19EDFF60-D153-4F92-96C2-113CA3918BE6}" type="slidenum">
              <a:rPr lang="en-US"/>
              <a:pPr rtl="0">
                <a:defRPr/>
              </a:pPr>
              <a:t>‹#›</a:t>
            </a:fld>
            <a:endParaRPr lang="en-US" dirty="0"/>
          </a:p>
        </p:txBody>
      </p:sp>
    </p:spTree>
    <p:extLst>
      <p:ext uri="{BB962C8B-B14F-4D97-AF65-F5344CB8AC3E}">
        <p14:creationId xmlns:p14="http://schemas.microsoft.com/office/powerpoint/2010/main" val="300316001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6386" name="Rectangle 1"/>
          <p:cNvSpPr>
            <a:spLocks noGrp="1" noRot="1" noChangeAspect="1" noChangeArrowheads="1"/>
          </p:cNvSpPr>
          <p:nvPr>
            <p:ph type="sldImg"/>
          </p:nvPr>
        </p:nvSpPr>
        <p:spPr bwMode="auto">
          <a:xfrm>
            <a:off x="920750" y="755650"/>
            <a:ext cx="4964113" cy="3724275"/>
          </a:xfrm>
          <a:prstGeom prst="rect">
            <a:avLst/>
          </a:prstGeom>
          <a:noFill/>
          <a:ln w="9525">
            <a:noFill/>
            <a:round/>
            <a:headEnd/>
            <a:tailEnd/>
          </a:ln>
        </p:spPr>
      </p:sp>
      <p:sp>
        <p:nvSpPr>
          <p:cNvPr id="2050" name="Rectangle 2"/>
          <p:cNvSpPr>
            <a:spLocks noGrp="1" noChangeArrowheads="1"/>
          </p:cNvSpPr>
          <p:nvPr>
            <p:ph type="body"/>
          </p:nvPr>
        </p:nvSpPr>
        <p:spPr bwMode="auto">
          <a:xfrm>
            <a:off x="680434" y="4721002"/>
            <a:ext cx="5444903" cy="4471595"/>
          </a:xfrm>
          <a:prstGeom prst="rect">
            <a:avLst/>
          </a:prstGeom>
          <a:noFill/>
          <a:ln w="9525">
            <a:noFill/>
            <a:round/>
            <a:headEnd/>
            <a:tailEnd/>
          </a:ln>
          <a:effectLst/>
        </p:spPr>
        <p:txBody>
          <a:bodyPr vert="horz" wrap="square" lIns="0" tIns="0" rIns="0" bIns="0" numCol="1" rtlCol="0" anchor="t" anchorCtr="0" compatLnSpc="1">
            <a:prstTxWarp prst="textNoShape">
              <a:avLst/>
            </a:prstTxWarp>
          </a:bodyPr>
          <a:lstStyle/>
          <a:p>
            <a:pPr lvl="0" rtl="0"/>
            <a:endParaRPr lang="ru-RU" noProof="0" smtClean="0"/>
          </a:p>
        </p:txBody>
      </p:sp>
      <p:sp>
        <p:nvSpPr>
          <p:cNvPr id="2051" name="Rectangle 3"/>
          <p:cNvSpPr>
            <a:spLocks noGrp="1" noChangeArrowheads="1"/>
          </p:cNvSpPr>
          <p:nvPr>
            <p:ph type="hdr"/>
          </p:nvPr>
        </p:nvSpPr>
        <p:spPr bwMode="auto">
          <a:xfrm>
            <a:off x="0" y="0"/>
            <a:ext cx="2953313" cy="495860"/>
          </a:xfrm>
          <a:prstGeom prst="rect">
            <a:avLst/>
          </a:prstGeom>
          <a:noFill/>
          <a:ln w="9525">
            <a:noFill/>
            <a:round/>
            <a:headEnd/>
            <a:tailEnd/>
          </a:ln>
          <a:effectLst/>
        </p:spPr>
        <p:txBody>
          <a:bodyPr vert="horz" wrap="square" lIns="0" tIns="0" rIns="0" bIns="0" numCol="1" rtlCol="0" anchor="t" anchorCtr="0" compatLnSpc="1">
            <a:prstTxWarp prst="textNoShape">
              <a:avLst/>
            </a:prstTxWarp>
          </a:bodyPr>
          <a:lstStyle>
            <a:lvl1pPr algn="l" rtl="0">
              <a:lnSpc>
                <a:spcPct val="95000"/>
              </a:lnSpc>
              <a:tabLst>
                <a:tab pos="664178" algn="l"/>
                <a:tab pos="1328357" algn="l"/>
                <a:tab pos="1992535" algn="l"/>
                <a:tab pos="2656713" algn="l"/>
              </a:tabLst>
              <a:defRPr sz="1300">
                <a:solidFill>
                  <a:srgbClr val="000000"/>
                </a:solidFill>
                <a:latin typeface="Times New Roman" pitchFamily="18" charset="0"/>
              </a:defRPr>
            </a:lvl1pPr>
          </a:lstStyle>
          <a:p>
            <a:pPr rtl="0">
              <a:defRPr/>
            </a:pPr>
            <a:endParaRPr lang="ru-RU"/>
          </a:p>
        </p:txBody>
      </p:sp>
      <p:sp>
        <p:nvSpPr>
          <p:cNvPr id="2052" name="Rectangle 4"/>
          <p:cNvSpPr>
            <a:spLocks noGrp="1" noChangeArrowheads="1"/>
          </p:cNvSpPr>
          <p:nvPr>
            <p:ph type="dt"/>
          </p:nvPr>
        </p:nvSpPr>
        <p:spPr bwMode="auto">
          <a:xfrm>
            <a:off x="3852459" y="0"/>
            <a:ext cx="2953313" cy="495860"/>
          </a:xfrm>
          <a:prstGeom prst="rect">
            <a:avLst/>
          </a:prstGeom>
          <a:noFill/>
          <a:ln w="9525">
            <a:noFill/>
            <a:round/>
            <a:headEnd/>
            <a:tailEnd/>
          </a:ln>
          <a:effectLst/>
        </p:spPr>
        <p:txBody>
          <a:bodyPr vert="horz" wrap="square" lIns="0" tIns="0" rIns="0" bIns="0" numCol="1" rtlCol="0" anchor="t" anchorCtr="0" compatLnSpc="1">
            <a:prstTxWarp prst="textNoShape">
              <a:avLst/>
            </a:prstTxWarp>
          </a:bodyPr>
          <a:lstStyle>
            <a:lvl1pPr algn="l" rtl="0">
              <a:lnSpc>
                <a:spcPct val="95000"/>
              </a:lnSpc>
              <a:tabLst>
                <a:tab pos="664178" algn="l"/>
                <a:tab pos="1328357" algn="l"/>
                <a:tab pos="1992535" algn="l"/>
                <a:tab pos="2656713" algn="l"/>
              </a:tabLst>
              <a:defRPr sz="1300">
                <a:solidFill>
                  <a:srgbClr val="000000"/>
                </a:solidFill>
                <a:latin typeface="Times New Roman" pitchFamily="18" charset="0"/>
              </a:defRPr>
            </a:lvl1pPr>
          </a:lstStyle>
          <a:p>
            <a:pPr rtl="0">
              <a:defRPr/>
            </a:pPr>
            <a:endParaRPr lang="ru-RU"/>
          </a:p>
        </p:txBody>
      </p:sp>
      <p:sp>
        <p:nvSpPr>
          <p:cNvPr id="2053" name="Rectangle 5"/>
          <p:cNvSpPr>
            <a:spLocks noGrp="1" noChangeArrowheads="1"/>
          </p:cNvSpPr>
          <p:nvPr>
            <p:ph type="ftr"/>
          </p:nvPr>
        </p:nvSpPr>
        <p:spPr bwMode="auto">
          <a:xfrm>
            <a:off x="0" y="9442002"/>
            <a:ext cx="2953313" cy="495860"/>
          </a:xfrm>
          <a:prstGeom prst="rect">
            <a:avLst/>
          </a:prstGeom>
          <a:noFill/>
          <a:ln w="9525">
            <a:noFill/>
            <a:round/>
            <a:headEnd/>
            <a:tailEnd/>
          </a:ln>
          <a:effectLst/>
        </p:spPr>
        <p:txBody>
          <a:bodyPr vert="horz" wrap="square" lIns="0" tIns="0" rIns="0" bIns="0" numCol="1" rtlCol="0" anchor="b" anchorCtr="0" compatLnSpc="1">
            <a:prstTxWarp prst="textNoShape">
              <a:avLst/>
            </a:prstTxWarp>
          </a:bodyPr>
          <a:lstStyle>
            <a:lvl1pPr algn="l" rtl="0">
              <a:lnSpc>
                <a:spcPct val="95000"/>
              </a:lnSpc>
              <a:tabLst>
                <a:tab pos="664178" algn="l"/>
                <a:tab pos="1328357" algn="l"/>
                <a:tab pos="1992535" algn="l"/>
                <a:tab pos="2656713" algn="l"/>
              </a:tabLst>
              <a:defRPr sz="1300">
                <a:solidFill>
                  <a:srgbClr val="000000"/>
                </a:solidFill>
                <a:latin typeface="Times New Roman" pitchFamily="18" charset="0"/>
              </a:defRPr>
            </a:lvl1pPr>
          </a:lstStyle>
          <a:p>
            <a:pPr rtl="0">
              <a:defRPr/>
            </a:pPr>
            <a:endParaRPr lang="ru-RU"/>
          </a:p>
        </p:txBody>
      </p:sp>
      <p:sp>
        <p:nvSpPr>
          <p:cNvPr id="2054" name="Rectangle 6"/>
          <p:cNvSpPr>
            <a:spLocks noGrp="1" noChangeArrowheads="1"/>
          </p:cNvSpPr>
          <p:nvPr>
            <p:ph type="sldNum"/>
          </p:nvPr>
        </p:nvSpPr>
        <p:spPr bwMode="auto">
          <a:xfrm>
            <a:off x="3852459" y="9442002"/>
            <a:ext cx="2953313" cy="495860"/>
          </a:xfrm>
          <a:prstGeom prst="rect">
            <a:avLst/>
          </a:prstGeom>
          <a:noFill/>
          <a:ln w="9525">
            <a:noFill/>
            <a:round/>
            <a:headEnd/>
            <a:tailEnd/>
          </a:ln>
          <a:effectLst/>
        </p:spPr>
        <p:txBody>
          <a:bodyPr vert="horz" wrap="square" lIns="0" tIns="0" rIns="0" bIns="0" numCol="1" rtlCol="0" anchor="b" anchorCtr="0" compatLnSpc="1">
            <a:prstTxWarp prst="textNoShape">
              <a:avLst/>
            </a:prstTxWarp>
          </a:bodyPr>
          <a:lstStyle>
            <a:lvl1pPr algn="l" rtl="0">
              <a:lnSpc>
                <a:spcPct val="95000"/>
              </a:lnSpc>
              <a:tabLst>
                <a:tab pos="664178" algn="l"/>
                <a:tab pos="1328357" algn="l"/>
                <a:tab pos="1992535" algn="l"/>
                <a:tab pos="2656713" algn="l"/>
              </a:tabLst>
              <a:defRPr sz="1300">
                <a:solidFill>
                  <a:srgbClr val="000000"/>
                </a:solidFill>
                <a:latin typeface="Times New Roman" pitchFamily="18" charset="0"/>
              </a:defRPr>
            </a:lvl1pPr>
          </a:lstStyle>
          <a:p>
            <a:pPr rtl="0">
              <a:defRPr/>
            </a:pPr>
            <a:fld id="{0792594C-CC30-4FC6-93AD-B6148B6316E2}" type="slidenum">
              <a:rPr lang="ru-RU"/>
              <a:pPr rtl="0">
                <a:defRPr/>
              </a:pPr>
              <a:t>‹#›</a:t>
            </a:fld>
            <a:endParaRPr lang="ru-RU"/>
          </a:p>
        </p:txBody>
      </p:sp>
    </p:spTree>
    <p:extLst>
      <p:ext uri="{BB962C8B-B14F-4D97-AF65-F5344CB8AC3E}">
        <p14:creationId xmlns:p14="http://schemas.microsoft.com/office/powerpoint/2010/main" val="474357231"/>
      </p:ext>
    </p:extLst>
  </p:cSld>
  <p:clrMap bg1="lt1" tx1="dk1" bg2="lt2" tx2="dk2" accent1="accent1" accent2="accent2" accent3="accent3" accent4="accent4" accent5="accent5" accent6="accent6" hlink="hlink" folHlink="folHlink"/>
  <p:notesStyle>
    <a:lvl1pPr algn="l" defTabSz="449263"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pitchFamily="18" charset="0"/>
        <a:ea typeface="+mn-ea"/>
        <a:cs typeface="Arial" charset="0"/>
      </a:defRPr>
    </a:lvl1pPr>
    <a:lvl2pPr marL="742950" indent="-285750" algn="l" defTabSz="449263"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pitchFamily="18" charset="0"/>
        <a:ea typeface="+mn-ea"/>
        <a:cs typeface="Arial" charset="0"/>
      </a:defRPr>
    </a:lvl2pPr>
    <a:lvl3pPr marL="1143000" indent="-228600" algn="l" defTabSz="449263"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pitchFamily="18" charset="0"/>
        <a:ea typeface="+mn-ea"/>
        <a:cs typeface="Arial" charset="0"/>
      </a:defRPr>
    </a:lvl3pPr>
    <a:lvl4pPr marL="1600200" indent="-228600" algn="l" defTabSz="449263"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pitchFamily="18" charset="0"/>
        <a:ea typeface="+mn-ea"/>
        <a:cs typeface="Arial" charset="0"/>
      </a:defRPr>
    </a:lvl4pPr>
    <a:lvl5pPr marL="2057400" indent="-228600" algn="l" defTabSz="449263"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pitchFamily="18" charset="0"/>
        <a:ea typeface="+mn-ea"/>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1266" name="Rectangle 6"/>
          <p:cNvSpPr>
            <a:spLocks noGrp="1" noChangeArrowheads="1"/>
          </p:cNvSpPr>
          <p:nvPr>
            <p:ph type="sldNum" sz="quarter"/>
          </p:nvPr>
        </p:nvSpPr>
        <p:spPr>
          <a:noFill/>
        </p:spPr>
        <p:txBody>
          <a:bodyPr rtlCol="0"/>
          <a:lstStyle/>
          <a:p>
            <a:pPr rtl="0"/>
            <a:fld id="{98D1E30A-5FA3-4C7D-9DE1-BC4F3C769BF1}" type="slidenum">
              <a:rPr lang="ru-RU" smtClean="0"/>
              <a:pPr rtl="0"/>
              <a:t>1</a:t>
            </a:fld>
            <a:endParaRPr lang="ru-RU" smtClean="0"/>
          </a:p>
        </p:txBody>
      </p:sp>
      <p:sp>
        <p:nvSpPr>
          <p:cNvPr id="11267" name="Rectangle 1"/>
          <p:cNvSpPr>
            <a:spLocks noGrp="1" noRot="1" noChangeAspect="1" noChangeArrowheads="1" noTextEdit="1"/>
          </p:cNvSpPr>
          <p:nvPr>
            <p:ph type="sldImg"/>
          </p:nvPr>
        </p:nvSpPr>
        <p:spPr>
          <a:xfrm>
            <a:off x="919163" y="755650"/>
            <a:ext cx="4967287" cy="3725863"/>
          </a:xfrm>
          <a:solidFill>
            <a:srgbClr val="FFFFFF"/>
          </a:solidFill>
          <a:ln>
            <a:solidFill>
              <a:srgbClr val="000000"/>
            </a:solidFill>
            <a:miter lim="800000"/>
          </a:ln>
        </p:spPr>
      </p:sp>
      <p:sp>
        <p:nvSpPr>
          <p:cNvPr id="11268" name="Rectangle 2"/>
          <p:cNvSpPr>
            <a:spLocks noGrp="1" noChangeArrowheads="1"/>
          </p:cNvSpPr>
          <p:nvPr>
            <p:ph type="body" idx="1"/>
          </p:nvPr>
        </p:nvSpPr>
        <p:spPr>
          <a:xfrm>
            <a:off x="680434" y="4721002"/>
            <a:ext cx="5446332" cy="4473070"/>
          </a:xfrm>
          <a:noFill/>
          <a:ln/>
        </p:spPr>
        <p:txBody>
          <a:bodyPr wrap="none" rtlCol="0" anchor="ctr"/>
          <a:lstStyle/>
          <a:p>
            <a:pPr rtl="0" eaLnBrk="1" hangingPunct="1"/>
            <a:endParaRPr lang="ru-RU" smtClean="0"/>
          </a:p>
        </p:txBody>
      </p:sp>
    </p:spTree>
    <p:extLst>
      <p:ext uri="{BB962C8B-B14F-4D97-AF65-F5344CB8AC3E}">
        <p14:creationId xmlns:p14="http://schemas.microsoft.com/office/powerpoint/2010/main" val="295633961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Empty">
    <p:spTree>
      <p:nvGrpSpPr>
        <p:cNvPr id="1" name=""/>
        <p:cNvGrpSpPr/>
        <p:nvPr/>
      </p:nvGrpSpPr>
      <p:grpSpPr>
        <a:xfrm>
          <a:off x="0" y="0"/>
          <a:ext cx="0" cy="0"/>
          <a:chOff x="0" y="0"/>
          <a:chExt cx="0" cy="0"/>
        </a:xfrm>
      </p:grpSpPr>
      <p:sp>
        <p:nvSpPr>
          <p:cNvPr id="6" name="Rectangle 5"/>
          <p:cNvSpPr txBox="1">
            <a:spLocks noChangeArrowheads="1"/>
          </p:cNvSpPr>
          <p:nvPr userDrawn="1"/>
        </p:nvSpPr>
        <p:spPr bwMode="auto">
          <a:xfrm>
            <a:off x="7007225" y="6854825"/>
            <a:ext cx="1987550" cy="277813"/>
          </a:xfrm>
          <a:prstGeom prst="rect">
            <a:avLst/>
          </a:prstGeom>
          <a:noFill/>
          <a:ln w="9525">
            <a:noFill/>
            <a:round/>
            <a:headEnd/>
            <a:tailEnd/>
          </a:ln>
          <a:effectLst/>
        </p:spPr>
        <p:txBody>
          <a:bodyPr lIns="0" tIns="0" rIns="0" bIns="0" rtlCol="0"/>
          <a:lstStyle>
            <a:lvl1pPr algn="l" rtl="0">
              <a:defRPr/>
            </a:lvl1pPr>
          </a:lstStyle>
          <a:p>
            <a:pPr algn="r" rtl="0">
              <a:lnSpc>
                <a:spcPct val="95000"/>
              </a:lnSpc>
              <a:defRPr/>
            </a:pPr>
            <a:fld id="{1DD27DB6-0872-47D6-A132-8C5883A5698A}" type="slidenum">
              <a:rPr lang="ru-RU" sz="1000" smtClean="0">
                <a:solidFill>
                  <a:srgbClr val="999999"/>
                </a:solidFill>
              </a:rPr>
              <a:pPr algn="r" rtl="0">
                <a:lnSpc>
                  <a:spcPct val="95000"/>
                </a:lnSpc>
                <a:defRPr/>
              </a:pPr>
              <a:t>‹#›</a:t>
            </a:fld>
            <a:endParaRPr lang="ru-RU" sz="1000" dirty="0">
              <a:solidFill>
                <a:srgbClr val="999999"/>
              </a:solidFill>
            </a:endParaRPr>
          </a:p>
        </p:txBody>
      </p:sp>
      <p:sp>
        <p:nvSpPr>
          <p:cNvPr id="7" name="Заголовок 1"/>
          <p:cNvSpPr>
            <a:spLocks noGrp="1"/>
          </p:cNvSpPr>
          <p:nvPr>
            <p:ph type="title"/>
          </p:nvPr>
        </p:nvSpPr>
        <p:spPr>
          <a:xfrm>
            <a:off x="705008" y="1329562"/>
            <a:ext cx="8566150" cy="790575"/>
          </a:xfrm>
        </p:spPr>
        <p:txBody>
          <a:bodyPr rtlCol="0"/>
          <a:lstStyle>
            <a:lvl1pPr algn="l" rtl="0">
              <a:defRPr/>
            </a:lvl1pPr>
          </a:lstStyle>
          <a:p>
            <a:pPr rtl="0"/>
            <a:r>
              <a:rPr lang="x-none"/>
              <a:t>Click to edit Master title style</a:t>
            </a:r>
            <a:endParaRPr lang="ru-RU" dirty="0"/>
          </a:p>
        </p:txBody>
      </p:sp>
      <p:sp>
        <p:nvSpPr>
          <p:cNvPr id="10" name="Content Placeholder 3"/>
          <p:cNvSpPr txBox="1">
            <a:spLocks/>
          </p:cNvSpPr>
          <p:nvPr userDrawn="1"/>
        </p:nvSpPr>
        <p:spPr>
          <a:xfrm>
            <a:off x="3152933" y="392937"/>
            <a:ext cx="4537075" cy="647700"/>
          </a:xfrm>
          <a:prstGeom prst="rect">
            <a:avLst/>
          </a:prstGeom>
        </p:spPr>
        <p:txBody>
          <a:bodyPr rtlCol="0"/>
          <a:lstStyle/>
          <a:p>
            <a:pPr marL="0" marR="0" lvl="0" indent="0" algn="l" defTabSz="449263" rtl="0" eaLnBrk="0" fontAlgn="base" latinLnBrk="0" hangingPunct="0">
              <a:lnSpc>
                <a:spcPct val="100000"/>
              </a:lnSpc>
              <a:spcBef>
                <a:spcPct val="50000"/>
              </a:spcBef>
              <a:spcAft>
                <a:spcPct val="0"/>
              </a:spcAft>
              <a:buClr>
                <a:srgbClr val="0093D0"/>
              </a:buClr>
              <a:buSzPct val="120000"/>
              <a:buFontTx/>
              <a:buNone/>
              <a:tabLst/>
              <a:defRPr/>
            </a:pPr>
            <a:r>
              <a:rPr lang="x-none" sz="2000" b="1" i="0" u="none" strike="noStrike" kern="0" cap="none" spc="0" normalizeH="0" noProof="0">
                <a:ln>
                  <a:noFill/>
                </a:ln>
                <a:solidFill>
                  <a:srgbClr val="0093D0"/>
                </a:solidFill>
                <a:effectLst/>
                <a:uLnTx/>
                <a:uFillTx/>
                <a:latin typeface="+mj-lt"/>
                <a:ea typeface="+mn-ea"/>
                <a:cs typeface="+mn-cs"/>
              </a:rPr>
              <a:t>Q3D training module 4 </a:t>
            </a:r>
            <a:r>
              <a:rPr kumimoji="0" lang="en-US" sz="2000" b="1" i="0" u="none" strike="noStrike" kern="0" cap="none" spc="0" normalizeH="0" baseline="0" noProof="0" dirty="0" smtClean="0">
                <a:ln>
                  <a:noFill/>
                </a:ln>
                <a:solidFill>
                  <a:schemeClr val="tx1"/>
                </a:solidFill>
                <a:effectLst/>
                <a:uLnTx/>
                <a:uFillTx/>
                <a:latin typeface="+mn-lt"/>
                <a:ea typeface="+mn-ea"/>
                <a:cs typeface="+mn-cs"/>
              </a:rPr>
              <a:t/>
            </a:r>
            <a:br>
              <a:rPr kumimoji="0" lang="en-US" sz="2000" b="1" i="0" u="none" strike="noStrike" kern="0" cap="none" spc="0" normalizeH="0" baseline="0" noProof="0" dirty="0" smtClean="0">
                <a:ln>
                  <a:noFill/>
                </a:ln>
                <a:solidFill>
                  <a:schemeClr val="tx1"/>
                </a:solidFill>
                <a:effectLst/>
                <a:uLnTx/>
                <a:uFillTx/>
                <a:latin typeface="+mn-lt"/>
                <a:ea typeface="+mn-ea"/>
                <a:cs typeface="+mn-cs"/>
              </a:rPr>
            </a:br>
            <a:r>
              <a:rPr lang="x-none" sz="2000" b="0" i="0" u="none" strike="noStrike" kern="0" cap="none" spc="0" normalizeH="0" noProof="0">
                <a:ln>
                  <a:noFill/>
                </a:ln>
                <a:solidFill>
                  <a:schemeClr val="tx1"/>
                </a:solidFill>
                <a:effectLst/>
                <a:uLnTx/>
                <a:uFillTx/>
                <a:latin typeface="+mj-lt"/>
                <a:ea typeface="+mn-ea"/>
                <a:cs typeface="+mn-cs"/>
              </a:rPr>
              <a:t>Large Volume Parenterals</a:t>
            </a:r>
            <a:endParaRPr kumimoji="0" lang="en-US" sz="2000" b="0" i="0" u="none" strike="noStrike" kern="0" cap="none" spc="0" normalizeH="0" baseline="0" noProof="0" dirty="0" smtClean="0">
              <a:ln>
                <a:noFill/>
              </a:ln>
              <a:solidFill>
                <a:schemeClr val="tx1"/>
              </a:solidFill>
              <a:effectLst/>
              <a:uLnTx/>
              <a:uFillTx/>
              <a:latin typeface="+mj-lt"/>
              <a:ea typeface="+mn-ea"/>
              <a:cs typeface="+mn-cs"/>
            </a:endParaRPr>
          </a:p>
          <a:p>
            <a:pPr marL="273050" marR="0" lvl="0" indent="-273050" algn="l" defTabSz="449263" rtl="0" eaLnBrk="0" fontAlgn="base" latinLnBrk="0" hangingPunct="0">
              <a:lnSpc>
                <a:spcPct val="100000"/>
              </a:lnSpc>
              <a:spcBef>
                <a:spcPct val="50000"/>
              </a:spcBef>
              <a:spcAft>
                <a:spcPct val="0"/>
              </a:spcAft>
              <a:buClr>
                <a:srgbClr val="0093D0"/>
              </a:buClr>
              <a:buSzPct val="120000"/>
              <a:buFontTx/>
              <a:buChar char="•"/>
              <a:tabLst/>
              <a:defRPr/>
            </a:pPr>
            <a:endParaRPr kumimoji="0" lang="en-US" sz="2000" b="1" i="0" u="none" strike="noStrike" kern="0" cap="none" spc="0" normalizeH="0" baseline="0" noProof="0" dirty="0">
              <a:ln>
                <a:noFill/>
              </a:ln>
              <a:solidFill>
                <a:schemeClr val="tx1"/>
              </a:solidFill>
              <a:effectLst/>
              <a:uLnTx/>
              <a:uFillTx/>
              <a:latin typeface="+mn-lt"/>
              <a:ea typeface="+mn-ea"/>
              <a:cs typeface="+mn-cs"/>
            </a:endParaRP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Bullet points">
    <p:spTree>
      <p:nvGrpSpPr>
        <p:cNvPr id="1" name=""/>
        <p:cNvGrpSpPr/>
        <p:nvPr/>
      </p:nvGrpSpPr>
      <p:grpSpPr>
        <a:xfrm>
          <a:off x="0" y="0"/>
          <a:ext cx="0" cy="0"/>
          <a:chOff x="0" y="0"/>
          <a:chExt cx="0" cy="0"/>
        </a:xfrm>
      </p:grpSpPr>
      <p:sp>
        <p:nvSpPr>
          <p:cNvPr id="6" name="Rectangle 5"/>
          <p:cNvSpPr txBox="1">
            <a:spLocks noChangeArrowheads="1"/>
          </p:cNvSpPr>
          <p:nvPr userDrawn="1"/>
        </p:nvSpPr>
        <p:spPr bwMode="auto">
          <a:xfrm>
            <a:off x="6858000" y="6854825"/>
            <a:ext cx="1987550" cy="277813"/>
          </a:xfrm>
          <a:prstGeom prst="rect">
            <a:avLst/>
          </a:prstGeom>
          <a:noFill/>
          <a:ln w="9525">
            <a:noFill/>
            <a:round/>
            <a:headEnd/>
            <a:tailEnd/>
          </a:ln>
          <a:effectLst/>
        </p:spPr>
        <p:txBody>
          <a:bodyPr lIns="0" tIns="0" rIns="0" bIns="0" rtlCol="0"/>
          <a:lstStyle>
            <a:lvl1pPr algn="l" rtl="0">
              <a:defRPr/>
            </a:lvl1pPr>
          </a:lstStyle>
          <a:p>
            <a:pPr algn="r" rtl="0">
              <a:lnSpc>
                <a:spcPct val="95000"/>
              </a:lnSpc>
              <a:defRPr/>
            </a:pPr>
            <a:fld id="{DAE92554-818E-438B-8EAE-36A0BFAEA8A0}" type="slidenum">
              <a:rPr lang="ru-RU" sz="1000" smtClean="0">
                <a:solidFill>
                  <a:srgbClr val="999999"/>
                </a:solidFill>
              </a:rPr>
              <a:pPr algn="r" rtl="0">
                <a:lnSpc>
                  <a:spcPct val="95000"/>
                </a:lnSpc>
                <a:defRPr/>
              </a:pPr>
              <a:t>‹#›</a:t>
            </a:fld>
            <a:endParaRPr lang="ru-RU" sz="1000" dirty="0">
              <a:solidFill>
                <a:srgbClr val="999999"/>
              </a:solidFill>
            </a:endParaRPr>
          </a:p>
        </p:txBody>
      </p:sp>
      <p:sp>
        <p:nvSpPr>
          <p:cNvPr id="7" name="Заголовок 1"/>
          <p:cNvSpPr>
            <a:spLocks noGrp="1"/>
          </p:cNvSpPr>
          <p:nvPr>
            <p:ph type="title"/>
          </p:nvPr>
        </p:nvSpPr>
        <p:spPr>
          <a:xfrm>
            <a:off x="705008" y="1329562"/>
            <a:ext cx="8566150" cy="790575"/>
          </a:xfrm>
        </p:spPr>
        <p:txBody>
          <a:bodyPr rtlCol="0"/>
          <a:lstStyle>
            <a:lvl1pPr algn="l" rtl="0">
              <a:defRPr/>
            </a:lvl1pPr>
          </a:lstStyle>
          <a:p>
            <a:pPr rtl="0"/>
            <a:r>
              <a:rPr lang="x-none"/>
              <a:t>Click to edit Master title style</a:t>
            </a:r>
            <a:endParaRPr lang="ru-RU" dirty="0"/>
          </a:p>
        </p:txBody>
      </p:sp>
      <p:sp>
        <p:nvSpPr>
          <p:cNvPr id="8" name="Содержимое 2"/>
          <p:cNvSpPr>
            <a:spLocks noGrp="1"/>
          </p:cNvSpPr>
          <p:nvPr>
            <p:ph idx="1"/>
          </p:nvPr>
        </p:nvSpPr>
        <p:spPr>
          <a:xfrm>
            <a:off x="700336" y="2217440"/>
            <a:ext cx="8568952" cy="4273550"/>
          </a:xfrm>
        </p:spPr>
        <p:txBody>
          <a:bodyPr rtlCol="0"/>
          <a:lstStyle>
            <a:lvl1pPr algn="l" rtl="0">
              <a:defRPr/>
            </a:lvl1pPr>
            <a:lvl2pPr marL="630238" indent="-268288" algn="l" rtl="0">
              <a:defRPr/>
            </a:lvl2pPr>
            <a:lvl3pPr marL="989013" indent="-269875" algn="l" rtl="0">
              <a:defRPr/>
            </a:lvl3pPr>
            <a:lvl4pPr marL="1349375" indent="-268288" algn="l" rtl="0">
              <a:defRPr/>
            </a:lvl4pPr>
            <a:lvl5pPr marL="1708150" indent="-268288" algn="l" rtl="0">
              <a:defRPr/>
            </a:lvl5pPr>
          </a:lstStyle>
          <a:p>
            <a:pPr lvl="0" rtl="0"/>
            <a:r>
              <a:rPr lang="x-none"/>
              <a:t>Click to edit Master text styles</a:t>
            </a:r>
          </a:p>
          <a:p>
            <a:pPr lvl="1" rtl="0"/>
            <a:r>
              <a:rPr lang="x-none"/>
              <a:t>Second level</a:t>
            </a:r>
          </a:p>
          <a:p>
            <a:pPr lvl="2" rtl="0"/>
            <a:r>
              <a:rPr lang="x-none"/>
              <a:t>Third level</a:t>
            </a:r>
          </a:p>
          <a:p>
            <a:pPr lvl="3" rtl="0"/>
            <a:r>
              <a:rPr lang="x-none"/>
              <a:t>Fourth level</a:t>
            </a:r>
          </a:p>
          <a:p>
            <a:pPr lvl="4" rtl="0"/>
            <a:r>
              <a:rPr lang="x-none"/>
              <a:t>Fifth level</a:t>
            </a:r>
            <a:endParaRPr lang="ru-RU" dirty="0"/>
          </a:p>
        </p:txBody>
      </p:sp>
    </p:spTree>
    <p:extLst>
      <p:ext uri="{BB962C8B-B14F-4D97-AF65-F5344CB8AC3E}">
        <p14:creationId xmlns:p14="http://schemas.microsoft.com/office/powerpoint/2010/main" val="2113244786"/>
      </p:ext>
    </p:extLst>
  </p:cSld>
  <p:clrMapOvr>
    <a:masterClrMapping/>
  </p:clrMapOvr>
  <mc:AlternateContent xmlns:mc="http://schemas.openxmlformats.org/markup-compatibility/2006" xmlns:p14="http://schemas.microsoft.com/office/powerpoint/2010/main">
    <mc:Choice Requires="p14">
      <p:transition p14:dur="250">
        <p:wipe/>
      </p:transition>
    </mc:Choice>
    <mc:Fallback xmlns="">
      <p:transition>
        <p:wip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Bullet points 1">
    <p:spTree>
      <p:nvGrpSpPr>
        <p:cNvPr id="1" name=""/>
        <p:cNvGrpSpPr/>
        <p:nvPr/>
      </p:nvGrpSpPr>
      <p:grpSpPr>
        <a:xfrm>
          <a:off x="0" y="0"/>
          <a:ext cx="0" cy="0"/>
          <a:chOff x="0" y="0"/>
          <a:chExt cx="0" cy="0"/>
        </a:xfrm>
      </p:grpSpPr>
      <p:sp>
        <p:nvSpPr>
          <p:cNvPr id="10" name="Rectangle 5"/>
          <p:cNvSpPr txBox="1">
            <a:spLocks noChangeArrowheads="1"/>
          </p:cNvSpPr>
          <p:nvPr userDrawn="1"/>
        </p:nvSpPr>
        <p:spPr bwMode="auto">
          <a:xfrm>
            <a:off x="7007225" y="6854825"/>
            <a:ext cx="1987550" cy="277813"/>
          </a:xfrm>
          <a:prstGeom prst="rect">
            <a:avLst/>
          </a:prstGeom>
          <a:noFill/>
          <a:ln w="9525">
            <a:noFill/>
            <a:round/>
            <a:headEnd/>
            <a:tailEnd/>
          </a:ln>
          <a:effectLst/>
        </p:spPr>
        <p:txBody>
          <a:bodyPr lIns="0" tIns="0" rIns="0" bIns="0" rtlCol="0"/>
          <a:lstStyle>
            <a:lvl1pPr algn="l" rtl="0">
              <a:defRPr/>
            </a:lvl1pPr>
          </a:lstStyle>
          <a:p>
            <a:pPr algn="r" rtl="0">
              <a:lnSpc>
                <a:spcPct val="95000"/>
              </a:lnSpc>
              <a:defRPr/>
            </a:pPr>
            <a:fld id="{1C396BFB-579C-4A06-904D-50325C50E28C}" type="slidenum">
              <a:rPr lang="ru-RU" sz="1000" smtClean="0">
                <a:solidFill>
                  <a:srgbClr val="999999"/>
                </a:solidFill>
              </a:rPr>
              <a:pPr algn="r" rtl="0">
                <a:lnSpc>
                  <a:spcPct val="95000"/>
                </a:lnSpc>
                <a:defRPr/>
              </a:pPr>
              <a:t>‹#›</a:t>
            </a:fld>
            <a:endParaRPr lang="ru-RU" sz="1000" dirty="0">
              <a:solidFill>
                <a:srgbClr val="999999"/>
              </a:solidFill>
            </a:endParaRPr>
          </a:p>
        </p:txBody>
      </p:sp>
      <p:sp>
        <p:nvSpPr>
          <p:cNvPr id="7" name="Заголовок 1"/>
          <p:cNvSpPr>
            <a:spLocks noGrp="1"/>
          </p:cNvSpPr>
          <p:nvPr>
            <p:ph type="title"/>
          </p:nvPr>
        </p:nvSpPr>
        <p:spPr>
          <a:xfrm>
            <a:off x="705008" y="1329562"/>
            <a:ext cx="8566150" cy="790575"/>
          </a:xfrm>
        </p:spPr>
        <p:txBody>
          <a:bodyPr rtlCol="0"/>
          <a:lstStyle>
            <a:lvl1pPr algn="l" rtl="0">
              <a:defRPr/>
            </a:lvl1pPr>
          </a:lstStyle>
          <a:p>
            <a:pPr rtl="0"/>
            <a:r>
              <a:rPr lang="x-none"/>
              <a:t>Click to edit Master title style</a:t>
            </a:r>
            <a:endParaRPr lang="ru-RU" dirty="0"/>
          </a:p>
        </p:txBody>
      </p:sp>
      <p:sp>
        <p:nvSpPr>
          <p:cNvPr id="8" name="Содержимое 2"/>
          <p:cNvSpPr>
            <a:spLocks noGrp="1"/>
          </p:cNvSpPr>
          <p:nvPr>
            <p:ph idx="1"/>
          </p:nvPr>
        </p:nvSpPr>
        <p:spPr>
          <a:xfrm>
            <a:off x="705008" y="2239199"/>
            <a:ext cx="8280400" cy="4273550"/>
          </a:xfrm>
        </p:spPr>
        <p:txBody>
          <a:bodyPr rtlCol="0"/>
          <a:lstStyle>
            <a:lvl1pPr algn="l" rtl="0">
              <a:defRPr/>
            </a:lvl1pPr>
            <a:lvl2pPr algn="l" rtl="0">
              <a:defRPr/>
            </a:lvl2pPr>
            <a:lvl3pPr algn="l" rtl="0">
              <a:defRPr/>
            </a:lvl3pPr>
            <a:lvl4pPr algn="l" rtl="0">
              <a:defRPr/>
            </a:lvl4pPr>
            <a:lvl5pPr algn="l" rtl="0">
              <a:defRPr/>
            </a:lvl5pPr>
          </a:lstStyle>
          <a:p>
            <a:pPr lvl="0" rtl="0"/>
            <a:r>
              <a:rPr lang="x-none"/>
              <a:t>Click to edit Master text styles</a:t>
            </a:r>
          </a:p>
          <a:p>
            <a:pPr lvl="1" rtl="0"/>
            <a:r>
              <a:rPr lang="x-none"/>
              <a:t>Second level</a:t>
            </a:r>
          </a:p>
          <a:p>
            <a:pPr lvl="2" rtl="0"/>
            <a:r>
              <a:rPr lang="x-none"/>
              <a:t>Third level</a:t>
            </a:r>
          </a:p>
          <a:p>
            <a:pPr lvl="3" rtl="0"/>
            <a:r>
              <a:rPr lang="x-none"/>
              <a:t>Fourth level</a:t>
            </a:r>
          </a:p>
          <a:p>
            <a:pPr lvl="4" rtl="0"/>
            <a:r>
              <a:rPr lang="x-none"/>
              <a:t>Fifth level</a:t>
            </a:r>
            <a:endParaRPr lang="ru-RU" dirty="0"/>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wo column">
    <p:spTree>
      <p:nvGrpSpPr>
        <p:cNvPr id="1" name=""/>
        <p:cNvGrpSpPr/>
        <p:nvPr/>
      </p:nvGrpSpPr>
      <p:grpSpPr>
        <a:xfrm>
          <a:off x="0" y="0"/>
          <a:ext cx="0" cy="0"/>
          <a:chOff x="0" y="0"/>
          <a:chExt cx="0" cy="0"/>
        </a:xfrm>
      </p:grpSpPr>
      <p:sp>
        <p:nvSpPr>
          <p:cNvPr id="4" name="Заголовок 1"/>
          <p:cNvSpPr>
            <a:spLocks noGrp="1"/>
          </p:cNvSpPr>
          <p:nvPr>
            <p:ph type="title"/>
          </p:nvPr>
        </p:nvSpPr>
        <p:spPr>
          <a:xfrm>
            <a:off x="704088" y="1325880"/>
            <a:ext cx="8280920" cy="790575"/>
          </a:xfrm>
        </p:spPr>
        <p:txBody>
          <a:bodyPr rtlCol="0"/>
          <a:lstStyle>
            <a:lvl1pPr algn="ctr" rtl="0">
              <a:defRPr/>
            </a:lvl1pPr>
          </a:lstStyle>
          <a:p>
            <a:pPr rtl="0"/>
            <a:r>
              <a:rPr lang="x-none"/>
              <a:t>Click to edit Master title style</a:t>
            </a:r>
            <a:endParaRPr lang="ru-RU" dirty="0"/>
          </a:p>
        </p:txBody>
      </p:sp>
      <p:sp>
        <p:nvSpPr>
          <p:cNvPr id="5" name="Содержимое 2"/>
          <p:cNvSpPr>
            <a:spLocks noGrp="1"/>
          </p:cNvSpPr>
          <p:nvPr>
            <p:ph sz="half" idx="1"/>
          </p:nvPr>
        </p:nvSpPr>
        <p:spPr>
          <a:xfrm>
            <a:off x="916640" y="2149176"/>
            <a:ext cx="4074960" cy="4536504"/>
          </a:xfrm>
        </p:spPr>
        <p:txBody>
          <a:bodyPr rtlCol="0"/>
          <a:lstStyle>
            <a:lvl1pPr algn="l" rtl="0">
              <a:defRPr sz="2500" baseline="0"/>
            </a:lvl1pPr>
            <a:lvl2pPr algn="l" rtl="0">
              <a:defRPr sz="2400"/>
            </a:lvl2pPr>
            <a:lvl3pPr algn="l" rtl="0">
              <a:defRPr sz="2000"/>
            </a:lvl3pPr>
            <a:lvl4pPr algn="l" rtl="0">
              <a:defRPr sz="1800"/>
            </a:lvl4pPr>
            <a:lvl5pPr algn="l" rtl="0">
              <a:defRPr sz="1800"/>
            </a:lvl5pPr>
            <a:lvl6pPr algn="l" rtl="0">
              <a:defRPr sz="1800"/>
            </a:lvl6pPr>
            <a:lvl7pPr algn="l" rtl="0">
              <a:defRPr sz="1800"/>
            </a:lvl7pPr>
            <a:lvl8pPr algn="l" rtl="0">
              <a:defRPr sz="1800"/>
            </a:lvl8pPr>
            <a:lvl9pPr algn="l" rtl="0">
              <a:defRPr sz="1800"/>
            </a:lvl9pPr>
          </a:lstStyle>
          <a:p>
            <a:pPr lvl="0" rtl="0"/>
            <a:r>
              <a:rPr lang="x-none"/>
              <a:t>Click to edit Master text styles</a:t>
            </a:r>
          </a:p>
          <a:p>
            <a:pPr lvl="1" rtl="0"/>
            <a:r>
              <a:rPr lang="x-none"/>
              <a:t>Second level</a:t>
            </a:r>
          </a:p>
          <a:p>
            <a:pPr lvl="2" rtl="0"/>
            <a:r>
              <a:rPr lang="x-none"/>
              <a:t>Third level</a:t>
            </a:r>
          </a:p>
          <a:p>
            <a:pPr lvl="3" rtl="0"/>
            <a:r>
              <a:rPr lang="x-none"/>
              <a:t>Fourth level</a:t>
            </a:r>
          </a:p>
          <a:p>
            <a:pPr lvl="4" rtl="0"/>
            <a:r>
              <a:rPr lang="x-none"/>
              <a:t>Fifth level</a:t>
            </a:r>
            <a:endParaRPr lang="ru-RU" dirty="0"/>
          </a:p>
        </p:txBody>
      </p:sp>
      <p:sp>
        <p:nvSpPr>
          <p:cNvPr id="6" name="Содержимое 3"/>
          <p:cNvSpPr>
            <a:spLocks noGrp="1"/>
          </p:cNvSpPr>
          <p:nvPr>
            <p:ph sz="half" idx="2"/>
          </p:nvPr>
        </p:nvSpPr>
        <p:spPr>
          <a:xfrm>
            <a:off x="5171760" y="2159008"/>
            <a:ext cx="3996304" cy="4536504"/>
          </a:xfrm>
        </p:spPr>
        <p:txBody>
          <a:bodyPr rtlCol="0"/>
          <a:lstStyle>
            <a:lvl1pPr algn="l" rtl="0">
              <a:defRPr sz="2500" b="1"/>
            </a:lvl1pPr>
            <a:lvl2pPr algn="l" rtl="0">
              <a:defRPr sz="2400"/>
            </a:lvl2pPr>
            <a:lvl3pPr algn="l" rtl="0">
              <a:defRPr sz="2000"/>
            </a:lvl3pPr>
            <a:lvl4pPr algn="l" rtl="0">
              <a:defRPr sz="1800"/>
            </a:lvl4pPr>
            <a:lvl5pPr algn="l" rtl="0">
              <a:defRPr sz="1800"/>
            </a:lvl5pPr>
            <a:lvl6pPr algn="l" rtl="0">
              <a:defRPr sz="1800"/>
            </a:lvl6pPr>
            <a:lvl7pPr algn="l" rtl="0">
              <a:defRPr sz="1800"/>
            </a:lvl7pPr>
            <a:lvl8pPr algn="l" rtl="0">
              <a:defRPr sz="1800"/>
            </a:lvl8pPr>
            <a:lvl9pPr algn="l" rtl="0">
              <a:defRPr sz="1800"/>
            </a:lvl9pPr>
          </a:lstStyle>
          <a:p>
            <a:pPr lvl="0" rtl="0"/>
            <a:r>
              <a:rPr lang="x-none"/>
              <a:t>Click to edit Master text styles</a:t>
            </a:r>
          </a:p>
          <a:p>
            <a:pPr lvl="1" rtl="0"/>
            <a:r>
              <a:rPr lang="x-none"/>
              <a:t>Second level</a:t>
            </a:r>
          </a:p>
          <a:p>
            <a:pPr lvl="2" rtl="0"/>
            <a:r>
              <a:rPr lang="x-none"/>
              <a:t>Third level</a:t>
            </a:r>
          </a:p>
          <a:p>
            <a:pPr lvl="3" rtl="0"/>
            <a:r>
              <a:rPr lang="x-none"/>
              <a:t>Fourth level</a:t>
            </a:r>
          </a:p>
          <a:p>
            <a:pPr lvl="4" rtl="0"/>
            <a:r>
              <a:rPr lang="x-none"/>
              <a:t>Fifth level</a:t>
            </a:r>
            <a:endParaRPr lang="ru-RU" dirty="0"/>
          </a:p>
        </p:txBody>
      </p:sp>
      <p:sp>
        <p:nvSpPr>
          <p:cNvPr id="11" name="Rectangle 5"/>
          <p:cNvSpPr>
            <a:spLocks noGrp="1" noChangeArrowheads="1"/>
          </p:cNvSpPr>
          <p:nvPr>
            <p:ph type="sldNum" idx="16"/>
          </p:nvPr>
        </p:nvSpPr>
        <p:spPr>
          <a:xfrm>
            <a:off x="6992938" y="6880884"/>
            <a:ext cx="1987550" cy="277812"/>
          </a:xfrm>
        </p:spPr>
        <p:txBody>
          <a:bodyPr rtlCol="0"/>
          <a:lstStyle>
            <a:lvl1pPr algn="l" rtl="0">
              <a:defRPr/>
            </a:lvl1pPr>
          </a:lstStyle>
          <a:p>
            <a:pPr rtl="0">
              <a:defRPr/>
            </a:pPr>
            <a:fld id="{D2377A32-367F-48A5-A861-2A2B9E2FB592}" type="slidenum">
              <a:rPr lang="ru-RU"/>
              <a:pPr rtl="0">
                <a:defRPr/>
              </a:pPr>
              <a:t>‹#›</a:t>
            </a:fld>
            <a:endParaRPr lang="ru-RU" dirty="0"/>
          </a:p>
        </p:txBody>
      </p:sp>
      <p:sp>
        <p:nvSpPr>
          <p:cNvPr id="12" name="Content Placeholder 3"/>
          <p:cNvSpPr txBox="1">
            <a:spLocks/>
          </p:cNvSpPr>
          <p:nvPr userDrawn="1"/>
        </p:nvSpPr>
        <p:spPr>
          <a:xfrm>
            <a:off x="3152933" y="392937"/>
            <a:ext cx="4537075" cy="647700"/>
          </a:xfrm>
          <a:prstGeom prst="rect">
            <a:avLst/>
          </a:prstGeom>
        </p:spPr>
        <p:txBody>
          <a:bodyPr rtlCol="0"/>
          <a:lstStyle/>
          <a:p>
            <a:pPr marL="0" marR="0" lvl="0" indent="0" algn="l" defTabSz="449263" rtl="0" eaLnBrk="0" fontAlgn="base" latinLnBrk="0" hangingPunct="0">
              <a:lnSpc>
                <a:spcPct val="100000"/>
              </a:lnSpc>
              <a:spcBef>
                <a:spcPct val="50000"/>
              </a:spcBef>
              <a:spcAft>
                <a:spcPct val="0"/>
              </a:spcAft>
              <a:buClr>
                <a:srgbClr val="0093D0"/>
              </a:buClr>
              <a:buSzPct val="120000"/>
              <a:buFontTx/>
              <a:buNone/>
              <a:tabLst/>
              <a:defRPr/>
            </a:pPr>
            <a:r>
              <a:rPr lang="x-none" sz="2000" b="1" i="0" u="none" strike="noStrike" kern="0" cap="none" spc="0" normalizeH="0" noProof="0">
                <a:ln>
                  <a:noFill/>
                </a:ln>
                <a:solidFill>
                  <a:srgbClr val="0093D0"/>
                </a:solidFill>
                <a:effectLst/>
                <a:uLnTx/>
                <a:uFillTx/>
                <a:latin typeface="+mj-lt"/>
                <a:ea typeface="+mn-ea"/>
                <a:cs typeface="+mn-cs"/>
              </a:rPr>
              <a:t>Q3D training module 4 </a:t>
            </a:r>
            <a:r>
              <a:rPr kumimoji="0" lang="en-US" sz="2000" b="1" i="0" u="none" strike="noStrike" kern="0" cap="none" spc="0" normalizeH="0" baseline="0" noProof="0" dirty="0" smtClean="0">
                <a:ln>
                  <a:noFill/>
                </a:ln>
                <a:solidFill>
                  <a:schemeClr val="tx1"/>
                </a:solidFill>
                <a:effectLst/>
                <a:uLnTx/>
                <a:uFillTx/>
                <a:latin typeface="+mn-lt"/>
                <a:ea typeface="+mn-ea"/>
                <a:cs typeface="+mn-cs"/>
              </a:rPr>
              <a:t/>
            </a:r>
            <a:br>
              <a:rPr kumimoji="0" lang="en-US" sz="2000" b="1" i="0" u="none" strike="noStrike" kern="0" cap="none" spc="0" normalizeH="0" baseline="0" noProof="0" dirty="0" smtClean="0">
                <a:ln>
                  <a:noFill/>
                </a:ln>
                <a:solidFill>
                  <a:schemeClr val="tx1"/>
                </a:solidFill>
                <a:effectLst/>
                <a:uLnTx/>
                <a:uFillTx/>
                <a:latin typeface="+mn-lt"/>
                <a:ea typeface="+mn-ea"/>
                <a:cs typeface="+mn-cs"/>
              </a:rPr>
            </a:br>
            <a:r>
              <a:rPr lang="x-none" sz="2000" b="0" i="0" u="none" strike="noStrike" kern="0" cap="none" spc="0" normalizeH="0" noProof="0">
                <a:ln>
                  <a:noFill/>
                </a:ln>
                <a:solidFill>
                  <a:schemeClr val="tx1"/>
                </a:solidFill>
                <a:effectLst/>
                <a:uLnTx/>
                <a:uFillTx/>
                <a:latin typeface="+mj-lt"/>
                <a:ea typeface="+mn-ea"/>
                <a:cs typeface="+mn-cs"/>
              </a:rPr>
              <a:t>Large Volume Parenterals</a:t>
            </a:r>
            <a:endParaRPr kumimoji="0" lang="en-US" sz="2000" b="0" i="0" u="none" strike="noStrike" kern="0" cap="none" spc="0" normalizeH="0" baseline="0" noProof="0" dirty="0" smtClean="0">
              <a:ln>
                <a:noFill/>
              </a:ln>
              <a:solidFill>
                <a:schemeClr val="tx1"/>
              </a:solidFill>
              <a:effectLst/>
              <a:uLnTx/>
              <a:uFillTx/>
              <a:latin typeface="+mj-lt"/>
              <a:ea typeface="+mn-ea"/>
              <a:cs typeface="+mn-cs"/>
            </a:endParaRPr>
          </a:p>
          <a:p>
            <a:pPr marL="273050" marR="0" lvl="0" indent="-273050" algn="l" defTabSz="449263" rtl="0" eaLnBrk="0" fontAlgn="base" latinLnBrk="0" hangingPunct="0">
              <a:lnSpc>
                <a:spcPct val="100000"/>
              </a:lnSpc>
              <a:spcBef>
                <a:spcPct val="50000"/>
              </a:spcBef>
              <a:spcAft>
                <a:spcPct val="0"/>
              </a:spcAft>
              <a:buClr>
                <a:srgbClr val="0093D0"/>
              </a:buClr>
              <a:buSzPct val="120000"/>
              <a:buFontTx/>
              <a:buChar char="•"/>
              <a:tabLst/>
              <a:defRPr/>
            </a:pPr>
            <a:endParaRPr kumimoji="0" lang="en-US" sz="2000" b="1" i="0" u="none" strike="noStrike" kern="0" cap="none" spc="0" normalizeH="0" baseline="0" noProof="0" dirty="0">
              <a:ln>
                <a:noFill/>
              </a:ln>
              <a:solidFill>
                <a:schemeClr val="tx1"/>
              </a:solidFill>
              <a:effectLst/>
              <a:uLnTx/>
              <a:uFillTx/>
              <a:latin typeface="+mn-lt"/>
              <a:ea typeface="+mn-ea"/>
              <a:cs typeface="+mn-cs"/>
            </a:endParaRP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ext">
    <p:spTree>
      <p:nvGrpSpPr>
        <p:cNvPr id="1" name=""/>
        <p:cNvGrpSpPr/>
        <p:nvPr/>
      </p:nvGrpSpPr>
      <p:grpSpPr>
        <a:xfrm>
          <a:off x="0" y="0"/>
          <a:ext cx="0" cy="0"/>
          <a:chOff x="0" y="0"/>
          <a:chExt cx="0" cy="0"/>
        </a:xfrm>
      </p:grpSpPr>
      <p:sp>
        <p:nvSpPr>
          <p:cNvPr id="13" name="Заголовок 1"/>
          <p:cNvSpPr>
            <a:spLocks noGrp="1"/>
          </p:cNvSpPr>
          <p:nvPr>
            <p:ph type="title"/>
          </p:nvPr>
        </p:nvSpPr>
        <p:spPr>
          <a:xfrm>
            <a:off x="700088" y="1325880"/>
            <a:ext cx="8566150" cy="790575"/>
          </a:xfrm>
        </p:spPr>
        <p:txBody>
          <a:bodyPr rtlCol="0"/>
          <a:lstStyle>
            <a:lvl1pPr algn="l" rtl="0">
              <a:defRPr/>
            </a:lvl1pPr>
          </a:lstStyle>
          <a:p>
            <a:pPr rtl="0"/>
            <a:r>
              <a:rPr lang="x-none"/>
              <a:t>Click to edit Master title style</a:t>
            </a:r>
            <a:endParaRPr lang="ru-RU" dirty="0"/>
          </a:p>
        </p:txBody>
      </p:sp>
      <p:sp>
        <p:nvSpPr>
          <p:cNvPr id="14" name="Content Placeholder 6"/>
          <p:cNvSpPr>
            <a:spLocks noGrp="1"/>
          </p:cNvSpPr>
          <p:nvPr>
            <p:ph sz="quarter" idx="13"/>
          </p:nvPr>
        </p:nvSpPr>
        <p:spPr>
          <a:xfrm>
            <a:off x="707307" y="2433638"/>
            <a:ext cx="8561982" cy="2592387"/>
          </a:xfrm>
        </p:spPr>
        <p:txBody>
          <a:bodyPr rtlCol="0"/>
          <a:lstStyle>
            <a:lvl1pPr algn="l" rtl="0">
              <a:buNone/>
              <a:defRPr/>
            </a:lvl1pPr>
          </a:lstStyle>
          <a:p>
            <a:pPr lvl="0" rtl="0"/>
            <a:r>
              <a:rPr lang="x-none"/>
              <a:t>Click to edit Master text styles</a:t>
            </a:r>
          </a:p>
        </p:txBody>
      </p:sp>
      <p:sp>
        <p:nvSpPr>
          <p:cNvPr id="8" name="Rectangle 5"/>
          <p:cNvSpPr>
            <a:spLocks noGrp="1" noChangeArrowheads="1"/>
          </p:cNvSpPr>
          <p:nvPr>
            <p:ph type="sldNum" idx="17"/>
          </p:nvPr>
        </p:nvSpPr>
        <p:spPr/>
        <p:txBody>
          <a:bodyPr rtlCol="0"/>
          <a:lstStyle>
            <a:lvl1pPr algn="l" rtl="0">
              <a:defRPr/>
            </a:lvl1pPr>
          </a:lstStyle>
          <a:p>
            <a:pPr rtl="0">
              <a:defRPr/>
            </a:pPr>
            <a:fld id="{5204F2E1-0360-4C5E-B174-6E5D828623D9}" type="slidenum">
              <a:rPr lang="ru-RU"/>
              <a:pPr rtl="0">
                <a:defRPr/>
              </a:pPr>
              <a:t>‹#›</a:t>
            </a:fld>
            <a:endParaRPr lang="ru-RU" dirty="0"/>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Picture left 1">
    <p:spTree>
      <p:nvGrpSpPr>
        <p:cNvPr id="1" name=""/>
        <p:cNvGrpSpPr/>
        <p:nvPr/>
      </p:nvGrpSpPr>
      <p:grpSpPr>
        <a:xfrm>
          <a:off x="0" y="0"/>
          <a:ext cx="0" cy="0"/>
          <a:chOff x="0" y="0"/>
          <a:chExt cx="0" cy="0"/>
        </a:xfrm>
      </p:grpSpPr>
      <p:sp>
        <p:nvSpPr>
          <p:cNvPr id="4" name="Picture Placeholder 5"/>
          <p:cNvSpPr>
            <a:spLocks noGrp="1"/>
          </p:cNvSpPr>
          <p:nvPr>
            <p:ph type="pic" sz="quarter" idx="13"/>
          </p:nvPr>
        </p:nvSpPr>
        <p:spPr>
          <a:xfrm>
            <a:off x="700088" y="1570038"/>
            <a:ext cx="3528640" cy="4535487"/>
          </a:xfrm>
        </p:spPr>
        <p:txBody>
          <a:bodyPr rtlCol="0"/>
          <a:lstStyle/>
          <a:p>
            <a:pPr lvl="0" rtl="0"/>
            <a:endParaRPr lang="en-US" noProof="0" dirty="0"/>
          </a:p>
        </p:txBody>
      </p:sp>
      <p:sp>
        <p:nvSpPr>
          <p:cNvPr id="5" name="Text Placeholder 7"/>
          <p:cNvSpPr>
            <a:spLocks noGrp="1"/>
          </p:cNvSpPr>
          <p:nvPr>
            <p:ph type="body" sz="quarter" idx="14"/>
          </p:nvPr>
        </p:nvSpPr>
        <p:spPr>
          <a:xfrm>
            <a:off x="4372744" y="2361456"/>
            <a:ext cx="4608512" cy="3816424"/>
          </a:xfrm>
        </p:spPr>
        <p:txBody>
          <a:bodyPr rtlCol="0"/>
          <a:lstStyle>
            <a:lvl1pPr algn="l" rtl="0">
              <a:defRPr/>
            </a:lvl1pPr>
          </a:lstStyle>
          <a:p>
            <a:pPr lvl="0" rtl="0"/>
            <a:r>
              <a:rPr lang="x-none"/>
              <a:t>Click to edit Master text styles</a:t>
            </a:r>
          </a:p>
          <a:p>
            <a:pPr lvl="1" rtl="0"/>
            <a:r>
              <a:rPr lang="x-none"/>
              <a:t>Second level</a:t>
            </a:r>
          </a:p>
          <a:p>
            <a:pPr lvl="2" rtl="0"/>
            <a:r>
              <a:rPr lang="x-none"/>
              <a:t>Third level</a:t>
            </a:r>
          </a:p>
          <a:p>
            <a:pPr lvl="3" rtl="0"/>
            <a:r>
              <a:rPr lang="x-none"/>
              <a:t>Fourth level</a:t>
            </a:r>
          </a:p>
          <a:p>
            <a:pPr lvl="4" rtl="0"/>
            <a:r>
              <a:rPr lang="x-none"/>
              <a:t>Fifth level</a:t>
            </a:r>
            <a:endParaRPr lang="en-US" dirty="0"/>
          </a:p>
        </p:txBody>
      </p:sp>
      <p:sp>
        <p:nvSpPr>
          <p:cNvPr id="6" name="Content Placeholder 9"/>
          <p:cNvSpPr>
            <a:spLocks noGrp="1"/>
          </p:cNvSpPr>
          <p:nvPr>
            <p:ph sz="quarter" idx="15"/>
          </p:nvPr>
        </p:nvSpPr>
        <p:spPr>
          <a:xfrm>
            <a:off x="4372744" y="1569368"/>
            <a:ext cx="4680520" cy="648072"/>
          </a:xfrm>
        </p:spPr>
        <p:txBody>
          <a:bodyPr rtlCol="0"/>
          <a:lstStyle>
            <a:lvl1pPr algn="l" rtl="0">
              <a:buNone/>
              <a:defRPr sz="3200">
                <a:solidFill>
                  <a:srgbClr val="0093D0"/>
                </a:solidFill>
                <a:latin typeface="+mj-lt"/>
              </a:defRPr>
            </a:lvl1pPr>
          </a:lstStyle>
          <a:p>
            <a:pPr lvl="0" rtl="0"/>
            <a:r>
              <a:rPr lang="x-none"/>
              <a:t>Click to edit Master text styles</a:t>
            </a:r>
          </a:p>
        </p:txBody>
      </p:sp>
      <p:sp>
        <p:nvSpPr>
          <p:cNvPr id="11" name="Rectangle 5"/>
          <p:cNvSpPr>
            <a:spLocks noGrp="1" noChangeArrowheads="1"/>
          </p:cNvSpPr>
          <p:nvPr>
            <p:ph type="sldNum" idx="19"/>
          </p:nvPr>
        </p:nvSpPr>
        <p:spPr/>
        <p:txBody>
          <a:bodyPr rtlCol="0"/>
          <a:lstStyle>
            <a:lvl1pPr algn="l" rtl="0">
              <a:defRPr/>
            </a:lvl1pPr>
          </a:lstStyle>
          <a:p>
            <a:pPr rtl="0">
              <a:defRPr/>
            </a:pPr>
            <a:fld id="{7ED86F4C-C2CE-48A3-B768-1454B54CDC8B}" type="slidenum">
              <a:rPr lang="ru-RU"/>
              <a:pPr rtl="0">
                <a:defRPr/>
              </a:pPr>
              <a:t>‹#›</a:t>
            </a:fld>
            <a:endParaRPr lang="ru-RU" dirty="0"/>
          </a:p>
        </p:txBody>
      </p:sp>
      <p:sp>
        <p:nvSpPr>
          <p:cNvPr id="12" name="Content Placeholder 3"/>
          <p:cNvSpPr txBox="1">
            <a:spLocks/>
          </p:cNvSpPr>
          <p:nvPr userDrawn="1"/>
        </p:nvSpPr>
        <p:spPr>
          <a:xfrm>
            <a:off x="3152933" y="392937"/>
            <a:ext cx="4537075" cy="647700"/>
          </a:xfrm>
          <a:prstGeom prst="rect">
            <a:avLst/>
          </a:prstGeom>
        </p:spPr>
        <p:txBody>
          <a:bodyPr rtlCol="0"/>
          <a:lstStyle/>
          <a:p>
            <a:pPr marL="0" marR="0" lvl="0" indent="0" algn="l" defTabSz="449263" rtl="0" eaLnBrk="0" fontAlgn="base" latinLnBrk="0" hangingPunct="0">
              <a:lnSpc>
                <a:spcPct val="100000"/>
              </a:lnSpc>
              <a:spcBef>
                <a:spcPct val="50000"/>
              </a:spcBef>
              <a:spcAft>
                <a:spcPct val="0"/>
              </a:spcAft>
              <a:buClr>
                <a:srgbClr val="0093D0"/>
              </a:buClr>
              <a:buSzPct val="120000"/>
              <a:buFontTx/>
              <a:buNone/>
              <a:tabLst/>
              <a:defRPr/>
            </a:pPr>
            <a:r>
              <a:rPr lang="x-none" sz="2000" b="1" i="0" u="none" strike="noStrike" kern="0" cap="none" spc="0" normalizeH="0" noProof="0">
                <a:ln>
                  <a:noFill/>
                </a:ln>
                <a:solidFill>
                  <a:srgbClr val="0093D0"/>
                </a:solidFill>
                <a:effectLst/>
                <a:uLnTx/>
                <a:uFillTx/>
                <a:latin typeface="+mj-lt"/>
                <a:ea typeface="+mn-ea"/>
                <a:cs typeface="+mn-cs"/>
              </a:rPr>
              <a:t>Q3D training module 4 </a:t>
            </a:r>
            <a:r>
              <a:rPr kumimoji="0" lang="en-US" sz="2000" b="1" i="0" u="none" strike="noStrike" kern="0" cap="none" spc="0" normalizeH="0" baseline="0" noProof="0" dirty="0" smtClean="0">
                <a:ln>
                  <a:noFill/>
                </a:ln>
                <a:solidFill>
                  <a:schemeClr val="tx1"/>
                </a:solidFill>
                <a:effectLst/>
                <a:uLnTx/>
                <a:uFillTx/>
                <a:latin typeface="+mn-lt"/>
                <a:ea typeface="+mn-ea"/>
                <a:cs typeface="+mn-cs"/>
              </a:rPr>
              <a:t/>
            </a:r>
            <a:br>
              <a:rPr kumimoji="0" lang="en-US" sz="2000" b="1" i="0" u="none" strike="noStrike" kern="0" cap="none" spc="0" normalizeH="0" baseline="0" noProof="0" dirty="0" smtClean="0">
                <a:ln>
                  <a:noFill/>
                </a:ln>
                <a:solidFill>
                  <a:schemeClr val="tx1"/>
                </a:solidFill>
                <a:effectLst/>
                <a:uLnTx/>
                <a:uFillTx/>
                <a:latin typeface="+mn-lt"/>
                <a:ea typeface="+mn-ea"/>
                <a:cs typeface="+mn-cs"/>
              </a:rPr>
            </a:br>
            <a:r>
              <a:rPr lang="x-none" sz="2000" b="0" i="0" u="none" strike="noStrike" kern="0" cap="none" spc="0" normalizeH="0" noProof="0">
                <a:ln>
                  <a:noFill/>
                </a:ln>
                <a:solidFill>
                  <a:schemeClr val="tx1"/>
                </a:solidFill>
                <a:effectLst/>
                <a:uLnTx/>
                <a:uFillTx/>
                <a:latin typeface="+mj-lt"/>
                <a:ea typeface="+mn-ea"/>
                <a:cs typeface="+mn-cs"/>
              </a:rPr>
              <a:t>Large Volume Parenterals</a:t>
            </a:r>
            <a:endParaRPr kumimoji="0" lang="en-US" sz="2000" b="0" i="0" u="none" strike="noStrike" kern="0" cap="none" spc="0" normalizeH="0" baseline="0" noProof="0" dirty="0" smtClean="0">
              <a:ln>
                <a:noFill/>
              </a:ln>
              <a:solidFill>
                <a:schemeClr val="tx1"/>
              </a:solidFill>
              <a:effectLst/>
              <a:uLnTx/>
              <a:uFillTx/>
              <a:latin typeface="+mj-lt"/>
              <a:ea typeface="+mn-ea"/>
              <a:cs typeface="+mn-cs"/>
            </a:endParaRPr>
          </a:p>
          <a:p>
            <a:pPr marL="273050" marR="0" lvl="0" indent="-273050" algn="l" defTabSz="449263" rtl="0" eaLnBrk="0" fontAlgn="base" latinLnBrk="0" hangingPunct="0">
              <a:lnSpc>
                <a:spcPct val="100000"/>
              </a:lnSpc>
              <a:spcBef>
                <a:spcPct val="50000"/>
              </a:spcBef>
              <a:spcAft>
                <a:spcPct val="0"/>
              </a:spcAft>
              <a:buClr>
                <a:srgbClr val="0093D0"/>
              </a:buClr>
              <a:buSzPct val="120000"/>
              <a:buFontTx/>
              <a:buChar char="•"/>
              <a:tabLst/>
              <a:defRPr/>
            </a:pPr>
            <a:endParaRPr kumimoji="0" lang="en-US" sz="2000" b="1" i="0" u="none" strike="noStrike" kern="0" cap="none" spc="0" normalizeH="0" baseline="0" noProof="0" dirty="0">
              <a:ln>
                <a:noFill/>
              </a:ln>
              <a:solidFill>
                <a:schemeClr val="tx1"/>
              </a:solidFill>
              <a:effectLst/>
              <a:uLnTx/>
              <a:uFillTx/>
              <a:latin typeface="+mn-lt"/>
              <a:ea typeface="+mn-ea"/>
              <a:cs typeface="+mn-cs"/>
            </a:endParaRP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Picture right">
    <p:spTree>
      <p:nvGrpSpPr>
        <p:cNvPr id="1" name=""/>
        <p:cNvGrpSpPr/>
        <p:nvPr/>
      </p:nvGrpSpPr>
      <p:grpSpPr>
        <a:xfrm>
          <a:off x="0" y="0"/>
          <a:ext cx="0" cy="0"/>
          <a:chOff x="0" y="0"/>
          <a:chExt cx="0" cy="0"/>
        </a:xfrm>
      </p:grpSpPr>
      <p:sp>
        <p:nvSpPr>
          <p:cNvPr id="4" name="Заголовок 1"/>
          <p:cNvSpPr>
            <a:spLocks noGrp="1"/>
          </p:cNvSpPr>
          <p:nvPr>
            <p:ph type="title"/>
          </p:nvPr>
        </p:nvSpPr>
        <p:spPr>
          <a:xfrm>
            <a:off x="548640" y="1161288"/>
            <a:ext cx="3209925" cy="936104"/>
          </a:xfrm>
        </p:spPr>
        <p:txBody>
          <a:bodyPr rtlCol="0"/>
          <a:lstStyle>
            <a:lvl1pPr algn="l" rtl="0">
              <a:defRPr sz="3200" b="1"/>
            </a:lvl1pPr>
          </a:lstStyle>
          <a:p>
            <a:pPr rtl="0"/>
            <a:r>
              <a:rPr lang="x-none"/>
              <a:t>Click to edit Master title style</a:t>
            </a:r>
            <a:endParaRPr lang="ru-RU" dirty="0"/>
          </a:p>
        </p:txBody>
      </p:sp>
      <p:sp>
        <p:nvSpPr>
          <p:cNvPr id="5" name="Текст 3"/>
          <p:cNvSpPr>
            <a:spLocks noGrp="1"/>
          </p:cNvSpPr>
          <p:nvPr>
            <p:ph type="body" sz="half" idx="2"/>
          </p:nvPr>
        </p:nvSpPr>
        <p:spPr>
          <a:xfrm>
            <a:off x="536523" y="2191128"/>
            <a:ext cx="3209925" cy="4244702"/>
          </a:xfrm>
        </p:spPr>
        <p:txBody>
          <a:bodyPr rtlCol="0"/>
          <a:lstStyle>
            <a:lvl1pPr marL="0" indent="0" algn="l" rtl="0">
              <a:buFont typeface="Arial" pitchFamily="34" charset="0"/>
              <a:buChar char="•"/>
              <a:defRPr sz="2000" baseline="0"/>
            </a:lvl1pPr>
            <a:lvl2pPr marL="457200" indent="0" algn="l" rtl="0">
              <a:buNone/>
              <a:defRPr sz="1200"/>
            </a:lvl2pPr>
            <a:lvl3pPr marL="914400" indent="0" algn="l" rtl="0">
              <a:buNone/>
              <a:defRPr sz="1000"/>
            </a:lvl3pPr>
            <a:lvl4pPr marL="1371600" indent="0" algn="l" rtl="0">
              <a:buNone/>
              <a:defRPr sz="900"/>
            </a:lvl4pPr>
            <a:lvl5pPr marL="1828800" indent="0" algn="l" rtl="0">
              <a:buNone/>
              <a:defRPr sz="900"/>
            </a:lvl5pPr>
            <a:lvl6pPr marL="2286000" indent="0" algn="l" rtl="0">
              <a:buNone/>
              <a:defRPr sz="900"/>
            </a:lvl6pPr>
            <a:lvl7pPr marL="2743200" indent="0" algn="l" rtl="0">
              <a:buNone/>
              <a:defRPr sz="900"/>
            </a:lvl7pPr>
            <a:lvl8pPr marL="3200400" indent="0" algn="l" rtl="0">
              <a:buNone/>
              <a:defRPr sz="900"/>
            </a:lvl8pPr>
            <a:lvl9pPr marL="3657600" indent="0" algn="l" rtl="0">
              <a:buNone/>
              <a:defRPr sz="900"/>
            </a:lvl9pPr>
          </a:lstStyle>
          <a:p>
            <a:pPr lvl="0" rtl="0"/>
            <a:endParaRPr lang="en-US" dirty="0" smtClean="0"/>
          </a:p>
        </p:txBody>
      </p:sp>
      <p:sp>
        <p:nvSpPr>
          <p:cNvPr id="6" name="Picture Placeholder 8"/>
          <p:cNvSpPr>
            <a:spLocks noGrp="1"/>
          </p:cNvSpPr>
          <p:nvPr>
            <p:ph type="pic" sz="quarter" idx="13"/>
          </p:nvPr>
        </p:nvSpPr>
        <p:spPr>
          <a:xfrm>
            <a:off x="4156075" y="1065213"/>
            <a:ext cx="4752975" cy="5545137"/>
          </a:xfrm>
        </p:spPr>
        <p:txBody>
          <a:bodyPr rtlCol="0"/>
          <a:lstStyle/>
          <a:p>
            <a:pPr lvl="0" rtl="0"/>
            <a:endParaRPr lang="en-US" noProof="0" dirty="0"/>
          </a:p>
        </p:txBody>
      </p:sp>
      <p:sp>
        <p:nvSpPr>
          <p:cNvPr id="11" name="Rectangle 5"/>
          <p:cNvSpPr>
            <a:spLocks noGrp="1" noChangeArrowheads="1"/>
          </p:cNvSpPr>
          <p:nvPr>
            <p:ph type="sldNum" idx="17"/>
          </p:nvPr>
        </p:nvSpPr>
        <p:spPr/>
        <p:txBody>
          <a:bodyPr rtlCol="0"/>
          <a:lstStyle>
            <a:lvl1pPr algn="l" rtl="0">
              <a:defRPr/>
            </a:lvl1pPr>
          </a:lstStyle>
          <a:p>
            <a:pPr rtl="0">
              <a:defRPr/>
            </a:pPr>
            <a:fld id="{A9C33CA7-D729-4F3C-9470-ACF8570C9BF5}" type="slidenum">
              <a:rPr lang="ru-RU"/>
              <a:pPr rtl="0">
                <a:defRPr/>
              </a:pPr>
              <a:t>‹#›</a:t>
            </a:fld>
            <a:endParaRPr lang="ru-RU" dirty="0"/>
          </a:p>
        </p:txBody>
      </p:sp>
      <p:sp>
        <p:nvSpPr>
          <p:cNvPr id="12" name="Content Placeholder 3"/>
          <p:cNvSpPr txBox="1">
            <a:spLocks/>
          </p:cNvSpPr>
          <p:nvPr userDrawn="1"/>
        </p:nvSpPr>
        <p:spPr>
          <a:xfrm>
            <a:off x="3152933" y="392937"/>
            <a:ext cx="4537075" cy="647700"/>
          </a:xfrm>
          <a:prstGeom prst="rect">
            <a:avLst/>
          </a:prstGeom>
        </p:spPr>
        <p:txBody>
          <a:bodyPr rtlCol="0"/>
          <a:lstStyle/>
          <a:p>
            <a:pPr marL="0" marR="0" lvl="0" indent="0" algn="l" defTabSz="449263" rtl="0" eaLnBrk="0" fontAlgn="base" latinLnBrk="0" hangingPunct="0">
              <a:lnSpc>
                <a:spcPct val="100000"/>
              </a:lnSpc>
              <a:spcBef>
                <a:spcPct val="50000"/>
              </a:spcBef>
              <a:spcAft>
                <a:spcPct val="0"/>
              </a:spcAft>
              <a:buClr>
                <a:srgbClr val="0093D0"/>
              </a:buClr>
              <a:buSzPct val="120000"/>
              <a:buFontTx/>
              <a:buNone/>
              <a:tabLst/>
              <a:defRPr/>
            </a:pPr>
            <a:r>
              <a:rPr lang="x-none" sz="2000" b="1" i="0" u="none" strike="noStrike" kern="0" cap="none" spc="0" normalizeH="0" noProof="0">
                <a:ln>
                  <a:noFill/>
                </a:ln>
                <a:solidFill>
                  <a:srgbClr val="0093D0"/>
                </a:solidFill>
                <a:effectLst/>
                <a:uLnTx/>
                <a:uFillTx/>
                <a:latin typeface="+mj-lt"/>
                <a:ea typeface="+mn-ea"/>
                <a:cs typeface="+mn-cs"/>
              </a:rPr>
              <a:t>Q3D training module 4 </a:t>
            </a:r>
            <a:r>
              <a:rPr kumimoji="0" lang="en-US" sz="2000" b="1" i="0" u="none" strike="noStrike" kern="0" cap="none" spc="0" normalizeH="0" baseline="0" noProof="0" dirty="0" smtClean="0">
                <a:ln>
                  <a:noFill/>
                </a:ln>
                <a:solidFill>
                  <a:schemeClr val="tx1"/>
                </a:solidFill>
                <a:effectLst/>
                <a:uLnTx/>
                <a:uFillTx/>
                <a:latin typeface="+mn-lt"/>
                <a:ea typeface="+mn-ea"/>
                <a:cs typeface="+mn-cs"/>
              </a:rPr>
              <a:t/>
            </a:r>
            <a:br>
              <a:rPr kumimoji="0" lang="en-US" sz="2000" b="1" i="0" u="none" strike="noStrike" kern="0" cap="none" spc="0" normalizeH="0" baseline="0" noProof="0" dirty="0" smtClean="0">
                <a:ln>
                  <a:noFill/>
                </a:ln>
                <a:solidFill>
                  <a:schemeClr val="tx1"/>
                </a:solidFill>
                <a:effectLst/>
                <a:uLnTx/>
                <a:uFillTx/>
                <a:latin typeface="+mn-lt"/>
                <a:ea typeface="+mn-ea"/>
                <a:cs typeface="+mn-cs"/>
              </a:rPr>
            </a:br>
            <a:r>
              <a:rPr lang="x-none" sz="2000" b="0" i="0" u="none" strike="noStrike" kern="0" cap="none" spc="0" normalizeH="0" noProof="0">
                <a:ln>
                  <a:noFill/>
                </a:ln>
                <a:solidFill>
                  <a:schemeClr val="tx1"/>
                </a:solidFill>
                <a:effectLst/>
                <a:uLnTx/>
                <a:uFillTx/>
                <a:latin typeface="+mj-lt"/>
                <a:ea typeface="+mn-ea"/>
                <a:cs typeface="+mn-cs"/>
              </a:rPr>
              <a:t>Large Volume Parenterals</a:t>
            </a:r>
            <a:endParaRPr kumimoji="0" lang="en-US" sz="2000" b="0" i="0" u="none" strike="noStrike" kern="0" cap="none" spc="0" normalizeH="0" baseline="0" noProof="0" dirty="0" smtClean="0">
              <a:ln>
                <a:noFill/>
              </a:ln>
              <a:solidFill>
                <a:schemeClr val="tx1"/>
              </a:solidFill>
              <a:effectLst/>
              <a:uLnTx/>
              <a:uFillTx/>
              <a:latin typeface="+mj-lt"/>
              <a:ea typeface="+mn-ea"/>
              <a:cs typeface="+mn-cs"/>
            </a:endParaRPr>
          </a:p>
          <a:p>
            <a:pPr marL="273050" marR="0" lvl="0" indent="-273050" algn="l" defTabSz="449263" rtl="0" eaLnBrk="0" fontAlgn="base" latinLnBrk="0" hangingPunct="0">
              <a:lnSpc>
                <a:spcPct val="100000"/>
              </a:lnSpc>
              <a:spcBef>
                <a:spcPct val="50000"/>
              </a:spcBef>
              <a:spcAft>
                <a:spcPct val="0"/>
              </a:spcAft>
              <a:buClr>
                <a:srgbClr val="0093D0"/>
              </a:buClr>
              <a:buSzPct val="120000"/>
              <a:buFontTx/>
              <a:buChar char="•"/>
              <a:tabLst/>
              <a:defRPr/>
            </a:pPr>
            <a:endParaRPr kumimoji="0" lang="en-US" sz="2000" b="1" i="0" u="none" strike="noStrike" kern="0" cap="none" spc="0" normalizeH="0" baseline="0" noProof="0" dirty="0">
              <a:ln>
                <a:noFill/>
              </a:ln>
              <a:solidFill>
                <a:schemeClr val="tx1"/>
              </a:solidFill>
              <a:effectLst/>
              <a:uLnTx/>
              <a:uFillTx/>
              <a:latin typeface="+mn-lt"/>
              <a:ea typeface="+mn-ea"/>
              <a:cs typeface="+mn-cs"/>
            </a:endParaRP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Picture above">
    <p:spTree>
      <p:nvGrpSpPr>
        <p:cNvPr id="1" name=""/>
        <p:cNvGrpSpPr/>
        <p:nvPr/>
      </p:nvGrpSpPr>
      <p:grpSpPr>
        <a:xfrm>
          <a:off x="0" y="0"/>
          <a:ext cx="0" cy="0"/>
          <a:chOff x="0" y="0"/>
          <a:chExt cx="0" cy="0"/>
        </a:xfrm>
      </p:grpSpPr>
      <p:sp>
        <p:nvSpPr>
          <p:cNvPr id="3" name="Заголовок 1"/>
          <p:cNvSpPr>
            <a:spLocks noGrp="1"/>
          </p:cNvSpPr>
          <p:nvPr>
            <p:ph type="title"/>
          </p:nvPr>
        </p:nvSpPr>
        <p:spPr>
          <a:xfrm>
            <a:off x="1911350" y="5121275"/>
            <a:ext cx="5853113" cy="603250"/>
          </a:xfrm>
        </p:spPr>
        <p:txBody>
          <a:bodyPr rtlCol="0" anchor="t"/>
          <a:lstStyle>
            <a:lvl1pPr algn="ctr" rtl="0">
              <a:defRPr sz="3000" b="1"/>
            </a:lvl1pPr>
          </a:lstStyle>
          <a:p>
            <a:pPr rtl="0"/>
            <a:r>
              <a:rPr lang="x-none"/>
              <a:t>Click to edit Master title style</a:t>
            </a:r>
            <a:endParaRPr lang="ru-RU" dirty="0"/>
          </a:p>
        </p:txBody>
      </p:sp>
      <p:sp>
        <p:nvSpPr>
          <p:cNvPr id="4" name="Рисунок 2"/>
          <p:cNvSpPr>
            <a:spLocks noGrp="1"/>
          </p:cNvSpPr>
          <p:nvPr>
            <p:ph type="pic" idx="1"/>
          </p:nvPr>
        </p:nvSpPr>
        <p:spPr>
          <a:xfrm>
            <a:off x="1911350" y="1137320"/>
            <a:ext cx="5853113" cy="3906168"/>
          </a:xfrm>
        </p:spPr>
        <p:txBody>
          <a:bodyPr rtlCol="0"/>
          <a:lstStyle>
            <a:lvl1pPr marL="0" indent="0" algn="l" rtl="0">
              <a:buNone/>
              <a:defRPr sz="3200"/>
            </a:lvl1pPr>
            <a:lvl2pPr marL="457200" indent="0" algn="l" rtl="0">
              <a:buNone/>
              <a:defRPr sz="2800"/>
            </a:lvl2pPr>
            <a:lvl3pPr marL="914400" indent="0" algn="l" rtl="0">
              <a:buNone/>
              <a:defRPr sz="2400"/>
            </a:lvl3pPr>
            <a:lvl4pPr marL="1371600" indent="0" algn="l" rtl="0">
              <a:buNone/>
              <a:defRPr sz="2000"/>
            </a:lvl4pPr>
            <a:lvl5pPr marL="1828800" indent="0" algn="l" rtl="0">
              <a:buNone/>
              <a:defRPr sz="2000"/>
            </a:lvl5pPr>
            <a:lvl6pPr marL="2286000" indent="0" algn="l" rtl="0">
              <a:buNone/>
              <a:defRPr sz="2000"/>
            </a:lvl6pPr>
            <a:lvl7pPr marL="2743200" indent="0" algn="l" rtl="0">
              <a:buNone/>
              <a:defRPr sz="2000"/>
            </a:lvl7pPr>
            <a:lvl8pPr marL="3200400" indent="0" algn="l" rtl="0">
              <a:buNone/>
              <a:defRPr sz="2000"/>
            </a:lvl8pPr>
            <a:lvl9pPr marL="3657600" indent="0" algn="l" rtl="0">
              <a:buNone/>
              <a:defRPr sz="2000"/>
            </a:lvl9pPr>
          </a:lstStyle>
          <a:p>
            <a:pPr lvl="0" rtl="0"/>
            <a:endParaRPr lang="ru-RU" noProof="0" smtClean="0"/>
          </a:p>
        </p:txBody>
      </p:sp>
      <p:sp>
        <p:nvSpPr>
          <p:cNvPr id="5" name="Текст 3"/>
          <p:cNvSpPr>
            <a:spLocks noGrp="1"/>
          </p:cNvSpPr>
          <p:nvPr>
            <p:ph type="body" sz="half" idx="2"/>
          </p:nvPr>
        </p:nvSpPr>
        <p:spPr>
          <a:xfrm>
            <a:off x="1911350" y="5724525"/>
            <a:ext cx="5853113" cy="858838"/>
          </a:xfrm>
        </p:spPr>
        <p:txBody>
          <a:bodyPr rtlCol="0"/>
          <a:lstStyle>
            <a:lvl1pPr marL="0" indent="0" algn="ctr" rtl="0">
              <a:buNone/>
              <a:defRPr sz="2000" baseline="0"/>
            </a:lvl1pPr>
            <a:lvl2pPr marL="457200" indent="0" algn="l" rtl="0">
              <a:buNone/>
              <a:defRPr sz="1200"/>
            </a:lvl2pPr>
            <a:lvl3pPr marL="914400" indent="0" algn="l" rtl="0">
              <a:buNone/>
              <a:defRPr sz="1000"/>
            </a:lvl3pPr>
            <a:lvl4pPr marL="1371600" indent="0" algn="l" rtl="0">
              <a:buNone/>
              <a:defRPr sz="900"/>
            </a:lvl4pPr>
            <a:lvl5pPr marL="1828800" indent="0" algn="l" rtl="0">
              <a:buNone/>
              <a:defRPr sz="900"/>
            </a:lvl5pPr>
            <a:lvl6pPr marL="2286000" indent="0" algn="l" rtl="0">
              <a:buNone/>
              <a:defRPr sz="900"/>
            </a:lvl6pPr>
            <a:lvl7pPr marL="2743200" indent="0" algn="l" rtl="0">
              <a:buNone/>
              <a:defRPr sz="900"/>
            </a:lvl7pPr>
            <a:lvl8pPr marL="3200400" indent="0" algn="l" rtl="0">
              <a:buNone/>
              <a:defRPr sz="900"/>
            </a:lvl8pPr>
            <a:lvl9pPr marL="3657600" indent="0" algn="l" rtl="0">
              <a:buNone/>
              <a:defRPr sz="900"/>
            </a:lvl9pPr>
          </a:lstStyle>
          <a:p>
            <a:pPr lvl="0" rtl="0"/>
            <a:r>
              <a:rPr lang="x-none"/>
              <a:t>Click to edit Master text styles</a:t>
            </a:r>
          </a:p>
        </p:txBody>
      </p:sp>
      <p:sp>
        <p:nvSpPr>
          <p:cNvPr id="10" name="Rectangle 5"/>
          <p:cNvSpPr>
            <a:spLocks noGrp="1" noChangeArrowheads="1"/>
          </p:cNvSpPr>
          <p:nvPr>
            <p:ph type="sldNum" idx="16"/>
          </p:nvPr>
        </p:nvSpPr>
        <p:spPr/>
        <p:txBody>
          <a:bodyPr rtlCol="0"/>
          <a:lstStyle>
            <a:lvl1pPr algn="l" rtl="0">
              <a:defRPr/>
            </a:lvl1pPr>
          </a:lstStyle>
          <a:p>
            <a:pPr rtl="0">
              <a:defRPr/>
            </a:pPr>
            <a:fld id="{D8A3F850-A3E9-4A92-BAE8-77786B5A6F36}" type="slidenum">
              <a:rPr lang="ru-RU"/>
              <a:pPr rtl="0">
                <a:defRPr/>
              </a:pPr>
              <a:t>‹#›</a:t>
            </a:fld>
            <a:endParaRPr lang="ru-RU" dirty="0"/>
          </a:p>
        </p:txBody>
      </p:sp>
      <p:sp>
        <p:nvSpPr>
          <p:cNvPr id="11" name="Content Placeholder 3"/>
          <p:cNvSpPr txBox="1">
            <a:spLocks/>
          </p:cNvSpPr>
          <p:nvPr userDrawn="1"/>
        </p:nvSpPr>
        <p:spPr>
          <a:xfrm>
            <a:off x="3152933" y="392937"/>
            <a:ext cx="4537075" cy="647700"/>
          </a:xfrm>
          <a:prstGeom prst="rect">
            <a:avLst/>
          </a:prstGeom>
        </p:spPr>
        <p:txBody>
          <a:bodyPr rtlCol="0"/>
          <a:lstStyle/>
          <a:p>
            <a:pPr marL="0" marR="0" lvl="0" indent="0" algn="l" defTabSz="449263" rtl="0" eaLnBrk="0" fontAlgn="base" latinLnBrk="0" hangingPunct="0">
              <a:lnSpc>
                <a:spcPct val="100000"/>
              </a:lnSpc>
              <a:spcBef>
                <a:spcPct val="50000"/>
              </a:spcBef>
              <a:spcAft>
                <a:spcPct val="0"/>
              </a:spcAft>
              <a:buClr>
                <a:srgbClr val="0093D0"/>
              </a:buClr>
              <a:buSzPct val="120000"/>
              <a:buFontTx/>
              <a:buNone/>
              <a:tabLst/>
              <a:defRPr/>
            </a:pPr>
            <a:r>
              <a:rPr lang="x-none" sz="2000" b="1" i="0" u="none" strike="noStrike" kern="0" cap="none" spc="0" normalizeH="0" noProof="0">
                <a:ln>
                  <a:noFill/>
                </a:ln>
                <a:solidFill>
                  <a:srgbClr val="0093D0"/>
                </a:solidFill>
                <a:effectLst/>
                <a:uLnTx/>
                <a:uFillTx/>
                <a:latin typeface="+mj-lt"/>
                <a:ea typeface="+mn-ea"/>
                <a:cs typeface="+mn-cs"/>
              </a:rPr>
              <a:t>Q3D training module 4 </a:t>
            </a:r>
            <a:r>
              <a:rPr kumimoji="0" lang="en-US" sz="2000" b="1" i="0" u="none" strike="noStrike" kern="0" cap="none" spc="0" normalizeH="0" baseline="0" noProof="0" dirty="0" smtClean="0">
                <a:ln>
                  <a:noFill/>
                </a:ln>
                <a:solidFill>
                  <a:schemeClr val="tx1"/>
                </a:solidFill>
                <a:effectLst/>
                <a:uLnTx/>
                <a:uFillTx/>
                <a:latin typeface="+mn-lt"/>
                <a:ea typeface="+mn-ea"/>
                <a:cs typeface="+mn-cs"/>
              </a:rPr>
              <a:t/>
            </a:r>
            <a:br>
              <a:rPr kumimoji="0" lang="en-US" sz="2000" b="1" i="0" u="none" strike="noStrike" kern="0" cap="none" spc="0" normalizeH="0" baseline="0" noProof="0" dirty="0" smtClean="0">
                <a:ln>
                  <a:noFill/>
                </a:ln>
                <a:solidFill>
                  <a:schemeClr val="tx1"/>
                </a:solidFill>
                <a:effectLst/>
                <a:uLnTx/>
                <a:uFillTx/>
                <a:latin typeface="+mn-lt"/>
                <a:ea typeface="+mn-ea"/>
                <a:cs typeface="+mn-cs"/>
              </a:rPr>
            </a:br>
            <a:r>
              <a:rPr lang="x-none" sz="2000" b="0" i="0" u="none" strike="noStrike" kern="0" cap="none" spc="0" normalizeH="0" noProof="0">
                <a:ln>
                  <a:noFill/>
                </a:ln>
                <a:solidFill>
                  <a:schemeClr val="tx1"/>
                </a:solidFill>
                <a:effectLst/>
                <a:uLnTx/>
                <a:uFillTx/>
                <a:latin typeface="+mj-lt"/>
                <a:ea typeface="+mn-ea"/>
                <a:cs typeface="+mn-cs"/>
              </a:rPr>
              <a:t>Large Volume Parenterals</a:t>
            </a:r>
            <a:endParaRPr kumimoji="0" lang="en-US" sz="2000" b="0" i="0" u="none" strike="noStrike" kern="0" cap="none" spc="0" normalizeH="0" baseline="0" noProof="0" dirty="0" smtClean="0">
              <a:ln>
                <a:noFill/>
              </a:ln>
              <a:solidFill>
                <a:schemeClr val="tx1"/>
              </a:solidFill>
              <a:effectLst/>
              <a:uLnTx/>
              <a:uFillTx/>
              <a:latin typeface="+mj-lt"/>
              <a:ea typeface="+mn-ea"/>
              <a:cs typeface="+mn-cs"/>
            </a:endParaRPr>
          </a:p>
          <a:p>
            <a:pPr marL="273050" marR="0" lvl="0" indent="-273050" algn="l" defTabSz="449263" rtl="0" eaLnBrk="0" fontAlgn="base" latinLnBrk="0" hangingPunct="0">
              <a:lnSpc>
                <a:spcPct val="100000"/>
              </a:lnSpc>
              <a:spcBef>
                <a:spcPct val="50000"/>
              </a:spcBef>
              <a:spcAft>
                <a:spcPct val="0"/>
              </a:spcAft>
              <a:buClr>
                <a:srgbClr val="0093D0"/>
              </a:buClr>
              <a:buSzPct val="120000"/>
              <a:buFontTx/>
              <a:buChar char="•"/>
              <a:tabLst/>
              <a:defRPr/>
            </a:pPr>
            <a:endParaRPr kumimoji="0" lang="en-US" sz="2000" b="1" i="0" u="none" strike="noStrike" kern="0" cap="none" spc="0" normalizeH="0" baseline="0" noProof="0" dirty="0">
              <a:ln>
                <a:noFill/>
              </a:ln>
              <a:solidFill>
                <a:schemeClr val="tx1"/>
              </a:solidFill>
              <a:effectLst/>
              <a:uLnTx/>
              <a:uFillTx/>
              <a:latin typeface="+mn-lt"/>
              <a:ea typeface="+mn-ea"/>
              <a:cs typeface="+mn-cs"/>
            </a:endParaRP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Graph center">
    <p:spTree>
      <p:nvGrpSpPr>
        <p:cNvPr id="1" name=""/>
        <p:cNvGrpSpPr/>
        <p:nvPr/>
      </p:nvGrpSpPr>
      <p:grpSpPr>
        <a:xfrm>
          <a:off x="0" y="0"/>
          <a:ext cx="0" cy="0"/>
          <a:chOff x="0" y="0"/>
          <a:chExt cx="0" cy="0"/>
        </a:xfrm>
      </p:grpSpPr>
      <p:sp>
        <p:nvSpPr>
          <p:cNvPr id="3" name="Заголовок 1"/>
          <p:cNvSpPr>
            <a:spLocks noGrp="1"/>
          </p:cNvSpPr>
          <p:nvPr>
            <p:ph type="title"/>
          </p:nvPr>
        </p:nvSpPr>
        <p:spPr>
          <a:xfrm>
            <a:off x="704088" y="1325880"/>
            <a:ext cx="8566150" cy="790575"/>
          </a:xfrm>
        </p:spPr>
        <p:txBody>
          <a:bodyPr rtlCol="0"/>
          <a:lstStyle>
            <a:lvl1pPr algn="l" rtl="0">
              <a:defRPr/>
            </a:lvl1pPr>
          </a:lstStyle>
          <a:p>
            <a:pPr rtl="0"/>
            <a:r>
              <a:rPr lang="x-none"/>
              <a:t>Click to edit Master title style</a:t>
            </a:r>
            <a:endParaRPr lang="ru-RU" dirty="0"/>
          </a:p>
        </p:txBody>
      </p:sp>
      <p:sp>
        <p:nvSpPr>
          <p:cNvPr id="4" name="Chart Placeholder 7"/>
          <p:cNvSpPr>
            <a:spLocks noGrp="1"/>
          </p:cNvSpPr>
          <p:nvPr>
            <p:ph type="chart" sz="quarter" idx="13"/>
          </p:nvPr>
        </p:nvSpPr>
        <p:spPr>
          <a:xfrm>
            <a:off x="733785" y="2207906"/>
            <a:ext cx="8351837" cy="4608512"/>
          </a:xfrm>
        </p:spPr>
        <p:txBody>
          <a:bodyPr rtlCol="0"/>
          <a:lstStyle/>
          <a:p>
            <a:pPr lvl="0" rtl="0"/>
            <a:endParaRPr lang="en-US" noProof="0" dirty="0"/>
          </a:p>
        </p:txBody>
      </p:sp>
      <p:sp>
        <p:nvSpPr>
          <p:cNvPr id="9" name="Rectangle 5"/>
          <p:cNvSpPr>
            <a:spLocks noGrp="1" noChangeArrowheads="1"/>
          </p:cNvSpPr>
          <p:nvPr>
            <p:ph type="sldNum" idx="17"/>
          </p:nvPr>
        </p:nvSpPr>
        <p:spPr/>
        <p:txBody>
          <a:bodyPr rtlCol="0"/>
          <a:lstStyle>
            <a:lvl1pPr algn="l" rtl="0">
              <a:defRPr/>
            </a:lvl1pPr>
          </a:lstStyle>
          <a:p>
            <a:pPr rtl="0">
              <a:defRPr/>
            </a:pPr>
            <a:fld id="{75A2CCC9-2619-40F8-BFEB-5FC6640B17A2}" type="slidenum">
              <a:rPr lang="ru-RU"/>
              <a:pPr rtl="0">
                <a:defRPr/>
              </a:pPr>
              <a:t>‹#›</a:t>
            </a:fld>
            <a:endParaRPr lang="ru-RU" dirty="0"/>
          </a:p>
        </p:txBody>
      </p:sp>
      <p:sp>
        <p:nvSpPr>
          <p:cNvPr id="10" name="Content Placeholder 3"/>
          <p:cNvSpPr txBox="1">
            <a:spLocks/>
          </p:cNvSpPr>
          <p:nvPr userDrawn="1"/>
        </p:nvSpPr>
        <p:spPr>
          <a:xfrm>
            <a:off x="3152933" y="392937"/>
            <a:ext cx="4537075" cy="647700"/>
          </a:xfrm>
          <a:prstGeom prst="rect">
            <a:avLst/>
          </a:prstGeom>
        </p:spPr>
        <p:txBody>
          <a:bodyPr rtlCol="0"/>
          <a:lstStyle/>
          <a:p>
            <a:pPr marL="0" marR="0" lvl="0" indent="0" algn="l" defTabSz="449263" rtl="0" eaLnBrk="0" fontAlgn="base" latinLnBrk="0" hangingPunct="0">
              <a:lnSpc>
                <a:spcPct val="100000"/>
              </a:lnSpc>
              <a:spcBef>
                <a:spcPct val="50000"/>
              </a:spcBef>
              <a:spcAft>
                <a:spcPct val="0"/>
              </a:spcAft>
              <a:buClr>
                <a:srgbClr val="0093D0"/>
              </a:buClr>
              <a:buSzPct val="120000"/>
              <a:buFontTx/>
              <a:buNone/>
              <a:tabLst/>
              <a:defRPr/>
            </a:pPr>
            <a:r>
              <a:rPr lang="x-none" sz="2000" b="1" i="0" u="none" strike="noStrike" kern="0" cap="none" spc="0" normalizeH="0" noProof="0">
                <a:ln>
                  <a:noFill/>
                </a:ln>
                <a:solidFill>
                  <a:srgbClr val="0093D0"/>
                </a:solidFill>
                <a:effectLst/>
                <a:uLnTx/>
                <a:uFillTx/>
                <a:latin typeface="+mj-lt"/>
                <a:ea typeface="+mn-ea"/>
                <a:cs typeface="+mn-cs"/>
              </a:rPr>
              <a:t>Q3D training module 4 </a:t>
            </a:r>
            <a:r>
              <a:rPr kumimoji="0" lang="en-US" sz="2000" b="1" i="0" u="none" strike="noStrike" kern="0" cap="none" spc="0" normalizeH="0" baseline="0" noProof="0" dirty="0" smtClean="0">
                <a:ln>
                  <a:noFill/>
                </a:ln>
                <a:solidFill>
                  <a:schemeClr val="tx1"/>
                </a:solidFill>
                <a:effectLst/>
                <a:uLnTx/>
                <a:uFillTx/>
                <a:latin typeface="+mn-lt"/>
                <a:ea typeface="+mn-ea"/>
                <a:cs typeface="+mn-cs"/>
              </a:rPr>
              <a:t/>
            </a:r>
            <a:br>
              <a:rPr kumimoji="0" lang="en-US" sz="2000" b="1" i="0" u="none" strike="noStrike" kern="0" cap="none" spc="0" normalizeH="0" baseline="0" noProof="0" dirty="0" smtClean="0">
                <a:ln>
                  <a:noFill/>
                </a:ln>
                <a:solidFill>
                  <a:schemeClr val="tx1"/>
                </a:solidFill>
                <a:effectLst/>
                <a:uLnTx/>
                <a:uFillTx/>
                <a:latin typeface="+mn-lt"/>
                <a:ea typeface="+mn-ea"/>
                <a:cs typeface="+mn-cs"/>
              </a:rPr>
            </a:br>
            <a:r>
              <a:rPr lang="x-none" sz="2000" b="0" i="0" u="none" strike="noStrike" kern="0" cap="none" spc="0" normalizeH="0" noProof="0">
                <a:ln>
                  <a:noFill/>
                </a:ln>
                <a:solidFill>
                  <a:schemeClr val="tx1"/>
                </a:solidFill>
                <a:effectLst/>
                <a:uLnTx/>
                <a:uFillTx/>
                <a:latin typeface="+mj-lt"/>
                <a:ea typeface="+mn-ea"/>
                <a:cs typeface="+mn-cs"/>
              </a:rPr>
              <a:t>Large Volume Parenterals</a:t>
            </a:r>
            <a:endParaRPr kumimoji="0" lang="en-US" sz="2000" b="0" i="0" u="none" strike="noStrike" kern="0" cap="none" spc="0" normalizeH="0" baseline="0" noProof="0" dirty="0" smtClean="0">
              <a:ln>
                <a:noFill/>
              </a:ln>
              <a:solidFill>
                <a:schemeClr val="tx1"/>
              </a:solidFill>
              <a:effectLst/>
              <a:uLnTx/>
              <a:uFillTx/>
              <a:latin typeface="+mj-lt"/>
              <a:ea typeface="+mn-ea"/>
              <a:cs typeface="+mn-cs"/>
            </a:endParaRPr>
          </a:p>
          <a:p>
            <a:pPr marL="273050" marR="0" lvl="0" indent="-273050" algn="l" defTabSz="449263" rtl="0" eaLnBrk="0" fontAlgn="base" latinLnBrk="0" hangingPunct="0">
              <a:lnSpc>
                <a:spcPct val="100000"/>
              </a:lnSpc>
              <a:spcBef>
                <a:spcPct val="50000"/>
              </a:spcBef>
              <a:spcAft>
                <a:spcPct val="0"/>
              </a:spcAft>
              <a:buClr>
                <a:srgbClr val="0093D0"/>
              </a:buClr>
              <a:buSzPct val="120000"/>
              <a:buFontTx/>
              <a:buChar char="•"/>
              <a:tabLst/>
              <a:defRPr/>
            </a:pPr>
            <a:endParaRPr kumimoji="0" lang="en-US" sz="2000" b="1" i="0" u="none" strike="noStrike" kern="0" cap="none" spc="0" normalizeH="0" baseline="0" noProof="0" dirty="0">
              <a:ln>
                <a:noFill/>
              </a:ln>
              <a:solidFill>
                <a:schemeClr val="tx1"/>
              </a:solidFill>
              <a:effectLst/>
              <a:uLnTx/>
              <a:uFillTx/>
              <a:latin typeface="+mn-lt"/>
              <a:ea typeface="+mn-ea"/>
              <a:cs typeface="+mn-cs"/>
            </a:endParaRP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Title only">
    <p:spTree>
      <p:nvGrpSpPr>
        <p:cNvPr id="1" name=""/>
        <p:cNvGrpSpPr/>
        <p:nvPr/>
      </p:nvGrpSpPr>
      <p:grpSpPr>
        <a:xfrm>
          <a:off x="0" y="0"/>
          <a:ext cx="0" cy="0"/>
          <a:chOff x="0" y="0"/>
          <a:chExt cx="0" cy="0"/>
        </a:xfrm>
      </p:grpSpPr>
      <p:sp>
        <p:nvSpPr>
          <p:cNvPr id="5" name="Rectangle 5"/>
          <p:cNvSpPr txBox="1">
            <a:spLocks noChangeArrowheads="1"/>
          </p:cNvSpPr>
          <p:nvPr userDrawn="1"/>
        </p:nvSpPr>
        <p:spPr bwMode="auto">
          <a:xfrm>
            <a:off x="6858000" y="6854825"/>
            <a:ext cx="1987550" cy="277813"/>
          </a:xfrm>
          <a:prstGeom prst="rect">
            <a:avLst/>
          </a:prstGeom>
          <a:noFill/>
          <a:ln w="9525">
            <a:noFill/>
            <a:round/>
            <a:headEnd/>
            <a:tailEnd/>
          </a:ln>
          <a:effectLst/>
        </p:spPr>
        <p:txBody>
          <a:bodyPr lIns="0" tIns="0" rIns="0" bIns="0" rtlCol="0"/>
          <a:lstStyle>
            <a:lvl1pPr algn="l" rtl="0">
              <a:defRPr/>
            </a:lvl1pPr>
          </a:lstStyle>
          <a:p>
            <a:pPr algn="r" rtl="0">
              <a:lnSpc>
                <a:spcPct val="95000"/>
              </a:lnSpc>
              <a:defRPr/>
            </a:pPr>
            <a:fld id="{AF0166B3-1AA4-43FE-8B63-94829FF3D42D}" type="slidenum">
              <a:rPr lang="ru-RU" sz="1000" smtClean="0">
                <a:solidFill>
                  <a:srgbClr val="999999"/>
                </a:solidFill>
              </a:rPr>
              <a:pPr algn="r" rtl="0">
                <a:lnSpc>
                  <a:spcPct val="95000"/>
                </a:lnSpc>
                <a:defRPr/>
              </a:pPr>
              <a:t>‹#›</a:t>
            </a:fld>
            <a:endParaRPr lang="ru-RU" sz="1000" dirty="0">
              <a:solidFill>
                <a:srgbClr val="999999"/>
              </a:solidFill>
            </a:endParaRPr>
          </a:p>
        </p:txBody>
      </p:sp>
      <p:sp>
        <p:nvSpPr>
          <p:cNvPr id="7" name="Заголовок 1"/>
          <p:cNvSpPr>
            <a:spLocks noGrp="1"/>
          </p:cNvSpPr>
          <p:nvPr>
            <p:ph type="title"/>
          </p:nvPr>
        </p:nvSpPr>
        <p:spPr>
          <a:xfrm>
            <a:off x="705008" y="1329562"/>
            <a:ext cx="8566150" cy="790575"/>
          </a:xfrm>
        </p:spPr>
        <p:txBody>
          <a:bodyPr rtlCol="0"/>
          <a:lstStyle>
            <a:lvl1pPr algn="l" rtl="0">
              <a:defRPr/>
            </a:lvl1pPr>
          </a:lstStyle>
          <a:p>
            <a:pPr rtl="0"/>
            <a:r>
              <a:rPr lang="x-none" noProof="0"/>
              <a:t>Click to edit Master title style</a:t>
            </a:r>
            <a:endParaRPr lang="en-GB" noProof="0" dirty="0"/>
          </a:p>
        </p:txBody>
      </p:sp>
    </p:spTree>
    <p:extLst>
      <p:ext uri="{BB962C8B-B14F-4D97-AF65-F5344CB8AC3E}">
        <p14:creationId xmlns:p14="http://schemas.microsoft.com/office/powerpoint/2010/main" val="2261998754"/>
      </p:ext>
    </p:extLst>
  </p:cSld>
  <p:clrMapOvr>
    <a:masterClrMapping/>
  </p:clrMapOvr>
  <mc:AlternateContent xmlns:mc="http://schemas.openxmlformats.org/markup-compatibility/2006" xmlns:p14="http://schemas.microsoft.com/office/powerpoint/2010/main">
    <mc:Choice Requires="p14">
      <p:transition p14:dur="250">
        <p:wipe/>
      </p:transition>
    </mc:Choice>
    <mc:Fallback xmlns="">
      <p:transition>
        <p:wip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000000"/>
        </a:solidFill>
        <a:effectLst/>
      </p:bgPr>
    </p:bg>
    <p:spTree>
      <p:nvGrpSpPr>
        <p:cNvPr id="1" name=""/>
        <p:cNvGrpSpPr/>
        <p:nvPr/>
      </p:nvGrpSpPr>
      <p:grpSpPr>
        <a:xfrm>
          <a:off x="0" y="0"/>
          <a:ext cx="0" cy="0"/>
          <a:chOff x="0" y="0"/>
          <a:chExt cx="0" cy="0"/>
        </a:xfrm>
      </p:grpSpPr>
      <p:pic>
        <p:nvPicPr>
          <p:cNvPr id="1026" name="Picture 6"/>
          <p:cNvPicPr>
            <a:picLocks noChangeAspect="1" noChangeArrowheads="1"/>
          </p:cNvPicPr>
          <p:nvPr userDrawn="1"/>
        </p:nvPicPr>
        <p:blipFill>
          <a:blip r:embed="rId12" cstate="print"/>
          <a:srcRect/>
          <a:stretch>
            <a:fillRect/>
          </a:stretch>
        </p:blipFill>
        <p:spPr bwMode="auto">
          <a:xfrm>
            <a:off x="0" y="0"/>
            <a:ext cx="9753600" cy="7315200"/>
          </a:xfrm>
          <a:prstGeom prst="rect">
            <a:avLst/>
          </a:prstGeom>
          <a:noFill/>
          <a:ln w="9525">
            <a:noFill/>
            <a:round/>
            <a:headEnd/>
            <a:tailEnd/>
          </a:ln>
        </p:spPr>
      </p:pic>
      <p:sp>
        <p:nvSpPr>
          <p:cNvPr id="1027" name="Rectangle 1"/>
          <p:cNvSpPr>
            <a:spLocks noGrp="1" noChangeArrowheads="1"/>
          </p:cNvSpPr>
          <p:nvPr>
            <p:ph type="title"/>
          </p:nvPr>
        </p:nvSpPr>
        <p:spPr bwMode="auto">
          <a:xfrm>
            <a:off x="700088" y="1354138"/>
            <a:ext cx="8566150" cy="790575"/>
          </a:xfrm>
          <a:prstGeom prst="rect">
            <a:avLst/>
          </a:prstGeom>
          <a:noFill/>
          <a:ln w="9525">
            <a:noFill/>
            <a:round/>
            <a:headEnd/>
            <a:tailEnd/>
          </a:ln>
        </p:spPr>
        <p:txBody>
          <a:bodyPr vert="horz" wrap="square" lIns="0" tIns="0" rIns="0" bIns="0" numCol="1" rtlCol="0" anchor="ctr" anchorCtr="0" compatLnSpc="1">
            <a:prstTxWarp prst="textNoShape">
              <a:avLst/>
            </a:prstTxWarp>
          </a:bodyPr>
          <a:lstStyle/>
          <a:p>
            <a:pPr lvl="0" rtl="0"/>
            <a:r>
              <a:rPr lang="x-none"/>
              <a:t>Outline</a:t>
            </a:r>
          </a:p>
        </p:txBody>
      </p:sp>
      <p:sp>
        <p:nvSpPr>
          <p:cNvPr id="1028" name="Rectangle 2"/>
          <p:cNvSpPr>
            <a:spLocks noGrp="1" noChangeArrowheads="1"/>
          </p:cNvSpPr>
          <p:nvPr>
            <p:ph type="body" idx="1"/>
          </p:nvPr>
        </p:nvSpPr>
        <p:spPr bwMode="auto">
          <a:xfrm>
            <a:off x="700088" y="2263775"/>
            <a:ext cx="8280400" cy="4273550"/>
          </a:xfrm>
          <a:prstGeom prst="rect">
            <a:avLst/>
          </a:prstGeom>
          <a:noFill/>
          <a:ln w="9525">
            <a:noFill/>
            <a:round/>
            <a:headEnd/>
            <a:tailEnd/>
          </a:ln>
        </p:spPr>
        <p:txBody>
          <a:bodyPr vert="horz" wrap="square" lIns="0" tIns="28224" rIns="0" bIns="0" numCol="1" rtlCol="0" anchor="t" anchorCtr="0" compatLnSpc="1">
            <a:prstTxWarp prst="textNoShape">
              <a:avLst/>
            </a:prstTxWarp>
          </a:bodyPr>
          <a:lstStyle/>
          <a:p>
            <a:pPr lvl="0" rtl="0"/>
            <a:r>
              <a:rPr lang="x-none"/>
              <a:t>Click to edit the outline text format</a:t>
            </a:r>
          </a:p>
          <a:p>
            <a:pPr lvl="1" rtl="0"/>
            <a:r>
              <a:rPr lang="x-none"/>
              <a:t>Second Outline Level</a:t>
            </a:r>
          </a:p>
          <a:p>
            <a:pPr lvl="2" rtl="0"/>
            <a:r>
              <a:rPr lang="x-none"/>
              <a:t>Third Outline Level</a:t>
            </a:r>
          </a:p>
          <a:p>
            <a:pPr lvl="3" rtl="0"/>
            <a:r>
              <a:rPr lang="x-none"/>
              <a:t>Fourth Outline Level</a:t>
            </a:r>
          </a:p>
          <a:p>
            <a:pPr lvl="4" rtl="0"/>
            <a:r>
              <a:rPr lang="x-none"/>
              <a:t>Fifth Outline Level</a:t>
            </a:r>
          </a:p>
          <a:p>
            <a:pPr lvl="4" rtl="0"/>
            <a:r>
              <a:rPr lang="x-none"/>
              <a:t>Sixth Outline Level</a:t>
            </a:r>
          </a:p>
          <a:p>
            <a:pPr lvl="4" rtl="0"/>
            <a:r>
              <a:rPr lang="x-none"/>
              <a:t>Seventh Outline Level</a:t>
            </a:r>
          </a:p>
          <a:p>
            <a:pPr lvl="4" rtl="0"/>
            <a:r>
              <a:rPr lang="x-none"/>
              <a:t>Eighth Outline Level</a:t>
            </a:r>
          </a:p>
          <a:p>
            <a:pPr lvl="4" rtl="0"/>
            <a:r>
              <a:rPr lang="x-none"/>
              <a:t>Ninth Outline Level</a:t>
            </a:r>
          </a:p>
        </p:txBody>
      </p:sp>
      <p:sp>
        <p:nvSpPr>
          <p:cNvPr id="1029" name="Rectangle 5"/>
          <p:cNvSpPr>
            <a:spLocks noGrp="1" noChangeArrowheads="1"/>
          </p:cNvSpPr>
          <p:nvPr>
            <p:ph type="sldNum"/>
          </p:nvPr>
        </p:nvSpPr>
        <p:spPr bwMode="auto">
          <a:xfrm>
            <a:off x="6992938" y="6888163"/>
            <a:ext cx="1987550" cy="277812"/>
          </a:xfrm>
          <a:prstGeom prst="rect">
            <a:avLst/>
          </a:prstGeom>
          <a:noFill/>
          <a:ln w="9525">
            <a:noFill/>
            <a:round/>
            <a:headEnd/>
            <a:tailEnd/>
          </a:ln>
          <a:effectLst/>
        </p:spPr>
        <p:txBody>
          <a:bodyPr vert="horz" wrap="square" lIns="0" tIns="0" rIns="0" bIns="0" numCol="1" rtlCol="0" anchor="t" anchorCtr="0" compatLnSpc="1">
            <a:prstTxWarp prst="textNoShape">
              <a:avLst/>
            </a:prstTxWarp>
          </a:bodyPr>
          <a:lstStyle>
            <a:lvl1pPr algn="l" rtl="0">
              <a:lnSpc>
                <a:spcPct val="95000"/>
              </a:lnSpc>
              <a:defRPr sz="1000">
                <a:solidFill>
                  <a:srgbClr val="999999"/>
                </a:solidFill>
              </a:defRPr>
            </a:lvl1pPr>
          </a:lstStyle>
          <a:p>
            <a:pPr rtl="0">
              <a:defRPr/>
            </a:pPr>
            <a:fld id="{BECB2D74-7C88-4621-B697-084299AA9051}" type="slidenum">
              <a:rPr lang="ru-RU"/>
              <a:pPr rtl="0">
                <a:defRPr/>
              </a:pPr>
              <a:t>‹#›</a:t>
            </a:fld>
            <a:endParaRPr lang="ru-RU" dirty="0"/>
          </a:p>
        </p:txBody>
      </p:sp>
      <p:sp>
        <p:nvSpPr>
          <p:cNvPr id="8" name="Content Placeholder 3"/>
          <p:cNvSpPr txBox="1">
            <a:spLocks/>
          </p:cNvSpPr>
          <p:nvPr userDrawn="1"/>
        </p:nvSpPr>
        <p:spPr>
          <a:xfrm>
            <a:off x="3152933" y="392937"/>
            <a:ext cx="4537075" cy="647700"/>
          </a:xfrm>
          <a:prstGeom prst="rect">
            <a:avLst/>
          </a:prstGeom>
        </p:spPr>
        <p:txBody>
          <a:bodyPr rtlCol="0"/>
          <a:lstStyle/>
          <a:p>
            <a:pPr marL="0" marR="0" lvl="0" indent="0" algn="l" defTabSz="449263" rtl="0" eaLnBrk="0" fontAlgn="base" latinLnBrk="0" hangingPunct="0">
              <a:lnSpc>
                <a:spcPct val="100000"/>
              </a:lnSpc>
              <a:spcBef>
                <a:spcPct val="50000"/>
              </a:spcBef>
              <a:spcAft>
                <a:spcPct val="0"/>
              </a:spcAft>
              <a:buClr>
                <a:srgbClr val="0093D0"/>
              </a:buClr>
              <a:buSzPct val="120000"/>
              <a:buFontTx/>
              <a:buNone/>
              <a:tabLst/>
              <a:defRPr/>
            </a:pPr>
            <a:r>
              <a:rPr lang="x-none" sz="2000" b="1" i="0" u="none" strike="noStrike" kern="0" cap="none" spc="0" normalizeH="0" noProof="0" dirty="0">
                <a:ln>
                  <a:noFill/>
                </a:ln>
                <a:solidFill>
                  <a:srgbClr val="0093D0"/>
                </a:solidFill>
                <a:effectLst/>
                <a:uLnTx/>
                <a:uFillTx/>
                <a:latin typeface="Candara" pitchFamily="34" charset="0"/>
                <a:ea typeface="+mn-ea"/>
                <a:cs typeface="+mn-cs"/>
              </a:rPr>
              <a:t>Q3D training module 4 </a:t>
            </a:r>
            <a:r>
              <a:rPr kumimoji="0" lang="en-US" sz="2000" b="1" i="0" u="none" strike="noStrike" kern="0" cap="none" spc="0" normalizeH="0" baseline="0" noProof="0" dirty="0" smtClean="0">
                <a:ln>
                  <a:noFill/>
                </a:ln>
                <a:solidFill>
                  <a:schemeClr val="tx1"/>
                </a:solidFill>
                <a:effectLst/>
                <a:uLnTx/>
                <a:uFillTx/>
                <a:latin typeface="Candara" pitchFamily="34" charset="0"/>
                <a:ea typeface="+mn-ea"/>
                <a:cs typeface="+mn-cs"/>
              </a:rPr>
              <a:t/>
            </a:r>
            <a:br>
              <a:rPr kumimoji="0" lang="en-US" sz="2000" b="1" i="0" u="none" strike="noStrike" kern="0" cap="none" spc="0" normalizeH="0" baseline="0" noProof="0" dirty="0" smtClean="0">
                <a:ln>
                  <a:noFill/>
                </a:ln>
                <a:solidFill>
                  <a:schemeClr val="tx1"/>
                </a:solidFill>
                <a:effectLst/>
                <a:uLnTx/>
                <a:uFillTx/>
                <a:latin typeface="Candara" pitchFamily="34" charset="0"/>
                <a:ea typeface="+mn-ea"/>
                <a:cs typeface="+mn-cs"/>
              </a:rPr>
            </a:br>
            <a:r>
              <a:rPr lang="x-none" sz="2000" b="0" i="0" u="none" strike="noStrike" kern="0" cap="none" spc="0" normalizeH="0" noProof="0" dirty="0">
                <a:ln>
                  <a:noFill/>
                </a:ln>
                <a:solidFill>
                  <a:schemeClr val="tx1"/>
                </a:solidFill>
                <a:effectLst/>
                <a:uLnTx/>
                <a:uFillTx/>
                <a:latin typeface="Candara" pitchFamily="34" charset="0"/>
                <a:ea typeface="+mn-ea"/>
                <a:cs typeface="+mn-cs"/>
              </a:rPr>
              <a:t>Large Volume Parenterals</a:t>
            </a:r>
            <a:endParaRPr kumimoji="0" lang="en-US" sz="2000" b="0" i="0" u="none" strike="noStrike" kern="0" cap="none" spc="0" normalizeH="0" baseline="0" noProof="0" dirty="0" smtClean="0">
              <a:ln>
                <a:noFill/>
              </a:ln>
              <a:solidFill>
                <a:schemeClr val="tx1"/>
              </a:solidFill>
              <a:effectLst/>
              <a:uLnTx/>
              <a:uFillTx/>
              <a:latin typeface="Candara" pitchFamily="34" charset="0"/>
              <a:ea typeface="+mn-ea"/>
              <a:cs typeface="+mn-cs"/>
            </a:endParaRPr>
          </a:p>
          <a:p>
            <a:pPr marL="273050" marR="0" lvl="0" indent="-273050" algn="l" defTabSz="449263" rtl="0" eaLnBrk="0" fontAlgn="base" latinLnBrk="0" hangingPunct="0">
              <a:lnSpc>
                <a:spcPct val="100000"/>
              </a:lnSpc>
              <a:spcBef>
                <a:spcPct val="50000"/>
              </a:spcBef>
              <a:spcAft>
                <a:spcPct val="0"/>
              </a:spcAft>
              <a:buClr>
                <a:srgbClr val="0093D0"/>
              </a:buClr>
              <a:buSzPct val="120000"/>
              <a:buFontTx/>
              <a:buChar char="•"/>
              <a:tabLst/>
              <a:defRPr/>
            </a:pPr>
            <a:endParaRPr kumimoji="0" lang="en-US" sz="2000" b="1" i="0" u="none" strike="noStrike" kern="0" cap="none" spc="0" normalizeH="0" baseline="0" noProof="0" dirty="0">
              <a:ln>
                <a:noFill/>
              </a:ln>
              <a:solidFill>
                <a:schemeClr val="tx1"/>
              </a:solidFill>
              <a:effectLst/>
              <a:uLnTx/>
              <a:uFillTx/>
              <a:latin typeface="Candara" pitchFamily="34" charset="0"/>
              <a:ea typeface="+mn-ea"/>
              <a:cs typeface="+mn-cs"/>
            </a:endParaRPr>
          </a:p>
        </p:txBody>
      </p:sp>
      <p:sp>
        <p:nvSpPr>
          <p:cNvPr id="9" name="Rectangle 8"/>
          <p:cNvSpPr>
            <a:spLocks noChangeArrowheads="1"/>
          </p:cNvSpPr>
          <p:nvPr userDrawn="1"/>
        </p:nvSpPr>
        <p:spPr bwMode="auto">
          <a:xfrm>
            <a:off x="556320" y="6825952"/>
            <a:ext cx="7193706" cy="2185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0488" tIns="44450" rIns="90488" bIns="44450" rtlCol="0">
            <a:spAutoFit/>
          </a:bodyPr>
          <a:lstStyle/>
          <a:p>
            <a:pPr rtl="0"/>
            <a:r>
              <a:rPr lang="x-none" sz="900">
                <a:solidFill>
                  <a:srgbClr val="999999"/>
                </a:solidFill>
              </a:rPr>
              <a:t>Prepared by the  Q3D Implementation Working Group for example only; not an official policy/guidance 	© ICH 2015</a:t>
            </a:r>
            <a:endParaRPr lang="en-US" altLang="en-US" sz="900" dirty="0">
              <a:solidFill>
                <a:srgbClr val="999999"/>
              </a:solidFill>
            </a:endParaRPr>
          </a:p>
        </p:txBody>
      </p:sp>
    </p:spTree>
  </p:cSld>
  <p:clrMap bg1="lt1" tx1="dk1" bg2="lt2" tx2="dk2" accent1="accent1" accent2="accent2" accent3="accent3" accent4="accent4" accent5="accent5" accent6="accent6" hlink="hlink" folHlink="folHlink"/>
  <p:sldLayoutIdLst>
    <p:sldLayoutId id="2147483676" r:id="rId1"/>
    <p:sldLayoutId id="2147483677" r:id="rId2"/>
    <p:sldLayoutId id="2147483678" r:id="rId3"/>
    <p:sldLayoutId id="2147483679" r:id="rId4"/>
    <p:sldLayoutId id="2147483680" r:id="rId5"/>
    <p:sldLayoutId id="2147483681" r:id="rId6"/>
    <p:sldLayoutId id="2147483682" r:id="rId7"/>
    <p:sldLayoutId id="2147483683" r:id="rId8"/>
    <p:sldLayoutId id="2147483687" r:id="rId9"/>
    <p:sldLayoutId id="2147483688" r:id="rId10"/>
  </p:sldLayoutIdLst>
  <mc:AlternateContent xmlns:mc="http://schemas.openxmlformats.org/markup-compatibility/2006" xmlns:p14="http://schemas.microsoft.com/office/powerpoint/2010/main">
    <mc:Choice Requires="p14">
      <p:transition p14:dur="0"/>
    </mc:Choice>
    <mc:Fallback xmlns="">
      <p:transition/>
    </mc:Fallback>
  </mc:AlternateContent>
  <p:hf hdr="0" ftr="0" dt="0"/>
  <p:txStyles>
    <p:titleStyle>
      <a:lvl1pPr algn="l" defTabSz="449263" rtl="0" eaLnBrk="0" fontAlgn="base" hangingPunct="0">
        <a:lnSpc>
          <a:spcPct val="93000"/>
        </a:lnSpc>
        <a:spcBef>
          <a:spcPct val="0"/>
        </a:spcBef>
        <a:spcAft>
          <a:spcPct val="0"/>
        </a:spcAft>
        <a:buClr>
          <a:srgbClr val="000000"/>
        </a:buClr>
        <a:buSzPct val="100000"/>
        <a:buFont typeface="Times New Roman" pitchFamily="18" charset="0"/>
        <a:defRPr sz="4000" b="1">
          <a:solidFill>
            <a:srgbClr val="0093D0"/>
          </a:solidFill>
          <a:latin typeface="+mj-lt"/>
          <a:ea typeface="+mj-ea"/>
          <a:cs typeface="+mj-cs"/>
        </a:defRPr>
      </a:lvl1pPr>
      <a:lvl2pPr algn="l" defTabSz="449263" rtl="0" eaLnBrk="0" fontAlgn="base" hangingPunct="0">
        <a:lnSpc>
          <a:spcPct val="93000"/>
        </a:lnSpc>
        <a:spcBef>
          <a:spcPct val="0"/>
        </a:spcBef>
        <a:spcAft>
          <a:spcPct val="0"/>
        </a:spcAft>
        <a:buClr>
          <a:srgbClr val="000000"/>
        </a:buClr>
        <a:buSzPct val="100000"/>
        <a:buFont typeface="Times New Roman" pitchFamily="18" charset="0"/>
        <a:defRPr sz="4000" b="1">
          <a:solidFill>
            <a:srgbClr val="0093D0"/>
          </a:solidFill>
          <a:latin typeface="Candara" pitchFamily="32" charset="0"/>
          <a:cs typeface="Lucida Sans Unicode" charset="0"/>
        </a:defRPr>
      </a:lvl2pPr>
      <a:lvl3pPr algn="l" defTabSz="449263" rtl="0" eaLnBrk="0" fontAlgn="base" hangingPunct="0">
        <a:lnSpc>
          <a:spcPct val="93000"/>
        </a:lnSpc>
        <a:spcBef>
          <a:spcPct val="0"/>
        </a:spcBef>
        <a:spcAft>
          <a:spcPct val="0"/>
        </a:spcAft>
        <a:buClr>
          <a:srgbClr val="000000"/>
        </a:buClr>
        <a:buSzPct val="100000"/>
        <a:buFont typeface="Times New Roman" pitchFamily="18" charset="0"/>
        <a:defRPr sz="4000" b="1">
          <a:solidFill>
            <a:srgbClr val="0093D0"/>
          </a:solidFill>
          <a:latin typeface="Candara" pitchFamily="32" charset="0"/>
          <a:cs typeface="Lucida Sans Unicode" charset="0"/>
        </a:defRPr>
      </a:lvl3pPr>
      <a:lvl4pPr algn="l" defTabSz="449263" rtl="0" eaLnBrk="0" fontAlgn="base" hangingPunct="0">
        <a:lnSpc>
          <a:spcPct val="93000"/>
        </a:lnSpc>
        <a:spcBef>
          <a:spcPct val="0"/>
        </a:spcBef>
        <a:spcAft>
          <a:spcPct val="0"/>
        </a:spcAft>
        <a:buClr>
          <a:srgbClr val="000000"/>
        </a:buClr>
        <a:buSzPct val="100000"/>
        <a:buFont typeface="Times New Roman" pitchFamily="18" charset="0"/>
        <a:defRPr sz="4000" b="1">
          <a:solidFill>
            <a:srgbClr val="0093D0"/>
          </a:solidFill>
          <a:latin typeface="Candara" pitchFamily="32" charset="0"/>
          <a:cs typeface="Lucida Sans Unicode" charset="0"/>
        </a:defRPr>
      </a:lvl4pPr>
      <a:lvl5pPr algn="l" defTabSz="449263" rtl="0" eaLnBrk="0" fontAlgn="base" hangingPunct="0">
        <a:lnSpc>
          <a:spcPct val="93000"/>
        </a:lnSpc>
        <a:spcBef>
          <a:spcPct val="0"/>
        </a:spcBef>
        <a:spcAft>
          <a:spcPct val="0"/>
        </a:spcAft>
        <a:buClr>
          <a:srgbClr val="000000"/>
        </a:buClr>
        <a:buSzPct val="100000"/>
        <a:buFont typeface="Times New Roman" pitchFamily="18" charset="0"/>
        <a:defRPr sz="4000" b="1">
          <a:solidFill>
            <a:srgbClr val="0093D0"/>
          </a:solidFill>
          <a:latin typeface="Candara" pitchFamily="32" charset="0"/>
          <a:cs typeface="Lucida Sans Unicode" charset="0"/>
        </a:defRPr>
      </a:lvl5pPr>
      <a:lvl6pPr marL="2514600" indent="-228600" algn="ctr" defTabSz="449263" rtl="0" fontAlgn="base" hangingPunct="0">
        <a:lnSpc>
          <a:spcPct val="93000"/>
        </a:lnSpc>
        <a:spcBef>
          <a:spcPct val="0"/>
        </a:spcBef>
        <a:spcAft>
          <a:spcPct val="0"/>
        </a:spcAft>
        <a:buClr>
          <a:srgbClr val="000000"/>
        </a:buClr>
        <a:buSzPct val="100000"/>
        <a:buFont typeface="Times New Roman" pitchFamily="18" charset="0"/>
        <a:defRPr sz="4400">
          <a:solidFill>
            <a:srgbClr val="FFFFFF"/>
          </a:solidFill>
          <a:latin typeface="Arial" charset="0"/>
          <a:cs typeface="Lucida Sans Unicode" charset="0"/>
        </a:defRPr>
      </a:lvl6pPr>
      <a:lvl7pPr marL="2971800" indent="-228600" algn="ctr" defTabSz="449263" rtl="0" fontAlgn="base" hangingPunct="0">
        <a:lnSpc>
          <a:spcPct val="93000"/>
        </a:lnSpc>
        <a:spcBef>
          <a:spcPct val="0"/>
        </a:spcBef>
        <a:spcAft>
          <a:spcPct val="0"/>
        </a:spcAft>
        <a:buClr>
          <a:srgbClr val="000000"/>
        </a:buClr>
        <a:buSzPct val="100000"/>
        <a:buFont typeface="Times New Roman" pitchFamily="18" charset="0"/>
        <a:defRPr sz="4400">
          <a:solidFill>
            <a:srgbClr val="FFFFFF"/>
          </a:solidFill>
          <a:latin typeface="Arial" charset="0"/>
          <a:cs typeface="Lucida Sans Unicode" charset="0"/>
        </a:defRPr>
      </a:lvl7pPr>
      <a:lvl8pPr marL="3429000" indent="-228600" algn="ctr" defTabSz="449263" rtl="0" fontAlgn="base" hangingPunct="0">
        <a:lnSpc>
          <a:spcPct val="93000"/>
        </a:lnSpc>
        <a:spcBef>
          <a:spcPct val="0"/>
        </a:spcBef>
        <a:spcAft>
          <a:spcPct val="0"/>
        </a:spcAft>
        <a:buClr>
          <a:srgbClr val="000000"/>
        </a:buClr>
        <a:buSzPct val="100000"/>
        <a:buFont typeface="Times New Roman" pitchFamily="18" charset="0"/>
        <a:defRPr sz="4400">
          <a:solidFill>
            <a:srgbClr val="FFFFFF"/>
          </a:solidFill>
          <a:latin typeface="Arial" charset="0"/>
          <a:cs typeface="Lucida Sans Unicode" charset="0"/>
        </a:defRPr>
      </a:lvl8pPr>
      <a:lvl9pPr marL="3886200" indent="-228600" algn="ctr" defTabSz="449263" rtl="0" fontAlgn="base" hangingPunct="0">
        <a:lnSpc>
          <a:spcPct val="93000"/>
        </a:lnSpc>
        <a:spcBef>
          <a:spcPct val="0"/>
        </a:spcBef>
        <a:spcAft>
          <a:spcPct val="0"/>
        </a:spcAft>
        <a:buClr>
          <a:srgbClr val="000000"/>
        </a:buClr>
        <a:buSzPct val="100000"/>
        <a:buFont typeface="Times New Roman" pitchFamily="18" charset="0"/>
        <a:defRPr sz="4400">
          <a:solidFill>
            <a:srgbClr val="FFFFFF"/>
          </a:solidFill>
          <a:latin typeface="Arial" charset="0"/>
          <a:cs typeface="Lucida Sans Unicode" charset="0"/>
        </a:defRPr>
      </a:lvl9pPr>
    </p:titleStyle>
    <p:bodyStyle>
      <a:lvl1pPr marL="273050" indent="-273050" algn="l" defTabSz="449263" rtl="0" eaLnBrk="0" fontAlgn="base" hangingPunct="0">
        <a:spcBef>
          <a:spcPct val="50000"/>
        </a:spcBef>
        <a:spcAft>
          <a:spcPct val="0"/>
        </a:spcAft>
        <a:buClr>
          <a:srgbClr val="0093D0"/>
        </a:buClr>
        <a:buSzPct val="120000"/>
        <a:buChar char="•"/>
        <a:defRPr sz="2500" b="1">
          <a:solidFill>
            <a:schemeClr val="tx1"/>
          </a:solidFill>
          <a:latin typeface="+mn-lt"/>
          <a:ea typeface="+mn-ea"/>
          <a:cs typeface="+mn-cs"/>
        </a:defRPr>
      </a:lvl1pPr>
      <a:lvl2pPr marL="719138" indent="-266700" algn="l" defTabSz="449263" rtl="0" eaLnBrk="0" fontAlgn="base" hangingPunct="0">
        <a:spcBef>
          <a:spcPct val="20000"/>
        </a:spcBef>
        <a:spcAft>
          <a:spcPct val="0"/>
        </a:spcAft>
        <a:buClr>
          <a:srgbClr val="0093D0"/>
        </a:buClr>
        <a:buSzPct val="80000"/>
        <a:buChar char="o"/>
        <a:defRPr sz="2300">
          <a:solidFill>
            <a:schemeClr val="tx1"/>
          </a:solidFill>
          <a:latin typeface="+mn-lt"/>
          <a:cs typeface="+mn-cs"/>
        </a:defRPr>
      </a:lvl2pPr>
      <a:lvl3pPr marL="1079500" indent="-180975" algn="l" defTabSz="449263" rtl="0" eaLnBrk="0" fontAlgn="base" hangingPunct="0">
        <a:spcBef>
          <a:spcPct val="10000"/>
        </a:spcBef>
        <a:spcAft>
          <a:spcPct val="0"/>
        </a:spcAft>
        <a:buClr>
          <a:srgbClr val="0093D0"/>
        </a:buClr>
        <a:buSzPct val="110000"/>
        <a:buFont typeface="Arial" charset="0"/>
        <a:buChar char="-"/>
        <a:defRPr sz="2000">
          <a:solidFill>
            <a:schemeClr val="tx1"/>
          </a:solidFill>
          <a:latin typeface="+mn-lt"/>
          <a:cs typeface="+mn-cs"/>
        </a:defRPr>
      </a:lvl3pPr>
      <a:lvl4pPr marL="1600200" indent="-228600" algn="l" defTabSz="449263" rtl="0" eaLnBrk="0" fontAlgn="base" hangingPunct="0">
        <a:spcBef>
          <a:spcPct val="0"/>
        </a:spcBef>
        <a:spcAft>
          <a:spcPct val="0"/>
        </a:spcAft>
        <a:buClr>
          <a:srgbClr val="000000"/>
        </a:buClr>
        <a:buSzPct val="100000"/>
        <a:buChar char="•"/>
        <a:defRPr sz="2000">
          <a:solidFill>
            <a:schemeClr val="tx1"/>
          </a:solidFill>
          <a:latin typeface="+mn-lt"/>
          <a:cs typeface="+mn-cs"/>
        </a:defRPr>
      </a:lvl4pPr>
      <a:lvl5pPr marL="2057400" indent="-228600" algn="l" defTabSz="449263" rtl="0" eaLnBrk="0" fontAlgn="base" hangingPunct="0">
        <a:spcBef>
          <a:spcPct val="0"/>
        </a:spcBef>
        <a:spcAft>
          <a:spcPct val="0"/>
        </a:spcAft>
        <a:buClr>
          <a:srgbClr val="000000"/>
        </a:buClr>
        <a:buSzPct val="100000"/>
        <a:buChar char="•"/>
        <a:defRPr sz="2000">
          <a:solidFill>
            <a:schemeClr val="tx1"/>
          </a:solidFill>
          <a:latin typeface="+mn-lt"/>
          <a:cs typeface="+mn-cs"/>
        </a:defRPr>
      </a:lvl5pPr>
      <a:lvl6pPr marL="2514600" indent="-228600" algn="l" defTabSz="449263" rtl="0" fontAlgn="base" hangingPunct="0">
        <a:lnSpc>
          <a:spcPct val="93000"/>
        </a:lnSpc>
        <a:spcBef>
          <a:spcPct val="0"/>
        </a:spcBef>
        <a:spcAft>
          <a:spcPts val="288"/>
        </a:spcAft>
        <a:buClr>
          <a:srgbClr val="000000"/>
        </a:buClr>
        <a:buSzPct val="100000"/>
        <a:buFont typeface="Times New Roman" pitchFamily="18" charset="0"/>
        <a:defRPr sz="2000">
          <a:solidFill>
            <a:srgbClr val="FFFFFF"/>
          </a:solidFill>
          <a:latin typeface="+mn-lt"/>
          <a:cs typeface="+mn-cs"/>
        </a:defRPr>
      </a:lvl6pPr>
      <a:lvl7pPr marL="2971800" indent="-228600" algn="l" defTabSz="449263" rtl="0" fontAlgn="base" hangingPunct="0">
        <a:lnSpc>
          <a:spcPct val="93000"/>
        </a:lnSpc>
        <a:spcBef>
          <a:spcPct val="0"/>
        </a:spcBef>
        <a:spcAft>
          <a:spcPts val="288"/>
        </a:spcAft>
        <a:buClr>
          <a:srgbClr val="000000"/>
        </a:buClr>
        <a:buSzPct val="100000"/>
        <a:buFont typeface="Times New Roman" pitchFamily="18" charset="0"/>
        <a:defRPr sz="2000">
          <a:solidFill>
            <a:srgbClr val="FFFFFF"/>
          </a:solidFill>
          <a:latin typeface="+mn-lt"/>
          <a:cs typeface="+mn-cs"/>
        </a:defRPr>
      </a:lvl7pPr>
      <a:lvl8pPr marL="3429000" indent="-228600" algn="l" defTabSz="449263" rtl="0" fontAlgn="base" hangingPunct="0">
        <a:lnSpc>
          <a:spcPct val="93000"/>
        </a:lnSpc>
        <a:spcBef>
          <a:spcPct val="0"/>
        </a:spcBef>
        <a:spcAft>
          <a:spcPts val="288"/>
        </a:spcAft>
        <a:buClr>
          <a:srgbClr val="000000"/>
        </a:buClr>
        <a:buSzPct val="100000"/>
        <a:buFont typeface="Times New Roman" pitchFamily="18" charset="0"/>
        <a:defRPr sz="2000">
          <a:solidFill>
            <a:srgbClr val="FFFFFF"/>
          </a:solidFill>
          <a:latin typeface="+mn-lt"/>
          <a:cs typeface="+mn-cs"/>
        </a:defRPr>
      </a:lvl8pPr>
      <a:lvl9pPr marL="3886200" indent="-228600" algn="l" defTabSz="449263" rtl="0" fontAlgn="base" hangingPunct="0">
        <a:lnSpc>
          <a:spcPct val="93000"/>
        </a:lnSpc>
        <a:spcBef>
          <a:spcPct val="0"/>
        </a:spcBef>
        <a:spcAft>
          <a:spcPts val="288"/>
        </a:spcAft>
        <a:buClr>
          <a:srgbClr val="000000"/>
        </a:buClr>
        <a:buSzPct val="100000"/>
        <a:buFont typeface="Times New Roman" pitchFamily="18" charset="0"/>
        <a:defRPr sz="2000">
          <a:solidFill>
            <a:srgbClr val="FFFFFF"/>
          </a:solidFill>
          <a:latin typeface="+mn-lt"/>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9.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Text Box 2"/>
          <p:cNvSpPr txBox="1">
            <a:spLocks noChangeArrowheads="1"/>
          </p:cNvSpPr>
          <p:nvPr/>
        </p:nvSpPr>
        <p:spPr bwMode="auto">
          <a:xfrm>
            <a:off x="1371600" y="1828800"/>
            <a:ext cx="7315200" cy="1828800"/>
          </a:xfrm>
          <a:prstGeom prst="rect">
            <a:avLst/>
          </a:prstGeom>
          <a:noFill/>
          <a:ln w="9525">
            <a:noFill/>
            <a:round/>
            <a:headEnd/>
            <a:tailEnd/>
          </a:ln>
        </p:spPr>
        <p:txBody>
          <a:bodyPr lIns="90000" tIns="176670" rIns="90000" bIns="45000" rtlCol="0"/>
          <a:lstStyle/>
          <a:p>
            <a:pPr rtl="0">
              <a:lnSpc>
                <a:spcPct val="81000"/>
              </a:lnSpc>
              <a:tabLst>
                <a:tab pos="339725" algn="l"/>
                <a:tab pos="6515100" algn="l"/>
              </a:tabLst>
            </a:pPr>
            <a:r>
              <a:rPr lang="ja-JP" altLang="x-none" sz="2800" dirty="0" smtClean="0">
                <a:solidFill>
                  <a:srgbClr val="0093D0"/>
                </a:solidFill>
                <a:latin typeface="+mn-lt"/>
              </a:rPr>
              <a:t>モジュール</a:t>
            </a:r>
            <a:r>
              <a:rPr lang="x-none" altLang="ja-JP" sz="2800" dirty="0" smtClean="0">
                <a:solidFill>
                  <a:srgbClr val="0093D0"/>
                </a:solidFill>
                <a:latin typeface="+mn-lt"/>
              </a:rPr>
              <a:t>7</a:t>
            </a:r>
          </a:p>
          <a:p>
            <a:pPr rtl="0">
              <a:lnSpc>
                <a:spcPct val="81000"/>
              </a:lnSpc>
              <a:tabLst>
                <a:tab pos="339725" algn="l"/>
                <a:tab pos="6515100" algn="l"/>
              </a:tabLst>
            </a:pPr>
            <a:endParaRPr lang="ja-JP" altLang="en-GB" sz="2800" dirty="0" smtClean="0">
              <a:solidFill>
                <a:srgbClr val="0093D0"/>
              </a:solidFill>
              <a:latin typeface="+mn-lt"/>
            </a:endParaRPr>
          </a:p>
          <a:p>
            <a:pPr rtl="0">
              <a:lnSpc>
                <a:spcPct val="81000"/>
              </a:lnSpc>
              <a:tabLst>
                <a:tab pos="339725" algn="l"/>
                <a:tab pos="6515100" algn="l"/>
              </a:tabLst>
            </a:pPr>
            <a:r>
              <a:rPr lang="x-none" altLang="ja-JP" sz="2800" dirty="0" smtClean="0">
                <a:solidFill>
                  <a:srgbClr val="0093D0"/>
                </a:solidFill>
                <a:latin typeface="+mn-lt"/>
              </a:rPr>
              <a:t>PDE</a:t>
            </a:r>
            <a:r>
              <a:rPr lang="ja-JP" altLang="x-none" sz="2800" dirty="0" smtClean="0">
                <a:solidFill>
                  <a:srgbClr val="0093D0"/>
                </a:solidFill>
                <a:latin typeface="+mn-lt"/>
              </a:rPr>
              <a:t>値と濃度限度値との間の換算</a:t>
            </a:r>
          </a:p>
          <a:p>
            <a:pPr rtl="0">
              <a:lnSpc>
                <a:spcPct val="81000"/>
              </a:lnSpc>
              <a:tabLst>
                <a:tab pos="339725" algn="l"/>
                <a:tab pos="6515100" algn="l"/>
              </a:tabLst>
            </a:pPr>
            <a:endParaRPr lang="ja-JP" altLang="en-GB" sz="2800" dirty="0">
              <a:solidFill>
                <a:srgbClr val="0093D0"/>
              </a:solidFill>
              <a:latin typeface="+mn-lt"/>
            </a:endParaRPr>
          </a:p>
        </p:txBody>
      </p:sp>
      <p:sp>
        <p:nvSpPr>
          <p:cNvPr id="5125" name="Text Box 4"/>
          <p:cNvSpPr txBox="1">
            <a:spLocks noChangeArrowheads="1"/>
          </p:cNvSpPr>
          <p:nvPr/>
        </p:nvSpPr>
        <p:spPr bwMode="auto">
          <a:xfrm>
            <a:off x="1889125" y="6403975"/>
            <a:ext cx="6877050" cy="230188"/>
          </a:xfrm>
          <a:prstGeom prst="rect">
            <a:avLst/>
          </a:prstGeom>
          <a:noFill/>
          <a:ln w="9525">
            <a:noFill/>
            <a:round/>
            <a:headEnd/>
            <a:tailEnd/>
          </a:ln>
        </p:spPr>
        <p:txBody>
          <a:bodyPr lIns="90000" tIns="53820" rIns="90000" bIns="45000" rtlCol="0"/>
          <a:lstStyle/>
          <a:p>
            <a:pPr rtl="0">
              <a:tabLst>
                <a:tab pos="723900" algn="l"/>
                <a:tab pos="1447800" algn="l"/>
                <a:tab pos="2171700" algn="l"/>
                <a:tab pos="2895600" algn="l"/>
                <a:tab pos="3619500" algn="l"/>
                <a:tab pos="4343400" algn="l"/>
                <a:tab pos="5067300" algn="l"/>
                <a:tab pos="5791200" algn="l"/>
                <a:tab pos="6515100" algn="l"/>
              </a:tabLst>
            </a:pPr>
            <a:endParaRPr lang="ja-JP" altLang="ru-RU" sz="1000">
              <a:solidFill>
                <a:srgbClr val="999999"/>
              </a:solidFill>
              <a:latin typeface="+mn-lt"/>
            </a:endParaRPr>
          </a:p>
        </p:txBody>
      </p:sp>
      <p:grpSp>
        <p:nvGrpSpPr>
          <p:cNvPr id="6" name="Group 5"/>
          <p:cNvGrpSpPr/>
          <p:nvPr/>
        </p:nvGrpSpPr>
        <p:grpSpPr>
          <a:xfrm>
            <a:off x="1371600" y="3873624"/>
            <a:ext cx="6984776" cy="2136255"/>
            <a:chOff x="1348408" y="4233664"/>
            <a:chExt cx="6984776" cy="2136255"/>
          </a:xfrm>
        </p:grpSpPr>
        <p:sp>
          <p:nvSpPr>
            <p:cNvPr id="8" name="Text Box 3"/>
            <p:cNvSpPr txBox="1">
              <a:spLocks noChangeArrowheads="1"/>
            </p:cNvSpPr>
            <p:nvPr/>
          </p:nvSpPr>
          <p:spPr bwMode="auto">
            <a:xfrm>
              <a:off x="1456134" y="4233664"/>
              <a:ext cx="6877050" cy="648072"/>
            </a:xfrm>
            <a:prstGeom prst="rect">
              <a:avLst/>
            </a:prstGeom>
            <a:noFill/>
            <a:ln w="9525">
              <a:noFill/>
              <a:round/>
              <a:headEnd/>
              <a:tailEnd/>
            </a:ln>
          </p:spPr>
          <p:txBody>
            <a:bodyPr lIns="90000" tIns="45000" rIns="90000" bIns="45000" rtlCol="0"/>
            <a:lstStyle/>
            <a:p>
              <a:pPr algn="ctr" rtl="0">
                <a:lnSpc>
                  <a:spcPct val="100000"/>
                </a:lnSpc>
                <a:buFontTx/>
              </a:pPr>
              <a:r>
                <a:rPr lang="x-none" altLang="ja-JP" sz="2400" kern="0" smtClean="0">
                  <a:solidFill>
                    <a:srgbClr val="999999"/>
                  </a:solidFill>
                  <a:latin typeface="+mn-lt"/>
                </a:rPr>
                <a:t>ICH Q3D</a:t>
              </a:r>
              <a:r>
                <a:rPr lang="ja-JP" altLang="x-none" sz="2400" kern="0" smtClean="0">
                  <a:solidFill>
                    <a:srgbClr val="999999"/>
                  </a:solidFill>
                  <a:latin typeface="+mn-lt"/>
                </a:rPr>
                <a:t>元素不純物</a:t>
              </a:r>
              <a:endParaRPr lang="ja-JP" altLang="x-none" sz="2400" kern="0">
                <a:solidFill>
                  <a:srgbClr val="999999"/>
                </a:solidFill>
                <a:latin typeface="+mn-lt"/>
              </a:endParaRPr>
            </a:p>
          </p:txBody>
        </p:sp>
        <p:sp>
          <p:nvSpPr>
            <p:cNvPr id="9" name="TextBox 8"/>
            <p:cNvSpPr txBox="1"/>
            <p:nvPr/>
          </p:nvSpPr>
          <p:spPr>
            <a:xfrm>
              <a:off x="2284512" y="6105872"/>
              <a:ext cx="4809132" cy="264047"/>
            </a:xfrm>
            <a:prstGeom prst="rect">
              <a:avLst/>
            </a:prstGeom>
            <a:noFill/>
          </p:spPr>
          <p:txBody>
            <a:bodyPr wrap="square" rtlCol="0">
              <a:spAutoFit/>
            </a:bodyPr>
            <a:lstStyle/>
            <a:p>
              <a:pPr algn="ctr" rtl="0">
                <a:defRPr/>
              </a:pPr>
              <a:r>
                <a:rPr lang="ja-JP" altLang="x-none" sz="1200" b="0" smtClean="0">
                  <a:solidFill>
                    <a:schemeClr val="bg2">
                      <a:lumMod val="75000"/>
                    </a:schemeClr>
                  </a:solidFill>
                  <a:latin typeface="+mn-lt"/>
                </a:rPr>
                <a:t>日米</a:t>
              </a:r>
              <a:r>
                <a:rPr lang="x-none" altLang="ja-JP" sz="1200" b="0" smtClean="0">
                  <a:solidFill>
                    <a:schemeClr val="bg2">
                      <a:lumMod val="75000"/>
                    </a:schemeClr>
                  </a:solidFill>
                  <a:latin typeface="+mn-lt"/>
                </a:rPr>
                <a:t>EU</a:t>
              </a:r>
              <a:r>
                <a:rPr lang="ja-JP" altLang="x-none" sz="1200" b="0" smtClean="0">
                  <a:solidFill>
                    <a:schemeClr val="bg2">
                      <a:lumMod val="75000"/>
                    </a:schemeClr>
                  </a:solidFill>
                  <a:latin typeface="+mn-lt"/>
                </a:rPr>
                <a:t>医薬品規制調和国際会議</a:t>
              </a:r>
              <a:endParaRPr lang="ja-JP" altLang="ru-RU" sz="1200" b="0">
                <a:solidFill>
                  <a:schemeClr val="bg2">
                    <a:lumMod val="75000"/>
                  </a:schemeClr>
                </a:solidFill>
                <a:latin typeface="+mn-lt"/>
              </a:endParaRPr>
            </a:p>
          </p:txBody>
        </p:sp>
        <p:sp>
          <p:nvSpPr>
            <p:cNvPr id="11" name="Text Box 3"/>
            <p:cNvSpPr txBox="1">
              <a:spLocks noChangeArrowheads="1"/>
            </p:cNvSpPr>
            <p:nvPr/>
          </p:nvSpPr>
          <p:spPr bwMode="auto">
            <a:xfrm>
              <a:off x="1348408" y="5097760"/>
              <a:ext cx="6641562" cy="6934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rtlCol="0">
              <a:spAutoFit/>
            </a:bodyPr>
            <a:lstStyle>
              <a:lvl1pPr marL="993775" indent="-993775" algn="l" rtl="0">
                <a:tabLst>
                  <a:tab pos="993775" algn="l"/>
                </a:tabLst>
                <a:defRPr>
                  <a:solidFill>
                    <a:schemeClr val="tx1"/>
                  </a:solidFill>
                  <a:latin typeface="Arial" pitchFamily="34" charset="0"/>
                  <a:cs typeface="Arial" pitchFamily="34" charset="0"/>
                </a:defRPr>
              </a:lvl1pPr>
              <a:lvl2pPr marL="1173163" algn="l" rtl="0">
                <a:tabLst>
                  <a:tab pos="993775" algn="l"/>
                </a:tabLst>
                <a:defRPr>
                  <a:solidFill>
                    <a:schemeClr val="tx1"/>
                  </a:solidFill>
                  <a:latin typeface="Arial" pitchFamily="34" charset="0"/>
                  <a:cs typeface="Arial" pitchFamily="34" charset="0"/>
                </a:defRPr>
              </a:lvl2pPr>
              <a:lvl3pPr marL="1352550" algn="l" rtl="0">
                <a:tabLst>
                  <a:tab pos="993775" algn="l"/>
                </a:tabLst>
                <a:defRPr>
                  <a:solidFill>
                    <a:schemeClr val="tx1"/>
                  </a:solidFill>
                  <a:latin typeface="Arial" pitchFamily="34" charset="0"/>
                  <a:cs typeface="Arial" pitchFamily="34" charset="0"/>
                </a:defRPr>
              </a:lvl3pPr>
              <a:lvl4pPr marL="1531938" algn="l" rtl="0">
                <a:tabLst>
                  <a:tab pos="993775" algn="l"/>
                </a:tabLst>
                <a:defRPr>
                  <a:solidFill>
                    <a:schemeClr val="tx1"/>
                  </a:solidFill>
                  <a:latin typeface="Arial" pitchFamily="34" charset="0"/>
                  <a:cs typeface="Arial" pitchFamily="34" charset="0"/>
                </a:defRPr>
              </a:lvl4pPr>
              <a:lvl5pPr algn="l" rtl="0">
                <a:tabLst>
                  <a:tab pos="993775" algn="l"/>
                </a:tabLst>
                <a:defRPr>
                  <a:solidFill>
                    <a:schemeClr val="tx1"/>
                  </a:solidFill>
                  <a:latin typeface="Arial" pitchFamily="34" charset="0"/>
                  <a:cs typeface="Arial" pitchFamily="34" charset="0"/>
                </a:defRPr>
              </a:lvl5pPr>
              <a:lvl6pPr algn="l" rtl="0" fontAlgn="base">
                <a:spcBef>
                  <a:spcPct val="0"/>
                </a:spcBef>
                <a:spcAft>
                  <a:spcPct val="0"/>
                </a:spcAft>
                <a:tabLst>
                  <a:tab pos="993775" algn="l"/>
                </a:tabLst>
                <a:defRPr>
                  <a:solidFill>
                    <a:schemeClr val="tx1"/>
                  </a:solidFill>
                  <a:latin typeface="Arial" pitchFamily="34" charset="0"/>
                  <a:cs typeface="Arial" pitchFamily="34" charset="0"/>
                </a:defRPr>
              </a:lvl6pPr>
              <a:lvl7pPr algn="l" rtl="0" fontAlgn="base">
                <a:spcBef>
                  <a:spcPct val="0"/>
                </a:spcBef>
                <a:spcAft>
                  <a:spcPct val="0"/>
                </a:spcAft>
                <a:tabLst>
                  <a:tab pos="993775" algn="l"/>
                </a:tabLst>
                <a:defRPr>
                  <a:solidFill>
                    <a:schemeClr val="tx1"/>
                  </a:solidFill>
                  <a:latin typeface="Arial" pitchFamily="34" charset="0"/>
                  <a:cs typeface="Arial" pitchFamily="34" charset="0"/>
                </a:defRPr>
              </a:lvl7pPr>
              <a:lvl8pPr algn="l" rtl="0" fontAlgn="base">
                <a:spcBef>
                  <a:spcPct val="0"/>
                </a:spcBef>
                <a:spcAft>
                  <a:spcPct val="0"/>
                </a:spcAft>
                <a:tabLst>
                  <a:tab pos="993775" algn="l"/>
                </a:tabLst>
                <a:defRPr>
                  <a:solidFill>
                    <a:schemeClr val="tx1"/>
                  </a:solidFill>
                  <a:latin typeface="Arial" pitchFamily="34" charset="0"/>
                  <a:cs typeface="Arial" pitchFamily="34" charset="0"/>
                </a:defRPr>
              </a:lvl8pPr>
              <a:lvl9pPr algn="l" rtl="0" fontAlgn="base">
                <a:spcBef>
                  <a:spcPct val="0"/>
                </a:spcBef>
                <a:spcAft>
                  <a:spcPct val="0"/>
                </a:spcAft>
                <a:tabLst>
                  <a:tab pos="993775" algn="l"/>
                </a:tabLst>
                <a:defRPr>
                  <a:solidFill>
                    <a:schemeClr val="tx1"/>
                  </a:solidFill>
                  <a:latin typeface="Arial" pitchFamily="34" charset="0"/>
                  <a:cs typeface="Arial" pitchFamily="34" charset="0"/>
                </a:defRPr>
              </a:lvl9pPr>
            </a:lstStyle>
            <a:p>
              <a:pPr marL="0" indent="0" rtl="0">
                <a:spcBef>
                  <a:spcPct val="20000"/>
                </a:spcBef>
                <a:buClr>
                  <a:srgbClr val="0066CC"/>
                </a:buClr>
                <a:buSzPct val="70000"/>
                <a:buFont typeface="Wingdings" pitchFamily="2" charset="2"/>
                <a:buNone/>
                <a:tabLst/>
              </a:pPr>
              <a:r>
                <a:rPr lang="ja-JP" altLang="x-none" sz="1400" b="1" i="1" dirty="0" smtClean="0">
                  <a:latin typeface="+mn-lt"/>
                </a:rPr>
                <a:t>免責事項：</a:t>
              </a:r>
              <a:r>
                <a:rPr lang="ja-JP" altLang="x-none" sz="1400" i="1" dirty="0" smtClean="0">
                  <a:latin typeface="+mn-lt"/>
                </a:rPr>
                <a:t>	</a:t>
              </a:r>
              <a:r>
                <a:rPr lang="ja-JP" altLang="en-US" sz="1400" i="1" dirty="0" smtClean="0">
                  <a:latin typeface="+mn-lt"/>
                </a:rPr>
                <a:t/>
              </a:r>
              <a:br>
                <a:rPr lang="ja-JP" altLang="en-US" sz="1400" i="1" dirty="0" smtClean="0">
                  <a:latin typeface="+mn-lt"/>
                </a:rPr>
              </a:br>
              <a:r>
                <a:rPr lang="ja-JP" altLang="x-none" sz="1400" i="1" dirty="0" smtClean="0">
                  <a:latin typeface="+mn-lt"/>
                </a:rPr>
                <a:t>本プレゼンテーションは、元素不純物の理論及び実践に関する著者の見解を含む。</a:t>
              </a:r>
              <a:r>
                <a:rPr lang="ja-JP" altLang="en-US" sz="1400" i="1" dirty="0" smtClean="0">
                  <a:latin typeface="+mn-lt"/>
                </a:rPr>
                <a:t/>
              </a:r>
              <a:br>
                <a:rPr lang="ja-JP" altLang="en-US" sz="1400" i="1" dirty="0" smtClean="0">
                  <a:latin typeface="+mn-lt"/>
                </a:rPr>
              </a:br>
              <a:r>
                <a:rPr lang="ja-JP" altLang="x-none" sz="1400" i="1" dirty="0" smtClean="0">
                  <a:latin typeface="+mn-lt"/>
                </a:rPr>
                <a:t>本プレゼンテーションは、当局や業界の公的なガイダンスや方針を示すものではない。</a:t>
              </a:r>
              <a:endParaRPr lang="ja-JP" altLang="en-GB" sz="2400" b="1" dirty="0">
                <a:latin typeface="+mn-lt"/>
              </a:endParaRPr>
            </a:p>
          </p:txBody>
        </p:sp>
      </p:grpSp>
    </p:spTree>
    <p:extLst>
      <p:ext uri="{BB962C8B-B14F-4D97-AF65-F5344CB8AC3E}">
        <p14:creationId xmlns:p14="http://schemas.microsoft.com/office/powerpoint/2010/main" val="1358569305"/>
      </p:ext>
    </p:extLst>
  </p:cSld>
  <p:clrMapOvr>
    <a:masterClrMapping/>
  </p:clrMapOvr>
  <mc:AlternateContent xmlns:mc="http://schemas.openxmlformats.org/markup-compatibility/2006" xmlns:p14="http://schemas.microsoft.com/office/powerpoint/2010/main">
    <mc:Choice Requires="p14">
      <p:transition p14:dur="250">
        <p:wipe/>
      </p:transition>
    </mc:Choice>
    <mc:Fallback xmlns="">
      <p:transition>
        <p:wipe/>
      </p:transition>
    </mc:Fallback>
  </mc:AlternateContent>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05008" y="1137320"/>
            <a:ext cx="8566150" cy="982817"/>
          </a:xfrm>
        </p:spPr>
        <p:txBody>
          <a:bodyPr rtlCol="0"/>
          <a:lstStyle/>
          <a:p>
            <a:pPr algn="ctr" rtl="0"/>
            <a:r>
              <a:rPr lang="ja-JP" altLang="x-none" smtClean="0">
                <a:ea typeface="+mn-ea"/>
              </a:rPr>
              <a:t>オプション</a:t>
            </a:r>
            <a:r>
              <a:rPr lang="x-none" altLang="ja-JP" smtClean="0">
                <a:ea typeface="+mn-ea"/>
              </a:rPr>
              <a:t>1</a:t>
            </a:r>
            <a:r>
              <a:rPr lang="ja-JP" altLang="x-none" smtClean="0">
                <a:ea typeface="+mn-ea"/>
              </a:rPr>
              <a:t>　濃度及び一日摂取量</a:t>
            </a:r>
            <a:endParaRPr lang="ja-JP" altLang="en-US">
              <a:ea typeface="+mn-ea"/>
            </a:endParaRPr>
          </a:p>
        </p:txBody>
      </p:sp>
      <p:graphicFrame>
        <p:nvGraphicFramePr>
          <p:cNvPr id="3" name="Table 2"/>
          <p:cNvGraphicFramePr>
            <a:graphicFrameLocks noGrp="1"/>
          </p:cNvGraphicFramePr>
          <p:nvPr>
            <p:extLst/>
          </p:nvPr>
        </p:nvGraphicFramePr>
        <p:xfrm>
          <a:off x="340297" y="2217441"/>
          <a:ext cx="8856983" cy="4176463"/>
        </p:xfrm>
        <a:graphic>
          <a:graphicData uri="http://schemas.openxmlformats.org/drawingml/2006/table">
            <a:tbl>
              <a:tblPr firstRow="1" firstCol="1" lastRow="1" lastCol="1" bandRow="1" bandCol="1">
                <a:tableStyleId>{5C22544A-7EE6-4342-B048-85BDC9FD1C3A}</a:tableStyleId>
              </a:tblPr>
              <a:tblGrid>
                <a:gridCol w="3312367">
                  <a:extLst>
                    <a:ext uri="{9D8B030D-6E8A-4147-A177-3AD203B41FA5}">
                      <a16:colId xmlns:a16="http://schemas.microsoft.com/office/drawing/2014/main" xmlns="" val="20000"/>
                    </a:ext>
                  </a:extLst>
                </a:gridCol>
                <a:gridCol w="864096">
                  <a:extLst>
                    <a:ext uri="{9D8B030D-6E8A-4147-A177-3AD203B41FA5}">
                      <a16:colId xmlns:a16="http://schemas.microsoft.com/office/drawing/2014/main" xmlns="" val="20001"/>
                    </a:ext>
                  </a:extLst>
                </a:gridCol>
                <a:gridCol w="648072">
                  <a:extLst>
                    <a:ext uri="{9D8B030D-6E8A-4147-A177-3AD203B41FA5}">
                      <a16:colId xmlns:a16="http://schemas.microsoft.com/office/drawing/2014/main" xmlns="" val="20002"/>
                    </a:ext>
                  </a:extLst>
                </a:gridCol>
                <a:gridCol w="792088">
                  <a:extLst>
                    <a:ext uri="{9D8B030D-6E8A-4147-A177-3AD203B41FA5}">
                      <a16:colId xmlns:a16="http://schemas.microsoft.com/office/drawing/2014/main" xmlns="" val="20003"/>
                    </a:ext>
                  </a:extLst>
                </a:gridCol>
                <a:gridCol w="792088">
                  <a:extLst>
                    <a:ext uri="{9D8B030D-6E8A-4147-A177-3AD203B41FA5}">
                      <a16:colId xmlns:a16="http://schemas.microsoft.com/office/drawing/2014/main" xmlns="" val="20004"/>
                    </a:ext>
                  </a:extLst>
                </a:gridCol>
                <a:gridCol w="864096">
                  <a:extLst>
                    <a:ext uri="{9D8B030D-6E8A-4147-A177-3AD203B41FA5}">
                      <a16:colId xmlns:a16="http://schemas.microsoft.com/office/drawing/2014/main" xmlns="" val="20005"/>
                    </a:ext>
                  </a:extLst>
                </a:gridCol>
                <a:gridCol w="792088">
                  <a:extLst>
                    <a:ext uri="{9D8B030D-6E8A-4147-A177-3AD203B41FA5}">
                      <a16:colId xmlns:a16="http://schemas.microsoft.com/office/drawing/2014/main" xmlns="" val="20006"/>
                    </a:ext>
                  </a:extLst>
                </a:gridCol>
                <a:gridCol w="792088">
                  <a:extLst>
                    <a:ext uri="{9D8B030D-6E8A-4147-A177-3AD203B41FA5}">
                      <a16:colId xmlns:a16="http://schemas.microsoft.com/office/drawing/2014/main" xmlns="" val="20007"/>
                    </a:ext>
                  </a:extLst>
                </a:gridCol>
              </a:tblGrid>
              <a:tr h="425980">
                <a:tc>
                  <a:txBody>
                    <a:bodyPr/>
                    <a:lstStyle/>
                    <a:p>
                      <a:pPr marL="0" marR="0" algn="ctr" rtl="0">
                        <a:spcBef>
                          <a:spcPts val="0"/>
                        </a:spcBef>
                        <a:spcAft>
                          <a:spcPts val="0"/>
                        </a:spcAft>
                      </a:pPr>
                      <a:r>
                        <a:rPr lang="ja-JP" altLang="en-US" sz="2000" noProof="0" dirty="0" smtClean="0">
                          <a:solidFill>
                            <a:srgbClr val="0093D0"/>
                          </a:solidFill>
                          <a:effectLst/>
                          <a:latin typeface="+mn-lt"/>
                          <a:ea typeface="+mn-ea"/>
                        </a:rPr>
                        <a:t>構成</a:t>
                      </a:r>
                      <a:r>
                        <a:rPr lang="ja-JP" altLang="x-none" sz="2000" noProof="0" dirty="0" smtClean="0">
                          <a:solidFill>
                            <a:srgbClr val="0093D0"/>
                          </a:solidFill>
                          <a:effectLst/>
                          <a:latin typeface="+mn-lt"/>
                          <a:ea typeface="+mn-ea"/>
                        </a:rPr>
                        <a:t>成分</a:t>
                      </a:r>
                      <a:endParaRPr lang="ja-JP" altLang="en-US" sz="2000" noProof="0" dirty="0">
                        <a:solidFill>
                          <a:srgbClr val="0093D0"/>
                        </a:solidFill>
                        <a:effectLst/>
                        <a:latin typeface="+mn-lt"/>
                        <a:ea typeface="+mn-ea"/>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gridSpan="7">
                  <a:txBody>
                    <a:bodyPr/>
                    <a:lstStyle/>
                    <a:p>
                      <a:pPr marL="0" marR="0" algn="ctr" rtl="0">
                        <a:spcBef>
                          <a:spcPts val="0"/>
                        </a:spcBef>
                        <a:spcAft>
                          <a:spcPts val="0"/>
                        </a:spcAft>
                      </a:pPr>
                      <a:r>
                        <a:rPr lang="ja-JP" altLang="x-none" sz="2000" noProof="0" dirty="0" smtClean="0">
                          <a:solidFill>
                            <a:srgbClr val="0093D0"/>
                          </a:solidFill>
                          <a:effectLst/>
                          <a:latin typeface="+mn-lt"/>
                          <a:ea typeface="+mn-ea"/>
                        </a:rPr>
                        <a:t>表</a:t>
                      </a:r>
                      <a:r>
                        <a:rPr lang="x-none" altLang="ja-JP" sz="2000" noProof="0" dirty="0" smtClean="0">
                          <a:solidFill>
                            <a:srgbClr val="0093D0"/>
                          </a:solidFill>
                          <a:effectLst/>
                          <a:latin typeface="+mn-lt"/>
                          <a:ea typeface="+mn-ea"/>
                        </a:rPr>
                        <a:t>A.2.2</a:t>
                      </a:r>
                      <a:r>
                        <a:rPr lang="ja-JP" altLang="x-none" sz="2000" noProof="0" dirty="0" smtClean="0">
                          <a:solidFill>
                            <a:srgbClr val="0093D0"/>
                          </a:solidFill>
                          <a:effectLst/>
                          <a:latin typeface="+mn-lt"/>
                          <a:ea typeface="+mn-ea"/>
                        </a:rPr>
                        <a:t>　許容濃度（</a:t>
                      </a:r>
                      <a:r>
                        <a:rPr lang="x-none" altLang="ja-JP" sz="2000" noProof="0" dirty="0" smtClean="0">
                          <a:solidFill>
                            <a:srgbClr val="0093D0"/>
                          </a:solidFill>
                          <a:effectLst/>
                          <a:latin typeface="+mn-lt"/>
                          <a:ea typeface="+mn-ea"/>
                        </a:rPr>
                        <a:t>µg/g</a:t>
                      </a:r>
                      <a:r>
                        <a:rPr lang="ja-JP" altLang="x-none" sz="2000" noProof="0" dirty="0" smtClean="0">
                          <a:solidFill>
                            <a:srgbClr val="0093D0"/>
                          </a:solidFill>
                          <a:effectLst/>
                          <a:latin typeface="+mn-lt"/>
                          <a:ea typeface="+mn-ea"/>
                        </a:rPr>
                        <a:t>）</a:t>
                      </a:r>
                      <a:endParaRPr lang="ja-JP" altLang="en-US" sz="2000" noProof="0" dirty="0">
                        <a:solidFill>
                          <a:srgbClr val="0093D0"/>
                        </a:solidFill>
                        <a:effectLst/>
                        <a:latin typeface="+mn-lt"/>
                        <a:ea typeface="+mn-ea"/>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pPr rtl="0"/>
                      <a:endParaRPr lang="en-US"/>
                    </a:p>
                  </a:txBody>
                  <a:tcPr/>
                </a:tc>
                <a:tc hMerge="1">
                  <a:txBody>
                    <a:bodyPr/>
                    <a:lstStyle/>
                    <a:p>
                      <a:pPr rtl="0"/>
                      <a:endParaRPr lang="en-US"/>
                    </a:p>
                  </a:txBody>
                  <a:tcPr/>
                </a:tc>
                <a:tc hMerge="1">
                  <a:txBody>
                    <a:bodyPr/>
                    <a:lstStyle/>
                    <a:p>
                      <a:pPr rtl="0"/>
                      <a:endParaRPr lang="en-US"/>
                    </a:p>
                  </a:txBody>
                  <a:tcPr/>
                </a:tc>
                <a:tc hMerge="1">
                  <a:txBody>
                    <a:bodyPr/>
                    <a:lstStyle/>
                    <a:p>
                      <a:pPr rtl="0"/>
                      <a:endParaRPr lang="en-US"/>
                    </a:p>
                  </a:txBody>
                  <a:tcPr/>
                </a:tc>
                <a:tc hMerge="1">
                  <a:txBody>
                    <a:bodyPr/>
                    <a:lstStyle/>
                    <a:p>
                      <a:pPr rtl="0"/>
                      <a:endParaRPr lang="en-US"/>
                    </a:p>
                  </a:txBody>
                  <a:tcPr/>
                </a:tc>
                <a:tc hMerge="1">
                  <a:txBody>
                    <a:bodyPr/>
                    <a:lstStyle/>
                    <a:p>
                      <a:pPr rtl="0"/>
                      <a:endParaRPr lang="en-US"/>
                    </a:p>
                  </a:txBody>
                  <a:tcPr/>
                </a:tc>
                <a:extLst>
                  <a:ext uri="{0D108BD9-81ED-4DB2-BD59-A6C34878D82A}">
                    <a16:rowId xmlns:a16="http://schemas.microsoft.com/office/drawing/2014/main" xmlns="" val="10000"/>
                  </a:ext>
                </a:extLst>
              </a:tr>
              <a:tr h="295776">
                <a:tc>
                  <a:txBody>
                    <a:bodyPr/>
                    <a:lstStyle/>
                    <a:p>
                      <a:pPr marL="0" marR="0" algn="ctr" rtl="0">
                        <a:spcBef>
                          <a:spcPts val="0"/>
                        </a:spcBef>
                        <a:spcAft>
                          <a:spcPts val="0"/>
                        </a:spcAft>
                      </a:pPr>
                      <a:r>
                        <a:rPr lang="ja-JP" altLang="x-none" sz="2000" noProof="0" smtClean="0">
                          <a:solidFill>
                            <a:srgbClr val="0093D0"/>
                          </a:solidFill>
                          <a:effectLst/>
                          <a:latin typeface="+mn-lt"/>
                          <a:ea typeface="+mn-ea"/>
                        </a:rPr>
                        <a:t> </a:t>
                      </a:r>
                      <a:endParaRPr lang="ja-JP" altLang="en-US" sz="2000" noProof="0">
                        <a:solidFill>
                          <a:srgbClr val="0093D0"/>
                        </a:solidFill>
                        <a:effectLst/>
                        <a:latin typeface="+mn-lt"/>
                        <a:ea typeface="+mn-ea"/>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rtl="0">
                        <a:spcBef>
                          <a:spcPts val="0"/>
                        </a:spcBef>
                        <a:spcAft>
                          <a:spcPts val="0"/>
                        </a:spcAft>
                      </a:pPr>
                      <a:r>
                        <a:rPr lang="x-none" altLang="ja-JP" sz="2000" noProof="0" smtClean="0">
                          <a:solidFill>
                            <a:srgbClr val="0093D0"/>
                          </a:solidFill>
                          <a:effectLst/>
                          <a:latin typeface="+mn-lt"/>
                          <a:ea typeface="+mn-ea"/>
                        </a:rPr>
                        <a:t>Pb</a:t>
                      </a:r>
                      <a:endParaRPr lang="ja-JP" altLang="en-US" sz="2000" noProof="0">
                        <a:solidFill>
                          <a:srgbClr val="0093D0"/>
                        </a:solidFill>
                        <a:effectLst/>
                        <a:latin typeface="+mn-lt"/>
                        <a:ea typeface="+mn-ea"/>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rtl="0">
                        <a:spcBef>
                          <a:spcPts val="0"/>
                        </a:spcBef>
                        <a:spcAft>
                          <a:spcPts val="0"/>
                        </a:spcAft>
                      </a:pPr>
                      <a:r>
                        <a:rPr lang="x-none" altLang="ja-JP" sz="2000" noProof="0" smtClean="0">
                          <a:solidFill>
                            <a:srgbClr val="0093D0"/>
                          </a:solidFill>
                          <a:effectLst/>
                          <a:latin typeface="+mn-lt"/>
                          <a:ea typeface="+mn-ea"/>
                        </a:rPr>
                        <a:t>As</a:t>
                      </a:r>
                      <a:endParaRPr lang="ja-JP" altLang="en-US" sz="2000" noProof="0">
                        <a:solidFill>
                          <a:srgbClr val="0093D0"/>
                        </a:solidFill>
                        <a:effectLst/>
                        <a:latin typeface="+mn-lt"/>
                        <a:ea typeface="+mn-ea"/>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rtl="0">
                        <a:spcBef>
                          <a:spcPts val="0"/>
                        </a:spcBef>
                        <a:spcAft>
                          <a:spcPts val="0"/>
                        </a:spcAft>
                      </a:pPr>
                      <a:r>
                        <a:rPr lang="x-none" altLang="ja-JP" sz="2000" noProof="0" smtClean="0">
                          <a:solidFill>
                            <a:srgbClr val="0093D0"/>
                          </a:solidFill>
                          <a:effectLst/>
                          <a:latin typeface="+mn-lt"/>
                          <a:ea typeface="+mn-ea"/>
                        </a:rPr>
                        <a:t>Cd</a:t>
                      </a:r>
                      <a:endParaRPr lang="ja-JP" altLang="en-US" sz="2000" noProof="0">
                        <a:solidFill>
                          <a:srgbClr val="0093D0"/>
                        </a:solidFill>
                        <a:effectLst/>
                        <a:latin typeface="+mn-lt"/>
                        <a:ea typeface="+mn-ea"/>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rtl="0">
                        <a:spcBef>
                          <a:spcPts val="0"/>
                        </a:spcBef>
                        <a:spcAft>
                          <a:spcPts val="0"/>
                        </a:spcAft>
                      </a:pPr>
                      <a:r>
                        <a:rPr lang="x-none" altLang="ja-JP" sz="2000" noProof="0" smtClean="0">
                          <a:solidFill>
                            <a:srgbClr val="0093D0"/>
                          </a:solidFill>
                          <a:effectLst/>
                          <a:latin typeface="+mn-lt"/>
                          <a:ea typeface="+mn-ea"/>
                        </a:rPr>
                        <a:t>Hg</a:t>
                      </a:r>
                      <a:endParaRPr lang="ja-JP" altLang="en-US" sz="2000" noProof="0">
                        <a:solidFill>
                          <a:srgbClr val="0093D0"/>
                        </a:solidFill>
                        <a:effectLst/>
                        <a:latin typeface="+mn-lt"/>
                        <a:ea typeface="+mn-ea"/>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rtl="0">
                        <a:spcBef>
                          <a:spcPts val="0"/>
                        </a:spcBef>
                        <a:spcAft>
                          <a:spcPts val="0"/>
                        </a:spcAft>
                      </a:pPr>
                      <a:r>
                        <a:rPr lang="x-none" altLang="ja-JP" sz="2000" noProof="0" smtClean="0">
                          <a:solidFill>
                            <a:srgbClr val="0093D0"/>
                          </a:solidFill>
                          <a:effectLst/>
                          <a:latin typeface="+mn-lt"/>
                          <a:ea typeface="+mn-ea"/>
                        </a:rPr>
                        <a:t>Pd</a:t>
                      </a:r>
                      <a:endParaRPr lang="ja-JP" altLang="en-US" sz="2000" noProof="0">
                        <a:solidFill>
                          <a:srgbClr val="0093D0"/>
                        </a:solidFill>
                        <a:effectLst/>
                        <a:latin typeface="+mn-lt"/>
                        <a:ea typeface="+mn-ea"/>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rtl="0">
                        <a:spcBef>
                          <a:spcPts val="0"/>
                        </a:spcBef>
                        <a:spcAft>
                          <a:spcPts val="0"/>
                        </a:spcAft>
                      </a:pPr>
                      <a:r>
                        <a:rPr lang="x-none" altLang="ja-JP" sz="2000" noProof="0" smtClean="0">
                          <a:solidFill>
                            <a:srgbClr val="0093D0"/>
                          </a:solidFill>
                          <a:effectLst/>
                          <a:latin typeface="+mn-lt"/>
                          <a:ea typeface="+mn-ea"/>
                        </a:rPr>
                        <a:t>V</a:t>
                      </a:r>
                      <a:endParaRPr lang="ja-JP" altLang="en-US" sz="2000" noProof="0">
                        <a:solidFill>
                          <a:srgbClr val="0093D0"/>
                        </a:solidFill>
                        <a:effectLst/>
                        <a:latin typeface="+mn-lt"/>
                        <a:ea typeface="+mn-ea"/>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rtl="0">
                        <a:spcBef>
                          <a:spcPts val="0"/>
                        </a:spcBef>
                        <a:spcAft>
                          <a:spcPts val="0"/>
                        </a:spcAft>
                      </a:pPr>
                      <a:r>
                        <a:rPr lang="x-none" altLang="ja-JP" sz="2000" b="0" noProof="0" smtClean="0">
                          <a:solidFill>
                            <a:srgbClr val="0093D0"/>
                          </a:solidFill>
                          <a:effectLst/>
                          <a:latin typeface="+mn-lt"/>
                          <a:ea typeface="+mn-ea"/>
                        </a:rPr>
                        <a:t>Ni</a:t>
                      </a:r>
                      <a:endParaRPr lang="ja-JP" altLang="en-US" sz="2000" b="0" noProof="0">
                        <a:solidFill>
                          <a:srgbClr val="0093D0"/>
                        </a:solidFill>
                        <a:effectLst/>
                        <a:latin typeface="+mn-lt"/>
                        <a:ea typeface="+mn-ea"/>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10001"/>
                  </a:ext>
                </a:extLst>
              </a:tr>
              <a:tr h="352412">
                <a:tc>
                  <a:txBody>
                    <a:bodyPr/>
                    <a:lstStyle/>
                    <a:p>
                      <a:pPr marL="0" marR="0" rtl="0">
                        <a:spcBef>
                          <a:spcPts val="0"/>
                        </a:spcBef>
                        <a:spcAft>
                          <a:spcPts val="0"/>
                        </a:spcAft>
                      </a:pPr>
                      <a:r>
                        <a:rPr lang="ja-JP" altLang="x-none" sz="2000" b="0" noProof="0" smtClean="0">
                          <a:solidFill>
                            <a:srgbClr val="0093D0"/>
                          </a:solidFill>
                          <a:effectLst/>
                          <a:latin typeface="+mn-lt"/>
                          <a:ea typeface="+mn-ea"/>
                        </a:rPr>
                        <a:t>原薬</a:t>
                      </a:r>
                      <a:endParaRPr lang="ja-JP" altLang="en-US" sz="2000" b="0" noProof="0">
                        <a:solidFill>
                          <a:srgbClr val="0093D0"/>
                        </a:solidFill>
                        <a:effectLst/>
                        <a:latin typeface="+mn-lt"/>
                        <a:ea typeface="+mn-ea"/>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rtl="0">
                        <a:spcBef>
                          <a:spcPts val="0"/>
                        </a:spcBef>
                        <a:spcAft>
                          <a:spcPts val="0"/>
                        </a:spcAft>
                      </a:pPr>
                      <a:r>
                        <a:rPr lang="x-none" altLang="ja-JP" sz="2000" noProof="0" smtClean="0">
                          <a:solidFill>
                            <a:srgbClr val="0093D0"/>
                          </a:solidFill>
                          <a:effectLst/>
                          <a:latin typeface="+mn-lt"/>
                          <a:ea typeface="+mn-ea"/>
                        </a:rPr>
                        <a:t>0.5</a:t>
                      </a:r>
                      <a:endParaRPr lang="ja-JP" altLang="en-US" sz="2000" noProof="0">
                        <a:solidFill>
                          <a:srgbClr val="0093D0"/>
                        </a:solidFill>
                        <a:effectLst/>
                        <a:latin typeface="+mn-lt"/>
                        <a:ea typeface="+mn-ea"/>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rtl="0">
                        <a:spcBef>
                          <a:spcPts val="0"/>
                        </a:spcBef>
                        <a:spcAft>
                          <a:spcPts val="0"/>
                        </a:spcAft>
                      </a:pPr>
                      <a:r>
                        <a:rPr lang="x-none" altLang="ja-JP" sz="2000" noProof="0" smtClean="0">
                          <a:solidFill>
                            <a:srgbClr val="0093D0"/>
                          </a:solidFill>
                          <a:effectLst/>
                          <a:latin typeface="+mn-lt"/>
                          <a:ea typeface="+mn-ea"/>
                        </a:rPr>
                        <a:t>1.5</a:t>
                      </a:r>
                      <a:endParaRPr lang="ja-JP" altLang="en-US" sz="2000" noProof="0">
                        <a:solidFill>
                          <a:srgbClr val="0093D0"/>
                        </a:solidFill>
                        <a:effectLst/>
                        <a:latin typeface="+mn-lt"/>
                        <a:ea typeface="+mn-ea"/>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rtl="0">
                        <a:spcBef>
                          <a:spcPts val="0"/>
                        </a:spcBef>
                        <a:spcAft>
                          <a:spcPts val="0"/>
                        </a:spcAft>
                      </a:pPr>
                      <a:r>
                        <a:rPr lang="x-none" altLang="ja-JP" sz="2000" noProof="0" smtClean="0">
                          <a:solidFill>
                            <a:srgbClr val="0093D0"/>
                          </a:solidFill>
                          <a:effectLst/>
                          <a:latin typeface="+mn-lt"/>
                          <a:ea typeface="+mn-ea"/>
                        </a:rPr>
                        <a:t>0.5</a:t>
                      </a:r>
                      <a:endParaRPr lang="ja-JP" altLang="en-US" sz="2000" noProof="0">
                        <a:solidFill>
                          <a:srgbClr val="0093D0"/>
                        </a:solidFill>
                        <a:effectLst/>
                        <a:latin typeface="+mn-lt"/>
                        <a:ea typeface="+mn-ea"/>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rtl="0">
                        <a:spcBef>
                          <a:spcPts val="0"/>
                        </a:spcBef>
                        <a:spcAft>
                          <a:spcPts val="0"/>
                        </a:spcAft>
                      </a:pPr>
                      <a:r>
                        <a:rPr lang="x-none" altLang="ja-JP" sz="2000" noProof="0" smtClean="0">
                          <a:solidFill>
                            <a:srgbClr val="0093D0"/>
                          </a:solidFill>
                          <a:effectLst/>
                          <a:latin typeface="+mn-lt"/>
                          <a:ea typeface="+mn-ea"/>
                        </a:rPr>
                        <a:t>3</a:t>
                      </a:r>
                      <a:endParaRPr lang="ja-JP" altLang="en-US" sz="2000" noProof="0">
                        <a:solidFill>
                          <a:srgbClr val="0093D0"/>
                        </a:solidFill>
                        <a:effectLst/>
                        <a:latin typeface="+mn-lt"/>
                        <a:ea typeface="+mn-ea"/>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rtl="0">
                        <a:spcBef>
                          <a:spcPts val="0"/>
                        </a:spcBef>
                        <a:spcAft>
                          <a:spcPts val="0"/>
                        </a:spcAft>
                      </a:pPr>
                      <a:r>
                        <a:rPr lang="x-none" altLang="ja-JP" sz="2000" noProof="0" smtClean="0">
                          <a:solidFill>
                            <a:srgbClr val="0093D0"/>
                          </a:solidFill>
                          <a:effectLst/>
                          <a:latin typeface="+mn-lt"/>
                          <a:ea typeface="+mn-ea"/>
                        </a:rPr>
                        <a:t>10</a:t>
                      </a:r>
                      <a:endParaRPr lang="ja-JP" altLang="en-US" sz="2000" noProof="0">
                        <a:solidFill>
                          <a:srgbClr val="0093D0"/>
                        </a:solidFill>
                        <a:effectLst/>
                        <a:latin typeface="+mn-lt"/>
                        <a:ea typeface="+mn-ea"/>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rtl="0">
                        <a:spcBef>
                          <a:spcPts val="0"/>
                        </a:spcBef>
                        <a:spcAft>
                          <a:spcPts val="0"/>
                        </a:spcAft>
                      </a:pPr>
                      <a:r>
                        <a:rPr lang="x-none" altLang="ja-JP" sz="2000" noProof="0" smtClean="0">
                          <a:solidFill>
                            <a:srgbClr val="0093D0"/>
                          </a:solidFill>
                          <a:effectLst/>
                          <a:latin typeface="+mn-lt"/>
                          <a:ea typeface="+mn-ea"/>
                        </a:rPr>
                        <a:t>10</a:t>
                      </a:r>
                      <a:endParaRPr lang="ja-JP" altLang="en-US" sz="2000" noProof="0">
                        <a:solidFill>
                          <a:srgbClr val="0093D0"/>
                        </a:solidFill>
                        <a:effectLst/>
                        <a:latin typeface="+mn-lt"/>
                        <a:ea typeface="+mn-ea"/>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rtl="0">
                        <a:spcBef>
                          <a:spcPts val="0"/>
                        </a:spcBef>
                        <a:spcAft>
                          <a:spcPts val="0"/>
                        </a:spcAft>
                      </a:pPr>
                      <a:r>
                        <a:rPr lang="x-none" altLang="ja-JP" sz="2000" b="0" noProof="0" smtClean="0">
                          <a:solidFill>
                            <a:srgbClr val="0093D0"/>
                          </a:solidFill>
                          <a:effectLst/>
                          <a:latin typeface="+mn-lt"/>
                          <a:ea typeface="+mn-ea"/>
                        </a:rPr>
                        <a:t>20</a:t>
                      </a:r>
                      <a:endParaRPr lang="ja-JP" altLang="en-US" sz="2000" b="0" noProof="0">
                        <a:solidFill>
                          <a:srgbClr val="0093D0"/>
                        </a:solidFill>
                        <a:effectLst/>
                        <a:latin typeface="+mn-lt"/>
                        <a:ea typeface="+mn-ea"/>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10002"/>
                  </a:ext>
                </a:extLst>
              </a:tr>
              <a:tr h="295776">
                <a:tc>
                  <a:txBody>
                    <a:bodyPr/>
                    <a:lstStyle/>
                    <a:p>
                      <a:pPr marL="0" marR="0" rtl="0">
                        <a:spcBef>
                          <a:spcPts val="0"/>
                        </a:spcBef>
                        <a:spcAft>
                          <a:spcPts val="0"/>
                        </a:spcAft>
                      </a:pPr>
                      <a:r>
                        <a:rPr lang="x-none" altLang="ja-JP" sz="2000" b="0" noProof="0" smtClean="0">
                          <a:solidFill>
                            <a:srgbClr val="0093D0"/>
                          </a:solidFill>
                          <a:effectLst/>
                          <a:latin typeface="+mn-lt"/>
                          <a:ea typeface="+mn-ea"/>
                        </a:rPr>
                        <a:t>MCC</a:t>
                      </a:r>
                      <a:endParaRPr lang="ja-JP" altLang="en-US" sz="2000" b="0" noProof="0">
                        <a:solidFill>
                          <a:srgbClr val="0093D0"/>
                        </a:solidFill>
                        <a:effectLst/>
                        <a:latin typeface="+mn-lt"/>
                        <a:ea typeface="+mn-ea"/>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rtl="0">
                        <a:spcBef>
                          <a:spcPts val="0"/>
                        </a:spcBef>
                        <a:spcAft>
                          <a:spcPts val="0"/>
                        </a:spcAft>
                      </a:pPr>
                      <a:r>
                        <a:rPr lang="x-none" altLang="ja-JP" sz="2000" noProof="0" smtClean="0">
                          <a:solidFill>
                            <a:srgbClr val="0093D0"/>
                          </a:solidFill>
                          <a:effectLst/>
                          <a:latin typeface="+mn-lt"/>
                          <a:ea typeface="+mn-ea"/>
                        </a:rPr>
                        <a:t>0.5</a:t>
                      </a:r>
                      <a:endParaRPr lang="ja-JP" altLang="en-US" sz="2000" noProof="0">
                        <a:solidFill>
                          <a:srgbClr val="0093D0"/>
                        </a:solidFill>
                        <a:effectLst/>
                        <a:latin typeface="+mn-lt"/>
                        <a:ea typeface="+mn-ea"/>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rtl="0">
                        <a:spcBef>
                          <a:spcPts val="0"/>
                        </a:spcBef>
                        <a:spcAft>
                          <a:spcPts val="0"/>
                        </a:spcAft>
                      </a:pPr>
                      <a:r>
                        <a:rPr lang="x-none" altLang="ja-JP" sz="2000" noProof="0" smtClean="0">
                          <a:solidFill>
                            <a:srgbClr val="0093D0"/>
                          </a:solidFill>
                          <a:effectLst/>
                          <a:latin typeface="+mn-lt"/>
                          <a:ea typeface="+mn-ea"/>
                        </a:rPr>
                        <a:t>1.5</a:t>
                      </a:r>
                      <a:endParaRPr lang="ja-JP" altLang="en-US" sz="2000" noProof="0">
                        <a:solidFill>
                          <a:srgbClr val="0093D0"/>
                        </a:solidFill>
                        <a:effectLst/>
                        <a:latin typeface="+mn-lt"/>
                        <a:ea typeface="+mn-ea"/>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rtl="0">
                        <a:spcBef>
                          <a:spcPts val="0"/>
                        </a:spcBef>
                        <a:spcAft>
                          <a:spcPts val="0"/>
                        </a:spcAft>
                      </a:pPr>
                      <a:r>
                        <a:rPr lang="x-none" altLang="ja-JP" sz="2000" noProof="0" smtClean="0">
                          <a:solidFill>
                            <a:srgbClr val="0093D0"/>
                          </a:solidFill>
                          <a:effectLst/>
                          <a:latin typeface="+mn-lt"/>
                          <a:ea typeface="+mn-ea"/>
                        </a:rPr>
                        <a:t>0.5</a:t>
                      </a:r>
                      <a:endParaRPr lang="ja-JP" altLang="en-US" sz="2000" noProof="0">
                        <a:solidFill>
                          <a:srgbClr val="0093D0"/>
                        </a:solidFill>
                        <a:effectLst/>
                        <a:latin typeface="+mn-lt"/>
                        <a:ea typeface="+mn-ea"/>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rtl="0">
                        <a:spcBef>
                          <a:spcPts val="0"/>
                        </a:spcBef>
                        <a:spcAft>
                          <a:spcPts val="0"/>
                        </a:spcAft>
                      </a:pPr>
                      <a:r>
                        <a:rPr lang="x-none" altLang="ja-JP" sz="2000" noProof="0" smtClean="0">
                          <a:solidFill>
                            <a:srgbClr val="0093D0"/>
                          </a:solidFill>
                          <a:effectLst/>
                          <a:latin typeface="+mn-lt"/>
                          <a:ea typeface="+mn-ea"/>
                        </a:rPr>
                        <a:t>3</a:t>
                      </a:r>
                      <a:endParaRPr lang="ja-JP" altLang="en-US" sz="2000" noProof="0">
                        <a:solidFill>
                          <a:srgbClr val="0093D0"/>
                        </a:solidFill>
                        <a:effectLst/>
                        <a:latin typeface="+mn-lt"/>
                        <a:ea typeface="+mn-ea"/>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rtl="0">
                        <a:spcBef>
                          <a:spcPts val="0"/>
                        </a:spcBef>
                        <a:spcAft>
                          <a:spcPts val="0"/>
                        </a:spcAft>
                      </a:pPr>
                      <a:r>
                        <a:rPr lang="x-none" altLang="ja-JP" sz="2000" noProof="0" smtClean="0">
                          <a:solidFill>
                            <a:srgbClr val="0093D0"/>
                          </a:solidFill>
                          <a:effectLst/>
                          <a:latin typeface="+mn-lt"/>
                          <a:ea typeface="+mn-ea"/>
                        </a:rPr>
                        <a:t>10</a:t>
                      </a:r>
                      <a:endParaRPr lang="ja-JP" altLang="en-US" sz="2000" noProof="0">
                        <a:solidFill>
                          <a:srgbClr val="0093D0"/>
                        </a:solidFill>
                        <a:effectLst/>
                        <a:latin typeface="+mn-lt"/>
                        <a:ea typeface="+mn-ea"/>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rtl="0">
                        <a:spcBef>
                          <a:spcPts val="0"/>
                        </a:spcBef>
                        <a:spcAft>
                          <a:spcPts val="0"/>
                        </a:spcAft>
                      </a:pPr>
                      <a:r>
                        <a:rPr lang="x-none" altLang="ja-JP" sz="2000" noProof="0" smtClean="0">
                          <a:solidFill>
                            <a:srgbClr val="0093D0"/>
                          </a:solidFill>
                          <a:effectLst/>
                          <a:latin typeface="+mn-lt"/>
                          <a:ea typeface="+mn-ea"/>
                        </a:rPr>
                        <a:t>10</a:t>
                      </a:r>
                      <a:endParaRPr lang="ja-JP" altLang="en-US" sz="2000" noProof="0">
                        <a:solidFill>
                          <a:srgbClr val="0093D0"/>
                        </a:solidFill>
                        <a:effectLst/>
                        <a:latin typeface="+mn-lt"/>
                        <a:ea typeface="+mn-ea"/>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rtl="0">
                        <a:spcBef>
                          <a:spcPts val="0"/>
                        </a:spcBef>
                        <a:spcAft>
                          <a:spcPts val="0"/>
                        </a:spcAft>
                      </a:pPr>
                      <a:r>
                        <a:rPr lang="x-none" altLang="ja-JP" sz="2000" b="0" noProof="0" smtClean="0">
                          <a:solidFill>
                            <a:srgbClr val="0093D0"/>
                          </a:solidFill>
                          <a:effectLst/>
                          <a:latin typeface="+mn-lt"/>
                          <a:ea typeface="+mn-ea"/>
                        </a:rPr>
                        <a:t>20</a:t>
                      </a:r>
                      <a:endParaRPr lang="ja-JP" altLang="en-US" sz="2000" b="0" noProof="0">
                        <a:solidFill>
                          <a:srgbClr val="0093D0"/>
                        </a:solidFill>
                        <a:effectLst/>
                        <a:latin typeface="+mn-lt"/>
                        <a:ea typeface="+mn-ea"/>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10003"/>
                  </a:ext>
                </a:extLst>
              </a:tr>
              <a:tr h="301063">
                <a:tc>
                  <a:txBody>
                    <a:bodyPr/>
                    <a:lstStyle/>
                    <a:p>
                      <a:pPr marL="0" marR="0" rtl="0">
                        <a:spcBef>
                          <a:spcPts val="0"/>
                        </a:spcBef>
                        <a:spcAft>
                          <a:spcPts val="0"/>
                        </a:spcAft>
                      </a:pPr>
                      <a:r>
                        <a:rPr lang="ja-JP" altLang="x-none" sz="2000" b="0" noProof="0" smtClean="0">
                          <a:solidFill>
                            <a:srgbClr val="0093D0"/>
                          </a:solidFill>
                          <a:effectLst/>
                          <a:latin typeface="+mn-lt"/>
                          <a:ea typeface="+mn-ea"/>
                        </a:rPr>
                        <a:t>乳糖</a:t>
                      </a:r>
                      <a:endParaRPr lang="ja-JP" altLang="en-US" sz="2000" b="0" noProof="0">
                        <a:solidFill>
                          <a:srgbClr val="0093D0"/>
                        </a:solidFill>
                        <a:effectLst/>
                        <a:latin typeface="+mn-lt"/>
                        <a:ea typeface="+mn-ea"/>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rtl="0">
                        <a:spcBef>
                          <a:spcPts val="0"/>
                        </a:spcBef>
                        <a:spcAft>
                          <a:spcPts val="0"/>
                        </a:spcAft>
                      </a:pPr>
                      <a:r>
                        <a:rPr lang="x-none" altLang="ja-JP" sz="2000" noProof="0" smtClean="0">
                          <a:solidFill>
                            <a:srgbClr val="0093D0"/>
                          </a:solidFill>
                          <a:effectLst/>
                          <a:latin typeface="+mn-lt"/>
                          <a:ea typeface="+mn-ea"/>
                        </a:rPr>
                        <a:t>0.5</a:t>
                      </a:r>
                      <a:endParaRPr lang="ja-JP" altLang="en-US" sz="2000" noProof="0">
                        <a:solidFill>
                          <a:srgbClr val="0093D0"/>
                        </a:solidFill>
                        <a:effectLst/>
                        <a:latin typeface="+mn-lt"/>
                        <a:ea typeface="+mn-ea"/>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rtl="0">
                        <a:spcBef>
                          <a:spcPts val="0"/>
                        </a:spcBef>
                        <a:spcAft>
                          <a:spcPts val="0"/>
                        </a:spcAft>
                      </a:pPr>
                      <a:r>
                        <a:rPr lang="x-none" altLang="ja-JP" sz="2000" noProof="0" smtClean="0">
                          <a:solidFill>
                            <a:srgbClr val="0093D0"/>
                          </a:solidFill>
                          <a:effectLst/>
                          <a:latin typeface="+mn-lt"/>
                          <a:ea typeface="+mn-ea"/>
                        </a:rPr>
                        <a:t>1.5</a:t>
                      </a:r>
                      <a:endParaRPr lang="ja-JP" altLang="en-US" sz="2000" noProof="0">
                        <a:solidFill>
                          <a:srgbClr val="0093D0"/>
                        </a:solidFill>
                        <a:effectLst/>
                        <a:latin typeface="+mn-lt"/>
                        <a:ea typeface="+mn-ea"/>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rtl="0">
                        <a:spcBef>
                          <a:spcPts val="0"/>
                        </a:spcBef>
                        <a:spcAft>
                          <a:spcPts val="0"/>
                        </a:spcAft>
                      </a:pPr>
                      <a:r>
                        <a:rPr lang="x-none" altLang="ja-JP" sz="2000" noProof="0" smtClean="0">
                          <a:solidFill>
                            <a:srgbClr val="0093D0"/>
                          </a:solidFill>
                          <a:effectLst/>
                          <a:latin typeface="+mn-lt"/>
                          <a:ea typeface="+mn-ea"/>
                        </a:rPr>
                        <a:t>0.5</a:t>
                      </a:r>
                      <a:endParaRPr lang="ja-JP" altLang="en-US" sz="2000" noProof="0">
                        <a:solidFill>
                          <a:srgbClr val="0093D0"/>
                        </a:solidFill>
                        <a:effectLst/>
                        <a:latin typeface="+mn-lt"/>
                        <a:ea typeface="+mn-ea"/>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rtl="0">
                        <a:spcBef>
                          <a:spcPts val="0"/>
                        </a:spcBef>
                        <a:spcAft>
                          <a:spcPts val="0"/>
                        </a:spcAft>
                      </a:pPr>
                      <a:r>
                        <a:rPr lang="x-none" altLang="ja-JP" sz="2000" noProof="0" smtClean="0">
                          <a:solidFill>
                            <a:srgbClr val="0093D0"/>
                          </a:solidFill>
                          <a:effectLst/>
                          <a:latin typeface="+mn-lt"/>
                          <a:ea typeface="+mn-ea"/>
                        </a:rPr>
                        <a:t>3</a:t>
                      </a:r>
                      <a:endParaRPr lang="ja-JP" altLang="en-US" sz="2000" noProof="0">
                        <a:solidFill>
                          <a:srgbClr val="0093D0"/>
                        </a:solidFill>
                        <a:effectLst/>
                        <a:latin typeface="+mn-lt"/>
                        <a:ea typeface="+mn-ea"/>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rtl="0">
                        <a:spcBef>
                          <a:spcPts val="0"/>
                        </a:spcBef>
                        <a:spcAft>
                          <a:spcPts val="0"/>
                        </a:spcAft>
                      </a:pPr>
                      <a:r>
                        <a:rPr lang="x-none" altLang="ja-JP" sz="2000" noProof="0" smtClean="0">
                          <a:solidFill>
                            <a:srgbClr val="0093D0"/>
                          </a:solidFill>
                          <a:effectLst/>
                          <a:latin typeface="+mn-lt"/>
                          <a:ea typeface="+mn-ea"/>
                        </a:rPr>
                        <a:t>10</a:t>
                      </a:r>
                      <a:endParaRPr lang="ja-JP" altLang="en-US" sz="2000" noProof="0">
                        <a:solidFill>
                          <a:srgbClr val="0093D0"/>
                        </a:solidFill>
                        <a:effectLst/>
                        <a:latin typeface="+mn-lt"/>
                        <a:ea typeface="+mn-ea"/>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rtl="0">
                        <a:spcBef>
                          <a:spcPts val="0"/>
                        </a:spcBef>
                        <a:spcAft>
                          <a:spcPts val="0"/>
                        </a:spcAft>
                      </a:pPr>
                      <a:r>
                        <a:rPr lang="x-none" altLang="ja-JP" sz="2000" noProof="0" smtClean="0">
                          <a:solidFill>
                            <a:srgbClr val="0093D0"/>
                          </a:solidFill>
                          <a:effectLst/>
                          <a:latin typeface="+mn-lt"/>
                          <a:ea typeface="+mn-ea"/>
                        </a:rPr>
                        <a:t>10</a:t>
                      </a:r>
                      <a:endParaRPr lang="ja-JP" altLang="en-US" sz="2000" noProof="0">
                        <a:solidFill>
                          <a:srgbClr val="0093D0"/>
                        </a:solidFill>
                        <a:effectLst/>
                        <a:latin typeface="+mn-lt"/>
                        <a:ea typeface="+mn-ea"/>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rtl="0">
                        <a:spcBef>
                          <a:spcPts val="0"/>
                        </a:spcBef>
                        <a:spcAft>
                          <a:spcPts val="0"/>
                        </a:spcAft>
                      </a:pPr>
                      <a:r>
                        <a:rPr lang="x-none" altLang="ja-JP" sz="2000" b="0" noProof="0" smtClean="0">
                          <a:solidFill>
                            <a:srgbClr val="0093D0"/>
                          </a:solidFill>
                          <a:effectLst/>
                          <a:latin typeface="+mn-lt"/>
                          <a:ea typeface="+mn-ea"/>
                        </a:rPr>
                        <a:t>20</a:t>
                      </a:r>
                      <a:endParaRPr lang="ja-JP" altLang="en-US" sz="2000" b="0" noProof="0">
                        <a:solidFill>
                          <a:srgbClr val="0093D0"/>
                        </a:solidFill>
                        <a:effectLst/>
                        <a:latin typeface="+mn-lt"/>
                        <a:ea typeface="+mn-ea"/>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10004"/>
                  </a:ext>
                </a:extLst>
              </a:tr>
              <a:tr h="295776">
                <a:tc>
                  <a:txBody>
                    <a:bodyPr/>
                    <a:lstStyle/>
                    <a:p>
                      <a:pPr marL="0" marR="0" rtl="0">
                        <a:spcBef>
                          <a:spcPts val="0"/>
                        </a:spcBef>
                        <a:spcAft>
                          <a:spcPts val="0"/>
                        </a:spcAft>
                      </a:pPr>
                      <a:r>
                        <a:rPr lang="ja-JP" altLang="x-none" sz="2000" b="0" noProof="0" smtClean="0">
                          <a:solidFill>
                            <a:srgbClr val="0093D0"/>
                          </a:solidFill>
                          <a:effectLst/>
                          <a:latin typeface="+mn-lt"/>
                          <a:ea typeface="+mn-ea"/>
                        </a:rPr>
                        <a:t>リン酸カルシウム</a:t>
                      </a:r>
                      <a:endParaRPr lang="ja-JP" altLang="en-US" sz="2000" b="0" noProof="0">
                        <a:solidFill>
                          <a:srgbClr val="0093D0"/>
                        </a:solidFill>
                        <a:effectLst/>
                        <a:latin typeface="+mn-lt"/>
                        <a:ea typeface="+mn-ea"/>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rtl="0">
                        <a:spcBef>
                          <a:spcPts val="0"/>
                        </a:spcBef>
                        <a:spcAft>
                          <a:spcPts val="0"/>
                        </a:spcAft>
                      </a:pPr>
                      <a:r>
                        <a:rPr lang="x-none" altLang="ja-JP" sz="2000" noProof="0" smtClean="0">
                          <a:solidFill>
                            <a:srgbClr val="0093D0"/>
                          </a:solidFill>
                          <a:effectLst/>
                          <a:latin typeface="+mn-lt"/>
                          <a:ea typeface="+mn-ea"/>
                        </a:rPr>
                        <a:t>0.5</a:t>
                      </a:r>
                      <a:endParaRPr lang="ja-JP" altLang="en-US" sz="2000" noProof="0">
                        <a:solidFill>
                          <a:srgbClr val="0093D0"/>
                        </a:solidFill>
                        <a:effectLst/>
                        <a:latin typeface="+mn-lt"/>
                        <a:ea typeface="+mn-ea"/>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rtl="0">
                        <a:spcBef>
                          <a:spcPts val="0"/>
                        </a:spcBef>
                        <a:spcAft>
                          <a:spcPts val="0"/>
                        </a:spcAft>
                      </a:pPr>
                      <a:r>
                        <a:rPr lang="x-none" altLang="ja-JP" sz="2000" noProof="0" smtClean="0">
                          <a:solidFill>
                            <a:srgbClr val="0093D0"/>
                          </a:solidFill>
                          <a:effectLst/>
                          <a:latin typeface="+mn-lt"/>
                          <a:ea typeface="+mn-ea"/>
                        </a:rPr>
                        <a:t>1.5</a:t>
                      </a:r>
                      <a:endParaRPr lang="ja-JP" altLang="en-US" sz="2000" noProof="0">
                        <a:solidFill>
                          <a:srgbClr val="0093D0"/>
                        </a:solidFill>
                        <a:effectLst/>
                        <a:latin typeface="+mn-lt"/>
                        <a:ea typeface="+mn-ea"/>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rtl="0">
                        <a:spcBef>
                          <a:spcPts val="0"/>
                        </a:spcBef>
                        <a:spcAft>
                          <a:spcPts val="0"/>
                        </a:spcAft>
                      </a:pPr>
                      <a:r>
                        <a:rPr lang="x-none" altLang="ja-JP" sz="2000" noProof="0" smtClean="0">
                          <a:solidFill>
                            <a:srgbClr val="0093D0"/>
                          </a:solidFill>
                          <a:effectLst/>
                          <a:latin typeface="+mn-lt"/>
                          <a:ea typeface="+mn-ea"/>
                        </a:rPr>
                        <a:t>0.5</a:t>
                      </a:r>
                      <a:endParaRPr lang="ja-JP" altLang="en-US" sz="2000" noProof="0">
                        <a:solidFill>
                          <a:srgbClr val="0093D0"/>
                        </a:solidFill>
                        <a:effectLst/>
                        <a:latin typeface="+mn-lt"/>
                        <a:ea typeface="+mn-ea"/>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rtl="0">
                        <a:spcBef>
                          <a:spcPts val="0"/>
                        </a:spcBef>
                        <a:spcAft>
                          <a:spcPts val="0"/>
                        </a:spcAft>
                      </a:pPr>
                      <a:r>
                        <a:rPr lang="x-none" altLang="ja-JP" sz="2000" noProof="0" smtClean="0">
                          <a:solidFill>
                            <a:srgbClr val="0093D0"/>
                          </a:solidFill>
                          <a:effectLst/>
                          <a:latin typeface="+mn-lt"/>
                          <a:ea typeface="+mn-ea"/>
                        </a:rPr>
                        <a:t>3</a:t>
                      </a:r>
                      <a:endParaRPr lang="ja-JP" altLang="en-US" sz="2000" noProof="0">
                        <a:solidFill>
                          <a:srgbClr val="0093D0"/>
                        </a:solidFill>
                        <a:effectLst/>
                        <a:latin typeface="+mn-lt"/>
                        <a:ea typeface="+mn-ea"/>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rtl="0">
                        <a:spcBef>
                          <a:spcPts val="0"/>
                        </a:spcBef>
                        <a:spcAft>
                          <a:spcPts val="0"/>
                        </a:spcAft>
                      </a:pPr>
                      <a:r>
                        <a:rPr lang="x-none" altLang="ja-JP" sz="2000" noProof="0" smtClean="0">
                          <a:solidFill>
                            <a:srgbClr val="0093D0"/>
                          </a:solidFill>
                          <a:effectLst/>
                          <a:latin typeface="+mn-lt"/>
                          <a:ea typeface="+mn-ea"/>
                        </a:rPr>
                        <a:t>10</a:t>
                      </a:r>
                      <a:endParaRPr lang="ja-JP" altLang="en-US" sz="2000" noProof="0">
                        <a:solidFill>
                          <a:srgbClr val="0093D0"/>
                        </a:solidFill>
                        <a:effectLst/>
                        <a:latin typeface="+mn-lt"/>
                        <a:ea typeface="+mn-ea"/>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rtl="0">
                        <a:spcBef>
                          <a:spcPts val="0"/>
                        </a:spcBef>
                        <a:spcAft>
                          <a:spcPts val="0"/>
                        </a:spcAft>
                      </a:pPr>
                      <a:r>
                        <a:rPr lang="x-none" altLang="ja-JP" sz="2000" noProof="0" smtClean="0">
                          <a:solidFill>
                            <a:srgbClr val="0093D0"/>
                          </a:solidFill>
                          <a:effectLst/>
                          <a:latin typeface="+mn-lt"/>
                          <a:ea typeface="+mn-ea"/>
                        </a:rPr>
                        <a:t>10</a:t>
                      </a:r>
                      <a:endParaRPr lang="ja-JP" altLang="en-US" sz="2000" noProof="0">
                        <a:solidFill>
                          <a:srgbClr val="0093D0"/>
                        </a:solidFill>
                        <a:effectLst/>
                        <a:latin typeface="+mn-lt"/>
                        <a:ea typeface="+mn-ea"/>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rtl="0">
                        <a:spcBef>
                          <a:spcPts val="0"/>
                        </a:spcBef>
                        <a:spcAft>
                          <a:spcPts val="0"/>
                        </a:spcAft>
                      </a:pPr>
                      <a:r>
                        <a:rPr lang="x-none" altLang="ja-JP" sz="2000" b="0" noProof="0" smtClean="0">
                          <a:solidFill>
                            <a:srgbClr val="0093D0"/>
                          </a:solidFill>
                          <a:effectLst/>
                          <a:latin typeface="+mn-lt"/>
                          <a:ea typeface="+mn-ea"/>
                        </a:rPr>
                        <a:t>20</a:t>
                      </a:r>
                      <a:endParaRPr lang="ja-JP" altLang="en-US" sz="2000" b="0" noProof="0">
                        <a:solidFill>
                          <a:srgbClr val="0093D0"/>
                        </a:solidFill>
                        <a:effectLst/>
                        <a:latin typeface="+mn-lt"/>
                        <a:ea typeface="+mn-ea"/>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10005"/>
                  </a:ext>
                </a:extLst>
              </a:tr>
              <a:tr h="302831">
                <a:tc>
                  <a:txBody>
                    <a:bodyPr/>
                    <a:lstStyle/>
                    <a:p>
                      <a:pPr marL="0" marR="0" rtl="0">
                        <a:spcBef>
                          <a:spcPts val="0"/>
                        </a:spcBef>
                        <a:spcAft>
                          <a:spcPts val="0"/>
                        </a:spcAft>
                      </a:pPr>
                      <a:r>
                        <a:rPr lang="ja-JP" altLang="x-none" sz="2000" b="0" noProof="0" smtClean="0">
                          <a:solidFill>
                            <a:srgbClr val="0093D0"/>
                          </a:solidFill>
                          <a:effectLst/>
                          <a:latin typeface="+mn-lt"/>
                          <a:ea typeface="+mn-ea"/>
                        </a:rPr>
                        <a:t>クロスポビドン</a:t>
                      </a:r>
                      <a:endParaRPr lang="ja-JP" altLang="en-US" sz="2000" b="0" noProof="0">
                        <a:solidFill>
                          <a:srgbClr val="0093D0"/>
                        </a:solidFill>
                        <a:effectLst/>
                        <a:latin typeface="+mn-lt"/>
                        <a:ea typeface="+mn-ea"/>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rtl="0">
                        <a:spcBef>
                          <a:spcPts val="0"/>
                        </a:spcBef>
                        <a:spcAft>
                          <a:spcPts val="0"/>
                        </a:spcAft>
                      </a:pPr>
                      <a:r>
                        <a:rPr lang="x-none" altLang="ja-JP" sz="2000" noProof="0" smtClean="0">
                          <a:solidFill>
                            <a:srgbClr val="0093D0"/>
                          </a:solidFill>
                          <a:effectLst/>
                          <a:latin typeface="+mn-lt"/>
                          <a:ea typeface="+mn-ea"/>
                        </a:rPr>
                        <a:t>0.5</a:t>
                      </a:r>
                      <a:endParaRPr lang="ja-JP" altLang="en-US" sz="2000" noProof="0">
                        <a:solidFill>
                          <a:srgbClr val="0093D0"/>
                        </a:solidFill>
                        <a:effectLst/>
                        <a:latin typeface="+mn-lt"/>
                        <a:ea typeface="+mn-ea"/>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rtl="0">
                        <a:spcBef>
                          <a:spcPts val="0"/>
                        </a:spcBef>
                        <a:spcAft>
                          <a:spcPts val="0"/>
                        </a:spcAft>
                      </a:pPr>
                      <a:r>
                        <a:rPr lang="x-none" altLang="ja-JP" sz="2000" noProof="0" smtClean="0">
                          <a:solidFill>
                            <a:srgbClr val="0093D0"/>
                          </a:solidFill>
                          <a:effectLst/>
                          <a:latin typeface="+mn-lt"/>
                          <a:ea typeface="+mn-ea"/>
                        </a:rPr>
                        <a:t>1.5</a:t>
                      </a:r>
                      <a:endParaRPr lang="ja-JP" altLang="en-US" sz="2000" noProof="0">
                        <a:solidFill>
                          <a:srgbClr val="0093D0"/>
                        </a:solidFill>
                        <a:effectLst/>
                        <a:latin typeface="+mn-lt"/>
                        <a:ea typeface="+mn-ea"/>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rtl="0">
                        <a:spcBef>
                          <a:spcPts val="0"/>
                        </a:spcBef>
                        <a:spcAft>
                          <a:spcPts val="0"/>
                        </a:spcAft>
                      </a:pPr>
                      <a:r>
                        <a:rPr lang="x-none" altLang="ja-JP" sz="2000" noProof="0" smtClean="0">
                          <a:solidFill>
                            <a:srgbClr val="0093D0"/>
                          </a:solidFill>
                          <a:effectLst/>
                          <a:latin typeface="+mn-lt"/>
                          <a:ea typeface="+mn-ea"/>
                        </a:rPr>
                        <a:t>0.5</a:t>
                      </a:r>
                      <a:endParaRPr lang="ja-JP" altLang="en-US" sz="2000" noProof="0">
                        <a:solidFill>
                          <a:srgbClr val="0093D0"/>
                        </a:solidFill>
                        <a:effectLst/>
                        <a:latin typeface="+mn-lt"/>
                        <a:ea typeface="+mn-ea"/>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rtl="0">
                        <a:spcBef>
                          <a:spcPts val="0"/>
                        </a:spcBef>
                        <a:spcAft>
                          <a:spcPts val="0"/>
                        </a:spcAft>
                      </a:pPr>
                      <a:r>
                        <a:rPr lang="x-none" altLang="ja-JP" sz="2000" noProof="0" smtClean="0">
                          <a:solidFill>
                            <a:srgbClr val="0093D0"/>
                          </a:solidFill>
                          <a:effectLst/>
                          <a:latin typeface="+mn-lt"/>
                          <a:ea typeface="+mn-ea"/>
                        </a:rPr>
                        <a:t>3</a:t>
                      </a:r>
                      <a:endParaRPr lang="ja-JP" altLang="en-US" sz="2000" noProof="0">
                        <a:solidFill>
                          <a:srgbClr val="0093D0"/>
                        </a:solidFill>
                        <a:effectLst/>
                        <a:latin typeface="+mn-lt"/>
                        <a:ea typeface="+mn-ea"/>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rtl="0">
                        <a:spcBef>
                          <a:spcPts val="0"/>
                        </a:spcBef>
                        <a:spcAft>
                          <a:spcPts val="0"/>
                        </a:spcAft>
                      </a:pPr>
                      <a:r>
                        <a:rPr lang="x-none" altLang="ja-JP" sz="2000" noProof="0" smtClean="0">
                          <a:solidFill>
                            <a:srgbClr val="0093D0"/>
                          </a:solidFill>
                          <a:effectLst/>
                          <a:latin typeface="+mn-lt"/>
                          <a:ea typeface="+mn-ea"/>
                        </a:rPr>
                        <a:t>10</a:t>
                      </a:r>
                      <a:endParaRPr lang="ja-JP" altLang="en-US" sz="2000" noProof="0">
                        <a:solidFill>
                          <a:srgbClr val="0093D0"/>
                        </a:solidFill>
                        <a:effectLst/>
                        <a:latin typeface="+mn-lt"/>
                        <a:ea typeface="+mn-ea"/>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rtl="0">
                        <a:spcBef>
                          <a:spcPts val="0"/>
                        </a:spcBef>
                        <a:spcAft>
                          <a:spcPts val="0"/>
                        </a:spcAft>
                      </a:pPr>
                      <a:r>
                        <a:rPr lang="x-none" altLang="ja-JP" sz="2000" noProof="0" smtClean="0">
                          <a:solidFill>
                            <a:srgbClr val="0093D0"/>
                          </a:solidFill>
                          <a:effectLst/>
                          <a:latin typeface="+mn-lt"/>
                          <a:ea typeface="+mn-ea"/>
                        </a:rPr>
                        <a:t>10</a:t>
                      </a:r>
                      <a:endParaRPr lang="ja-JP" altLang="en-US" sz="2000" noProof="0">
                        <a:solidFill>
                          <a:srgbClr val="0093D0"/>
                        </a:solidFill>
                        <a:effectLst/>
                        <a:latin typeface="+mn-lt"/>
                        <a:ea typeface="+mn-ea"/>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rtl="0">
                        <a:spcBef>
                          <a:spcPts val="0"/>
                        </a:spcBef>
                        <a:spcAft>
                          <a:spcPts val="0"/>
                        </a:spcAft>
                      </a:pPr>
                      <a:r>
                        <a:rPr lang="x-none" altLang="ja-JP" sz="2000" b="0" noProof="0" smtClean="0">
                          <a:solidFill>
                            <a:srgbClr val="0093D0"/>
                          </a:solidFill>
                          <a:effectLst/>
                          <a:latin typeface="+mn-lt"/>
                          <a:ea typeface="+mn-ea"/>
                        </a:rPr>
                        <a:t>20</a:t>
                      </a:r>
                      <a:endParaRPr lang="ja-JP" altLang="en-US" sz="2000" b="0" noProof="0">
                        <a:solidFill>
                          <a:srgbClr val="0093D0"/>
                        </a:solidFill>
                        <a:effectLst/>
                        <a:latin typeface="+mn-lt"/>
                        <a:ea typeface="+mn-ea"/>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10006"/>
                  </a:ext>
                </a:extLst>
              </a:tr>
              <a:tr h="295776">
                <a:tc>
                  <a:txBody>
                    <a:bodyPr/>
                    <a:lstStyle/>
                    <a:p>
                      <a:pPr marL="0" marR="0" rtl="0">
                        <a:spcBef>
                          <a:spcPts val="0"/>
                        </a:spcBef>
                        <a:spcAft>
                          <a:spcPts val="0"/>
                        </a:spcAft>
                      </a:pPr>
                      <a:r>
                        <a:rPr lang="ja-JP" altLang="x-none" sz="2000" b="0" noProof="0" smtClean="0">
                          <a:solidFill>
                            <a:srgbClr val="0093D0"/>
                          </a:solidFill>
                          <a:effectLst/>
                          <a:latin typeface="+mn-lt"/>
                          <a:ea typeface="+mn-ea"/>
                        </a:rPr>
                        <a:t>ステアリン酸マグネシウム</a:t>
                      </a:r>
                      <a:endParaRPr lang="ja-JP" altLang="en-US" sz="2000" b="0" noProof="0">
                        <a:solidFill>
                          <a:srgbClr val="0093D0"/>
                        </a:solidFill>
                        <a:effectLst/>
                        <a:latin typeface="+mn-lt"/>
                        <a:ea typeface="+mn-ea"/>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rtl="0">
                        <a:spcBef>
                          <a:spcPts val="0"/>
                        </a:spcBef>
                        <a:spcAft>
                          <a:spcPts val="0"/>
                        </a:spcAft>
                      </a:pPr>
                      <a:r>
                        <a:rPr lang="x-none" altLang="ja-JP" sz="2000" noProof="0" smtClean="0">
                          <a:solidFill>
                            <a:srgbClr val="0093D0"/>
                          </a:solidFill>
                          <a:effectLst/>
                          <a:latin typeface="+mn-lt"/>
                          <a:ea typeface="+mn-ea"/>
                        </a:rPr>
                        <a:t>0.5</a:t>
                      </a:r>
                      <a:endParaRPr lang="ja-JP" altLang="en-US" sz="2000" noProof="0">
                        <a:solidFill>
                          <a:srgbClr val="0093D0"/>
                        </a:solidFill>
                        <a:effectLst/>
                        <a:latin typeface="+mn-lt"/>
                        <a:ea typeface="+mn-ea"/>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rtl="0">
                        <a:spcBef>
                          <a:spcPts val="0"/>
                        </a:spcBef>
                        <a:spcAft>
                          <a:spcPts val="0"/>
                        </a:spcAft>
                      </a:pPr>
                      <a:r>
                        <a:rPr lang="x-none" altLang="ja-JP" sz="2000" noProof="0" smtClean="0">
                          <a:solidFill>
                            <a:srgbClr val="0093D0"/>
                          </a:solidFill>
                          <a:effectLst/>
                          <a:latin typeface="+mn-lt"/>
                          <a:ea typeface="+mn-ea"/>
                        </a:rPr>
                        <a:t>1.5</a:t>
                      </a:r>
                      <a:endParaRPr lang="ja-JP" altLang="en-US" sz="2000" noProof="0">
                        <a:solidFill>
                          <a:srgbClr val="0093D0"/>
                        </a:solidFill>
                        <a:effectLst/>
                        <a:latin typeface="+mn-lt"/>
                        <a:ea typeface="+mn-ea"/>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rtl="0">
                        <a:spcBef>
                          <a:spcPts val="0"/>
                        </a:spcBef>
                        <a:spcAft>
                          <a:spcPts val="0"/>
                        </a:spcAft>
                      </a:pPr>
                      <a:r>
                        <a:rPr lang="x-none" altLang="ja-JP" sz="2000" noProof="0" smtClean="0">
                          <a:solidFill>
                            <a:srgbClr val="0093D0"/>
                          </a:solidFill>
                          <a:effectLst/>
                          <a:latin typeface="+mn-lt"/>
                          <a:ea typeface="+mn-ea"/>
                        </a:rPr>
                        <a:t>0.5</a:t>
                      </a:r>
                      <a:endParaRPr lang="ja-JP" altLang="en-US" sz="2000" noProof="0">
                        <a:solidFill>
                          <a:srgbClr val="0093D0"/>
                        </a:solidFill>
                        <a:effectLst/>
                        <a:latin typeface="+mn-lt"/>
                        <a:ea typeface="+mn-ea"/>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rtl="0">
                        <a:spcBef>
                          <a:spcPts val="0"/>
                        </a:spcBef>
                        <a:spcAft>
                          <a:spcPts val="0"/>
                        </a:spcAft>
                      </a:pPr>
                      <a:r>
                        <a:rPr lang="x-none" altLang="ja-JP" sz="2000" noProof="0" smtClean="0">
                          <a:solidFill>
                            <a:srgbClr val="0093D0"/>
                          </a:solidFill>
                          <a:effectLst/>
                          <a:latin typeface="+mn-lt"/>
                          <a:ea typeface="+mn-ea"/>
                        </a:rPr>
                        <a:t>3</a:t>
                      </a:r>
                      <a:endParaRPr lang="ja-JP" altLang="en-US" sz="2000" noProof="0">
                        <a:solidFill>
                          <a:srgbClr val="0093D0"/>
                        </a:solidFill>
                        <a:effectLst/>
                        <a:latin typeface="+mn-lt"/>
                        <a:ea typeface="+mn-ea"/>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rtl="0">
                        <a:spcBef>
                          <a:spcPts val="0"/>
                        </a:spcBef>
                        <a:spcAft>
                          <a:spcPts val="0"/>
                        </a:spcAft>
                      </a:pPr>
                      <a:r>
                        <a:rPr lang="x-none" altLang="ja-JP" sz="2000" noProof="0" smtClean="0">
                          <a:solidFill>
                            <a:srgbClr val="0093D0"/>
                          </a:solidFill>
                          <a:effectLst/>
                          <a:latin typeface="+mn-lt"/>
                          <a:ea typeface="+mn-ea"/>
                        </a:rPr>
                        <a:t>10</a:t>
                      </a:r>
                      <a:endParaRPr lang="ja-JP" altLang="en-US" sz="2000" noProof="0">
                        <a:solidFill>
                          <a:srgbClr val="0093D0"/>
                        </a:solidFill>
                        <a:effectLst/>
                        <a:latin typeface="+mn-lt"/>
                        <a:ea typeface="+mn-ea"/>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rtl="0">
                        <a:spcBef>
                          <a:spcPts val="0"/>
                        </a:spcBef>
                        <a:spcAft>
                          <a:spcPts val="0"/>
                        </a:spcAft>
                      </a:pPr>
                      <a:r>
                        <a:rPr lang="x-none" altLang="ja-JP" sz="2000" noProof="0" smtClean="0">
                          <a:solidFill>
                            <a:srgbClr val="0093D0"/>
                          </a:solidFill>
                          <a:effectLst/>
                          <a:latin typeface="+mn-lt"/>
                          <a:ea typeface="+mn-ea"/>
                        </a:rPr>
                        <a:t>10</a:t>
                      </a:r>
                      <a:endParaRPr lang="ja-JP" altLang="en-US" sz="2000" noProof="0">
                        <a:solidFill>
                          <a:srgbClr val="0093D0"/>
                        </a:solidFill>
                        <a:effectLst/>
                        <a:latin typeface="+mn-lt"/>
                        <a:ea typeface="+mn-ea"/>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rtl="0">
                        <a:spcBef>
                          <a:spcPts val="0"/>
                        </a:spcBef>
                        <a:spcAft>
                          <a:spcPts val="0"/>
                        </a:spcAft>
                      </a:pPr>
                      <a:r>
                        <a:rPr lang="x-none" altLang="ja-JP" sz="2000" b="0" noProof="0" smtClean="0">
                          <a:solidFill>
                            <a:srgbClr val="0093D0"/>
                          </a:solidFill>
                          <a:effectLst/>
                          <a:latin typeface="+mn-lt"/>
                          <a:ea typeface="+mn-ea"/>
                        </a:rPr>
                        <a:t>20</a:t>
                      </a:r>
                      <a:endParaRPr lang="ja-JP" altLang="en-US" sz="2000" b="0" noProof="0">
                        <a:solidFill>
                          <a:srgbClr val="0093D0"/>
                        </a:solidFill>
                        <a:effectLst/>
                        <a:latin typeface="+mn-lt"/>
                        <a:ea typeface="+mn-ea"/>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10007"/>
                  </a:ext>
                </a:extLst>
              </a:tr>
              <a:tr h="295776">
                <a:tc>
                  <a:txBody>
                    <a:bodyPr/>
                    <a:lstStyle/>
                    <a:p>
                      <a:pPr marL="0" marR="0" rtl="0">
                        <a:spcBef>
                          <a:spcPts val="0"/>
                        </a:spcBef>
                        <a:spcAft>
                          <a:spcPts val="0"/>
                        </a:spcAft>
                      </a:pPr>
                      <a:r>
                        <a:rPr lang="x-none" altLang="ja-JP" sz="2000" b="0" noProof="0" smtClean="0">
                          <a:solidFill>
                            <a:srgbClr val="0093D0"/>
                          </a:solidFill>
                          <a:effectLst/>
                          <a:latin typeface="+mn-lt"/>
                          <a:ea typeface="+mn-ea"/>
                        </a:rPr>
                        <a:t>HPMC</a:t>
                      </a:r>
                      <a:endParaRPr lang="ja-JP" altLang="en-US" sz="2000" b="0" noProof="0">
                        <a:solidFill>
                          <a:srgbClr val="0093D0"/>
                        </a:solidFill>
                        <a:effectLst/>
                        <a:latin typeface="+mn-lt"/>
                        <a:ea typeface="+mn-ea"/>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rtl="0">
                        <a:spcBef>
                          <a:spcPts val="0"/>
                        </a:spcBef>
                        <a:spcAft>
                          <a:spcPts val="0"/>
                        </a:spcAft>
                      </a:pPr>
                      <a:r>
                        <a:rPr lang="x-none" altLang="ja-JP" sz="2000" noProof="0" smtClean="0">
                          <a:solidFill>
                            <a:srgbClr val="0093D0"/>
                          </a:solidFill>
                          <a:effectLst/>
                          <a:latin typeface="+mn-lt"/>
                          <a:ea typeface="+mn-ea"/>
                        </a:rPr>
                        <a:t>0.5</a:t>
                      </a:r>
                      <a:endParaRPr lang="ja-JP" altLang="en-US" sz="2000" noProof="0">
                        <a:solidFill>
                          <a:srgbClr val="0093D0"/>
                        </a:solidFill>
                        <a:effectLst/>
                        <a:latin typeface="+mn-lt"/>
                        <a:ea typeface="+mn-ea"/>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rtl="0">
                        <a:spcBef>
                          <a:spcPts val="0"/>
                        </a:spcBef>
                        <a:spcAft>
                          <a:spcPts val="0"/>
                        </a:spcAft>
                      </a:pPr>
                      <a:r>
                        <a:rPr lang="x-none" altLang="ja-JP" sz="2000" noProof="0" smtClean="0">
                          <a:solidFill>
                            <a:srgbClr val="0093D0"/>
                          </a:solidFill>
                          <a:effectLst/>
                          <a:latin typeface="+mn-lt"/>
                          <a:ea typeface="+mn-ea"/>
                        </a:rPr>
                        <a:t>1.5</a:t>
                      </a:r>
                      <a:endParaRPr lang="ja-JP" altLang="en-US" sz="2000" noProof="0">
                        <a:solidFill>
                          <a:srgbClr val="0093D0"/>
                        </a:solidFill>
                        <a:effectLst/>
                        <a:latin typeface="+mn-lt"/>
                        <a:ea typeface="+mn-ea"/>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rtl="0">
                        <a:spcBef>
                          <a:spcPts val="0"/>
                        </a:spcBef>
                        <a:spcAft>
                          <a:spcPts val="0"/>
                        </a:spcAft>
                      </a:pPr>
                      <a:r>
                        <a:rPr lang="x-none" altLang="ja-JP" sz="2000" noProof="0" smtClean="0">
                          <a:solidFill>
                            <a:srgbClr val="0093D0"/>
                          </a:solidFill>
                          <a:effectLst/>
                          <a:latin typeface="+mn-lt"/>
                          <a:ea typeface="+mn-ea"/>
                        </a:rPr>
                        <a:t>0.5</a:t>
                      </a:r>
                      <a:endParaRPr lang="ja-JP" altLang="en-US" sz="2000" noProof="0">
                        <a:solidFill>
                          <a:srgbClr val="0093D0"/>
                        </a:solidFill>
                        <a:effectLst/>
                        <a:latin typeface="+mn-lt"/>
                        <a:ea typeface="+mn-ea"/>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rtl="0">
                        <a:spcBef>
                          <a:spcPts val="0"/>
                        </a:spcBef>
                        <a:spcAft>
                          <a:spcPts val="0"/>
                        </a:spcAft>
                      </a:pPr>
                      <a:r>
                        <a:rPr lang="x-none" altLang="ja-JP" sz="2000" noProof="0" smtClean="0">
                          <a:solidFill>
                            <a:srgbClr val="0093D0"/>
                          </a:solidFill>
                          <a:effectLst/>
                          <a:latin typeface="+mn-lt"/>
                          <a:ea typeface="+mn-ea"/>
                        </a:rPr>
                        <a:t>3</a:t>
                      </a:r>
                      <a:endParaRPr lang="ja-JP" altLang="en-US" sz="2000" noProof="0">
                        <a:solidFill>
                          <a:srgbClr val="0093D0"/>
                        </a:solidFill>
                        <a:effectLst/>
                        <a:latin typeface="+mn-lt"/>
                        <a:ea typeface="+mn-ea"/>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rtl="0">
                        <a:spcBef>
                          <a:spcPts val="0"/>
                        </a:spcBef>
                        <a:spcAft>
                          <a:spcPts val="0"/>
                        </a:spcAft>
                      </a:pPr>
                      <a:r>
                        <a:rPr lang="x-none" altLang="ja-JP" sz="2000" noProof="0" smtClean="0">
                          <a:solidFill>
                            <a:srgbClr val="0093D0"/>
                          </a:solidFill>
                          <a:effectLst/>
                          <a:latin typeface="+mn-lt"/>
                          <a:ea typeface="+mn-ea"/>
                        </a:rPr>
                        <a:t>10</a:t>
                      </a:r>
                      <a:endParaRPr lang="ja-JP" altLang="en-US" sz="2000" noProof="0">
                        <a:solidFill>
                          <a:srgbClr val="0093D0"/>
                        </a:solidFill>
                        <a:effectLst/>
                        <a:latin typeface="+mn-lt"/>
                        <a:ea typeface="+mn-ea"/>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rtl="0">
                        <a:spcBef>
                          <a:spcPts val="0"/>
                        </a:spcBef>
                        <a:spcAft>
                          <a:spcPts val="0"/>
                        </a:spcAft>
                      </a:pPr>
                      <a:r>
                        <a:rPr lang="x-none" altLang="ja-JP" sz="2000" noProof="0" smtClean="0">
                          <a:solidFill>
                            <a:srgbClr val="0093D0"/>
                          </a:solidFill>
                          <a:effectLst/>
                          <a:latin typeface="+mn-lt"/>
                          <a:ea typeface="+mn-ea"/>
                        </a:rPr>
                        <a:t>10</a:t>
                      </a:r>
                      <a:endParaRPr lang="ja-JP" altLang="en-US" sz="2000" noProof="0">
                        <a:solidFill>
                          <a:srgbClr val="0093D0"/>
                        </a:solidFill>
                        <a:effectLst/>
                        <a:latin typeface="+mn-lt"/>
                        <a:ea typeface="+mn-ea"/>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rtl="0">
                        <a:spcBef>
                          <a:spcPts val="0"/>
                        </a:spcBef>
                        <a:spcAft>
                          <a:spcPts val="0"/>
                        </a:spcAft>
                      </a:pPr>
                      <a:r>
                        <a:rPr lang="x-none" altLang="ja-JP" sz="2000" b="0" noProof="0" smtClean="0">
                          <a:solidFill>
                            <a:srgbClr val="0093D0"/>
                          </a:solidFill>
                          <a:effectLst/>
                          <a:latin typeface="+mn-lt"/>
                          <a:ea typeface="+mn-ea"/>
                        </a:rPr>
                        <a:t>20</a:t>
                      </a:r>
                      <a:endParaRPr lang="ja-JP" altLang="en-US" sz="2000" b="0" noProof="0">
                        <a:solidFill>
                          <a:srgbClr val="0093D0"/>
                        </a:solidFill>
                        <a:effectLst/>
                        <a:latin typeface="+mn-lt"/>
                        <a:ea typeface="+mn-ea"/>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10008"/>
                  </a:ext>
                </a:extLst>
              </a:tr>
              <a:tr h="295776">
                <a:tc>
                  <a:txBody>
                    <a:bodyPr/>
                    <a:lstStyle/>
                    <a:p>
                      <a:pPr marL="0" marR="0" rtl="0">
                        <a:spcBef>
                          <a:spcPts val="0"/>
                        </a:spcBef>
                        <a:spcAft>
                          <a:spcPts val="0"/>
                        </a:spcAft>
                      </a:pPr>
                      <a:r>
                        <a:rPr lang="x-none" altLang="ja-JP" sz="2000" b="0" noProof="0" smtClean="0">
                          <a:solidFill>
                            <a:srgbClr val="0093D0"/>
                          </a:solidFill>
                          <a:effectLst/>
                          <a:latin typeface="+mn-lt"/>
                          <a:ea typeface="+mn-ea"/>
                        </a:rPr>
                        <a:t>TiO</a:t>
                      </a:r>
                      <a:r>
                        <a:rPr lang="x-none" altLang="ja-JP" sz="2000" b="0" baseline="-25000" noProof="0" smtClean="0">
                          <a:solidFill>
                            <a:srgbClr val="0093D0"/>
                          </a:solidFill>
                          <a:effectLst/>
                          <a:latin typeface="+mn-lt"/>
                          <a:ea typeface="+mn-ea"/>
                        </a:rPr>
                        <a:t>2</a:t>
                      </a:r>
                      <a:endParaRPr lang="ja-JP" altLang="en-US" sz="2000" b="0" baseline="-25000" noProof="0">
                        <a:solidFill>
                          <a:srgbClr val="0093D0"/>
                        </a:solidFill>
                        <a:effectLst/>
                        <a:latin typeface="+mn-lt"/>
                        <a:ea typeface="+mn-ea"/>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rtl="0">
                        <a:spcBef>
                          <a:spcPts val="0"/>
                        </a:spcBef>
                        <a:spcAft>
                          <a:spcPts val="0"/>
                        </a:spcAft>
                      </a:pPr>
                      <a:r>
                        <a:rPr lang="x-none" altLang="ja-JP" sz="2000" noProof="0" smtClean="0">
                          <a:solidFill>
                            <a:srgbClr val="0093D0"/>
                          </a:solidFill>
                          <a:effectLst/>
                          <a:latin typeface="+mn-lt"/>
                          <a:ea typeface="+mn-ea"/>
                        </a:rPr>
                        <a:t>0.5</a:t>
                      </a:r>
                      <a:endParaRPr lang="ja-JP" altLang="en-US" sz="2000" noProof="0">
                        <a:solidFill>
                          <a:srgbClr val="0093D0"/>
                        </a:solidFill>
                        <a:effectLst/>
                        <a:latin typeface="+mn-lt"/>
                        <a:ea typeface="+mn-ea"/>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rtl="0">
                        <a:spcBef>
                          <a:spcPts val="0"/>
                        </a:spcBef>
                        <a:spcAft>
                          <a:spcPts val="0"/>
                        </a:spcAft>
                      </a:pPr>
                      <a:r>
                        <a:rPr lang="x-none" altLang="ja-JP" sz="2000" noProof="0" smtClean="0">
                          <a:solidFill>
                            <a:srgbClr val="0093D0"/>
                          </a:solidFill>
                          <a:effectLst/>
                          <a:latin typeface="+mn-lt"/>
                          <a:ea typeface="+mn-ea"/>
                        </a:rPr>
                        <a:t>1.5</a:t>
                      </a:r>
                      <a:endParaRPr lang="ja-JP" altLang="en-US" sz="2000" noProof="0">
                        <a:solidFill>
                          <a:srgbClr val="0093D0"/>
                        </a:solidFill>
                        <a:effectLst/>
                        <a:latin typeface="+mn-lt"/>
                        <a:ea typeface="+mn-ea"/>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rtl="0">
                        <a:spcBef>
                          <a:spcPts val="0"/>
                        </a:spcBef>
                        <a:spcAft>
                          <a:spcPts val="0"/>
                        </a:spcAft>
                      </a:pPr>
                      <a:r>
                        <a:rPr lang="x-none" altLang="ja-JP" sz="2000" noProof="0" smtClean="0">
                          <a:solidFill>
                            <a:srgbClr val="0093D0"/>
                          </a:solidFill>
                          <a:effectLst/>
                          <a:latin typeface="+mn-lt"/>
                          <a:ea typeface="+mn-ea"/>
                        </a:rPr>
                        <a:t>0.5</a:t>
                      </a:r>
                      <a:endParaRPr lang="ja-JP" altLang="en-US" sz="2000" noProof="0">
                        <a:solidFill>
                          <a:srgbClr val="0093D0"/>
                        </a:solidFill>
                        <a:effectLst/>
                        <a:latin typeface="+mn-lt"/>
                        <a:ea typeface="+mn-ea"/>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rtl="0">
                        <a:spcBef>
                          <a:spcPts val="0"/>
                        </a:spcBef>
                        <a:spcAft>
                          <a:spcPts val="0"/>
                        </a:spcAft>
                      </a:pPr>
                      <a:r>
                        <a:rPr lang="x-none" altLang="ja-JP" sz="2000" noProof="0" smtClean="0">
                          <a:solidFill>
                            <a:srgbClr val="0093D0"/>
                          </a:solidFill>
                          <a:effectLst/>
                          <a:latin typeface="+mn-lt"/>
                          <a:ea typeface="+mn-ea"/>
                        </a:rPr>
                        <a:t>3</a:t>
                      </a:r>
                      <a:endParaRPr lang="ja-JP" altLang="en-US" sz="2000" noProof="0">
                        <a:solidFill>
                          <a:srgbClr val="0093D0"/>
                        </a:solidFill>
                        <a:effectLst/>
                        <a:latin typeface="+mn-lt"/>
                        <a:ea typeface="+mn-ea"/>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rtl="0">
                        <a:spcBef>
                          <a:spcPts val="0"/>
                        </a:spcBef>
                        <a:spcAft>
                          <a:spcPts val="0"/>
                        </a:spcAft>
                      </a:pPr>
                      <a:r>
                        <a:rPr lang="x-none" altLang="ja-JP" sz="2000" noProof="0" smtClean="0">
                          <a:solidFill>
                            <a:srgbClr val="0093D0"/>
                          </a:solidFill>
                          <a:effectLst/>
                          <a:latin typeface="+mn-lt"/>
                          <a:ea typeface="+mn-ea"/>
                        </a:rPr>
                        <a:t>10</a:t>
                      </a:r>
                      <a:endParaRPr lang="ja-JP" altLang="en-US" sz="2000" noProof="0">
                        <a:solidFill>
                          <a:srgbClr val="0093D0"/>
                        </a:solidFill>
                        <a:effectLst/>
                        <a:latin typeface="+mn-lt"/>
                        <a:ea typeface="+mn-ea"/>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rtl="0">
                        <a:spcBef>
                          <a:spcPts val="0"/>
                        </a:spcBef>
                        <a:spcAft>
                          <a:spcPts val="0"/>
                        </a:spcAft>
                      </a:pPr>
                      <a:r>
                        <a:rPr lang="x-none" altLang="ja-JP" sz="2000" noProof="0" smtClean="0">
                          <a:solidFill>
                            <a:srgbClr val="0093D0"/>
                          </a:solidFill>
                          <a:effectLst/>
                          <a:latin typeface="+mn-lt"/>
                          <a:ea typeface="+mn-ea"/>
                        </a:rPr>
                        <a:t>10</a:t>
                      </a:r>
                      <a:endParaRPr lang="ja-JP" altLang="en-US" sz="2000" noProof="0">
                        <a:solidFill>
                          <a:srgbClr val="0093D0"/>
                        </a:solidFill>
                        <a:effectLst/>
                        <a:latin typeface="+mn-lt"/>
                        <a:ea typeface="+mn-ea"/>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rtl="0">
                        <a:spcBef>
                          <a:spcPts val="0"/>
                        </a:spcBef>
                        <a:spcAft>
                          <a:spcPts val="0"/>
                        </a:spcAft>
                      </a:pPr>
                      <a:r>
                        <a:rPr lang="x-none" altLang="ja-JP" sz="2000" b="0" noProof="0" smtClean="0">
                          <a:solidFill>
                            <a:srgbClr val="0093D0"/>
                          </a:solidFill>
                          <a:effectLst/>
                          <a:latin typeface="+mn-lt"/>
                          <a:ea typeface="+mn-ea"/>
                        </a:rPr>
                        <a:t>20</a:t>
                      </a:r>
                      <a:endParaRPr lang="ja-JP" altLang="en-US" sz="2000" b="0" noProof="0">
                        <a:solidFill>
                          <a:srgbClr val="0093D0"/>
                        </a:solidFill>
                        <a:effectLst/>
                        <a:latin typeface="+mn-lt"/>
                        <a:ea typeface="+mn-ea"/>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10009"/>
                  </a:ext>
                </a:extLst>
              </a:tr>
              <a:tr h="295776">
                <a:tc>
                  <a:txBody>
                    <a:bodyPr/>
                    <a:lstStyle/>
                    <a:p>
                      <a:pPr marL="0" marR="0" rtl="0">
                        <a:spcBef>
                          <a:spcPts val="0"/>
                        </a:spcBef>
                        <a:spcAft>
                          <a:spcPts val="0"/>
                        </a:spcAft>
                      </a:pPr>
                      <a:r>
                        <a:rPr lang="ja-JP" altLang="x-none" sz="2000" b="0" noProof="0" smtClean="0">
                          <a:solidFill>
                            <a:srgbClr val="0093D0"/>
                          </a:solidFill>
                          <a:effectLst/>
                          <a:latin typeface="+mn-lt"/>
                          <a:ea typeface="+mn-ea"/>
                        </a:rPr>
                        <a:t>酸化鉄</a:t>
                      </a:r>
                      <a:endParaRPr lang="ja-JP" altLang="en-US" sz="2000" b="0" noProof="0">
                        <a:solidFill>
                          <a:srgbClr val="0093D0"/>
                        </a:solidFill>
                        <a:effectLst/>
                        <a:latin typeface="+mn-lt"/>
                        <a:ea typeface="+mn-ea"/>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rtl="0">
                        <a:spcBef>
                          <a:spcPts val="0"/>
                        </a:spcBef>
                        <a:spcAft>
                          <a:spcPts val="0"/>
                        </a:spcAft>
                      </a:pPr>
                      <a:r>
                        <a:rPr lang="x-none" altLang="ja-JP" sz="2000" noProof="0" smtClean="0">
                          <a:solidFill>
                            <a:srgbClr val="0093D0"/>
                          </a:solidFill>
                          <a:effectLst/>
                          <a:latin typeface="+mn-lt"/>
                          <a:ea typeface="+mn-ea"/>
                        </a:rPr>
                        <a:t>0.5</a:t>
                      </a:r>
                      <a:endParaRPr lang="ja-JP" altLang="en-US" sz="2000" noProof="0">
                        <a:solidFill>
                          <a:srgbClr val="0093D0"/>
                        </a:solidFill>
                        <a:effectLst/>
                        <a:latin typeface="+mn-lt"/>
                        <a:ea typeface="+mn-ea"/>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rtl="0">
                        <a:spcBef>
                          <a:spcPts val="0"/>
                        </a:spcBef>
                        <a:spcAft>
                          <a:spcPts val="0"/>
                        </a:spcAft>
                      </a:pPr>
                      <a:r>
                        <a:rPr lang="x-none" altLang="ja-JP" sz="2000" noProof="0" smtClean="0">
                          <a:solidFill>
                            <a:srgbClr val="0093D0"/>
                          </a:solidFill>
                          <a:effectLst/>
                          <a:latin typeface="+mn-lt"/>
                          <a:ea typeface="+mn-ea"/>
                        </a:rPr>
                        <a:t>1.5</a:t>
                      </a:r>
                      <a:endParaRPr lang="ja-JP" altLang="en-US" sz="2000" noProof="0">
                        <a:solidFill>
                          <a:srgbClr val="0093D0"/>
                        </a:solidFill>
                        <a:effectLst/>
                        <a:latin typeface="+mn-lt"/>
                        <a:ea typeface="+mn-ea"/>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rtl="0">
                        <a:spcBef>
                          <a:spcPts val="0"/>
                        </a:spcBef>
                        <a:spcAft>
                          <a:spcPts val="0"/>
                        </a:spcAft>
                      </a:pPr>
                      <a:r>
                        <a:rPr lang="x-none" altLang="ja-JP" sz="2000" noProof="0" smtClean="0">
                          <a:solidFill>
                            <a:srgbClr val="0093D0"/>
                          </a:solidFill>
                          <a:effectLst/>
                          <a:latin typeface="+mn-lt"/>
                          <a:ea typeface="+mn-ea"/>
                        </a:rPr>
                        <a:t>0.5</a:t>
                      </a:r>
                      <a:endParaRPr lang="ja-JP" altLang="en-US" sz="2000" noProof="0">
                        <a:solidFill>
                          <a:srgbClr val="0093D0"/>
                        </a:solidFill>
                        <a:effectLst/>
                        <a:latin typeface="+mn-lt"/>
                        <a:ea typeface="+mn-ea"/>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rtl="0">
                        <a:spcBef>
                          <a:spcPts val="0"/>
                        </a:spcBef>
                        <a:spcAft>
                          <a:spcPts val="0"/>
                        </a:spcAft>
                      </a:pPr>
                      <a:r>
                        <a:rPr lang="x-none" altLang="ja-JP" sz="2000" noProof="0" smtClean="0">
                          <a:solidFill>
                            <a:srgbClr val="0093D0"/>
                          </a:solidFill>
                          <a:effectLst/>
                          <a:latin typeface="+mn-lt"/>
                          <a:ea typeface="+mn-ea"/>
                        </a:rPr>
                        <a:t>3</a:t>
                      </a:r>
                      <a:endParaRPr lang="ja-JP" altLang="en-US" sz="2000" noProof="0">
                        <a:solidFill>
                          <a:srgbClr val="0093D0"/>
                        </a:solidFill>
                        <a:effectLst/>
                        <a:latin typeface="+mn-lt"/>
                        <a:ea typeface="+mn-ea"/>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rtl="0">
                        <a:spcBef>
                          <a:spcPts val="0"/>
                        </a:spcBef>
                        <a:spcAft>
                          <a:spcPts val="0"/>
                        </a:spcAft>
                      </a:pPr>
                      <a:r>
                        <a:rPr lang="x-none" altLang="ja-JP" sz="2000" noProof="0" smtClean="0">
                          <a:solidFill>
                            <a:srgbClr val="0093D0"/>
                          </a:solidFill>
                          <a:effectLst/>
                          <a:latin typeface="+mn-lt"/>
                          <a:ea typeface="+mn-ea"/>
                        </a:rPr>
                        <a:t>10</a:t>
                      </a:r>
                      <a:endParaRPr lang="ja-JP" altLang="en-US" sz="2000" noProof="0">
                        <a:solidFill>
                          <a:srgbClr val="0093D0"/>
                        </a:solidFill>
                        <a:effectLst/>
                        <a:latin typeface="+mn-lt"/>
                        <a:ea typeface="+mn-ea"/>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rtl="0">
                        <a:spcBef>
                          <a:spcPts val="0"/>
                        </a:spcBef>
                        <a:spcAft>
                          <a:spcPts val="0"/>
                        </a:spcAft>
                      </a:pPr>
                      <a:r>
                        <a:rPr lang="x-none" altLang="ja-JP" sz="2000" noProof="0" smtClean="0">
                          <a:solidFill>
                            <a:srgbClr val="0093D0"/>
                          </a:solidFill>
                          <a:effectLst/>
                          <a:latin typeface="+mn-lt"/>
                          <a:ea typeface="+mn-ea"/>
                        </a:rPr>
                        <a:t>10</a:t>
                      </a:r>
                      <a:endParaRPr lang="ja-JP" altLang="en-US" sz="2000" noProof="0">
                        <a:solidFill>
                          <a:srgbClr val="0093D0"/>
                        </a:solidFill>
                        <a:effectLst/>
                        <a:latin typeface="+mn-lt"/>
                        <a:ea typeface="+mn-ea"/>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rtl="0">
                        <a:spcBef>
                          <a:spcPts val="0"/>
                        </a:spcBef>
                        <a:spcAft>
                          <a:spcPts val="0"/>
                        </a:spcAft>
                      </a:pPr>
                      <a:r>
                        <a:rPr lang="x-none" altLang="ja-JP" sz="2000" b="0" noProof="0" smtClean="0">
                          <a:solidFill>
                            <a:srgbClr val="0093D0"/>
                          </a:solidFill>
                          <a:effectLst/>
                          <a:latin typeface="+mn-lt"/>
                          <a:ea typeface="+mn-ea"/>
                        </a:rPr>
                        <a:t>20</a:t>
                      </a:r>
                      <a:endParaRPr lang="ja-JP" altLang="en-US" sz="2000" b="0" noProof="0">
                        <a:solidFill>
                          <a:srgbClr val="0093D0"/>
                        </a:solidFill>
                        <a:effectLst/>
                        <a:latin typeface="+mn-lt"/>
                        <a:ea typeface="+mn-ea"/>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10010"/>
                  </a:ext>
                </a:extLst>
              </a:tr>
              <a:tr h="337797">
                <a:tc>
                  <a:txBody>
                    <a:bodyPr/>
                    <a:lstStyle/>
                    <a:p>
                      <a:pPr marL="0" marR="0" rtl="0">
                        <a:spcBef>
                          <a:spcPts val="0"/>
                        </a:spcBef>
                        <a:spcAft>
                          <a:spcPts val="0"/>
                        </a:spcAft>
                      </a:pPr>
                      <a:r>
                        <a:rPr lang="ja-JP" altLang="x-none" sz="2000" b="1" noProof="0" dirty="0" smtClean="0">
                          <a:solidFill>
                            <a:srgbClr val="0093D0"/>
                          </a:solidFill>
                          <a:effectLst/>
                          <a:latin typeface="+mn-lt"/>
                          <a:ea typeface="+mn-ea"/>
                        </a:rPr>
                        <a:t>最大一日摂取量（</a:t>
                      </a:r>
                      <a:r>
                        <a:rPr lang="x-none" altLang="ja-JP" sz="2000" b="1" noProof="0" dirty="0" smtClean="0">
                          <a:solidFill>
                            <a:srgbClr val="0093D0"/>
                          </a:solidFill>
                          <a:effectLst/>
                          <a:latin typeface="+mn-lt"/>
                          <a:ea typeface="+mn-ea"/>
                        </a:rPr>
                        <a:t>µg/day</a:t>
                      </a:r>
                      <a:r>
                        <a:rPr lang="ja-JP" altLang="x-none" sz="2000" b="1" noProof="0" dirty="0" smtClean="0">
                          <a:solidFill>
                            <a:srgbClr val="0093D0"/>
                          </a:solidFill>
                          <a:effectLst/>
                          <a:latin typeface="+mn-lt"/>
                          <a:ea typeface="+mn-ea"/>
                        </a:rPr>
                        <a:t>）</a:t>
                      </a:r>
                      <a:endParaRPr lang="ja-JP" altLang="en-US" sz="2000" b="1" noProof="0" dirty="0">
                        <a:solidFill>
                          <a:srgbClr val="0093D0"/>
                        </a:solidFill>
                        <a:effectLst/>
                        <a:latin typeface="+mn-lt"/>
                        <a:ea typeface="+mn-ea"/>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algn="ctr" rtl="0">
                        <a:spcBef>
                          <a:spcPts val="0"/>
                        </a:spcBef>
                        <a:spcAft>
                          <a:spcPts val="0"/>
                        </a:spcAft>
                      </a:pPr>
                      <a:r>
                        <a:rPr lang="x-none" altLang="ja-JP" sz="2000" b="1" noProof="0" smtClean="0">
                          <a:solidFill>
                            <a:srgbClr val="0093D0"/>
                          </a:solidFill>
                          <a:effectLst/>
                          <a:latin typeface="+mn-lt"/>
                          <a:ea typeface="+mn-ea"/>
                        </a:rPr>
                        <a:t>1.25</a:t>
                      </a:r>
                      <a:endParaRPr lang="ja-JP" altLang="en-US" sz="2000" b="1" noProof="0">
                        <a:solidFill>
                          <a:srgbClr val="0093D0"/>
                        </a:solidFill>
                        <a:effectLst/>
                        <a:latin typeface="+mn-lt"/>
                        <a:ea typeface="+mn-ea"/>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algn="ctr" rtl="0">
                        <a:spcBef>
                          <a:spcPts val="0"/>
                        </a:spcBef>
                        <a:spcAft>
                          <a:spcPts val="0"/>
                        </a:spcAft>
                      </a:pPr>
                      <a:r>
                        <a:rPr lang="x-none" altLang="ja-JP" sz="2000" b="1" noProof="0" smtClean="0">
                          <a:solidFill>
                            <a:srgbClr val="0093D0"/>
                          </a:solidFill>
                          <a:effectLst/>
                          <a:latin typeface="+mn-lt"/>
                          <a:ea typeface="+mn-ea"/>
                        </a:rPr>
                        <a:t>3.75</a:t>
                      </a:r>
                      <a:endParaRPr lang="ja-JP" altLang="en-US" sz="2000" b="1" noProof="0">
                        <a:solidFill>
                          <a:srgbClr val="0093D0"/>
                        </a:solidFill>
                        <a:effectLst/>
                        <a:latin typeface="+mn-lt"/>
                        <a:ea typeface="+mn-ea"/>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algn="ctr" rtl="0">
                        <a:spcBef>
                          <a:spcPts val="0"/>
                        </a:spcBef>
                        <a:spcAft>
                          <a:spcPts val="0"/>
                        </a:spcAft>
                      </a:pPr>
                      <a:r>
                        <a:rPr lang="x-none" altLang="ja-JP" sz="2000" b="1" noProof="0" smtClean="0">
                          <a:solidFill>
                            <a:srgbClr val="0093D0"/>
                          </a:solidFill>
                          <a:effectLst/>
                          <a:latin typeface="+mn-lt"/>
                          <a:ea typeface="+mn-ea"/>
                        </a:rPr>
                        <a:t>1.25</a:t>
                      </a:r>
                      <a:endParaRPr lang="ja-JP" altLang="en-US" sz="2000" b="1" noProof="0">
                        <a:solidFill>
                          <a:srgbClr val="0093D0"/>
                        </a:solidFill>
                        <a:effectLst/>
                        <a:latin typeface="+mn-lt"/>
                        <a:ea typeface="+mn-ea"/>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algn="ctr" rtl="0">
                        <a:spcBef>
                          <a:spcPts val="0"/>
                        </a:spcBef>
                        <a:spcAft>
                          <a:spcPts val="0"/>
                        </a:spcAft>
                      </a:pPr>
                      <a:r>
                        <a:rPr lang="x-none" altLang="ja-JP" sz="2000" b="1" noProof="0" smtClean="0">
                          <a:solidFill>
                            <a:srgbClr val="0093D0"/>
                          </a:solidFill>
                          <a:effectLst/>
                          <a:latin typeface="+mn-lt"/>
                          <a:ea typeface="+mn-ea"/>
                        </a:rPr>
                        <a:t>7.5</a:t>
                      </a:r>
                      <a:endParaRPr lang="ja-JP" altLang="en-US" sz="2000" b="1" noProof="0">
                        <a:solidFill>
                          <a:srgbClr val="0093D0"/>
                        </a:solidFill>
                        <a:effectLst/>
                        <a:latin typeface="+mn-lt"/>
                        <a:ea typeface="+mn-ea"/>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algn="ctr" rtl="0">
                        <a:spcBef>
                          <a:spcPts val="0"/>
                        </a:spcBef>
                        <a:spcAft>
                          <a:spcPts val="0"/>
                        </a:spcAft>
                      </a:pPr>
                      <a:r>
                        <a:rPr lang="x-none" altLang="ja-JP" sz="2000" b="1" noProof="0" smtClean="0">
                          <a:solidFill>
                            <a:srgbClr val="0093D0"/>
                          </a:solidFill>
                          <a:effectLst/>
                          <a:latin typeface="+mn-lt"/>
                          <a:ea typeface="+mn-ea"/>
                        </a:rPr>
                        <a:t>25</a:t>
                      </a:r>
                      <a:endParaRPr lang="ja-JP" altLang="en-US" sz="2000" b="1" noProof="0">
                        <a:solidFill>
                          <a:srgbClr val="0093D0"/>
                        </a:solidFill>
                        <a:effectLst/>
                        <a:latin typeface="+mn-lt"/>
                        <a:ea typeface="+mn-ea"/>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algn="ctr" rtl="0">
                        <a:spcBef>
                          <a:spcPts val="0"/>
                        </a:spcBef>
                        <a:spcAft>
                          <a:spcPts val="0"/>
                        </a:spcAft>
                      </a:pPr>
                      <a:r>
                        <a:rPr lang="x-none" altLang="ja-JP" sz="2000" b="1" noProof="0" smtClean="0">
                          <a:solidFill>
                            <a:srgbClr val="0093D0"/>
                          </a:solidFill>
                          <a:effectLst/>
                          <a:latin typeface="+mn-lt"/>
                          <a:ea typeface="+mn-ea"/>
                        </a:rPr>
                        <a:t>25</a:t>
                      </a:r>
                      <a:endParaRPr lang="ja-JP" altLang="en-US" sz="2000" b="1" noProof="0">
                        <a:solidFill>
                          <a:srgbClr val="0093D0"/>
                        </a:solidFill>
                        <a:effectLst/>
                        <a:latin typeface="+mn-lt"/>
                        <a:ea typeface="+mn-ea"/>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algn="ctr" rtl="0">
                        <a:spcBef>
                          <a:spcPts val="0"/>
                        </a:spcBef>
                        <a:spcAft>
                          <a:spcPts val="0"/>
                        </a:spcAft>
                      </a:pPr>
                      <a:r>
                        <a:rPr lang="x-none" altLang="ja-JP" sz="2000" b="1" noProof="0" smtClean="0">
                          <a:solidFill>
                            <a:srgbClr val="0093D0"/>
                          </a:solidFill>
                          <a:effectLst/>
                          <a:latin typeface="+mn-lt"/>
                          <a:ea typeface="+mn-ea"/>
                        </a:rPr>
                        <a:t>50</a:t>
                      </a:r>
                      <a:endParaRPr lang="ja-JP" altLang="en-US" sz="2000" b="1" noProof="0">
                        <a:solidFill>
                          <a:srgbClr val="0093D0"/>
                        </a:solidFill>
                        <a:effectLst/>
                        <a:latin typeface="+mn-lt"/>
                        <a:ea typeface="+mn-ea"/>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10011"/>
                  </a:ext>
                </a:extLst>
              </a:tr>
              <a:tr h="317074">
                <a:tc>
                  <a:txBody>
                    <a:bodyPr/>
                    <a:lstStyle/>
                    <a:p>
                      <a:pPr marL="0" marR="0" rtl="0">
                        <a:spcBef>
                          <a:spcPts val="0"/>
                        </a:spcBef>
                        <a:spcAft>
                          <a:spcPts val="0"/>
                        </a:spcAft>
                      </a:pPr>
                      <a:r>
                        <a:rPr lang="x-none" altLang="ja-JP" sz="2000" noProof="0" dirty="0" smtClean="0">
                          <a:solidFill>
                            <a:srgbClr val="0093D0"/>
                          </a:solidFill>
                          <a:effectLst/>
                          <a:latin typeface="+mn-lt"/>
                          <a:ea typeface="+mn-ea"/>
                        </a:rPr>
                        <a:t>PDE</a:t>
                      </a:r>
                      <a:r>
                        <a:rPr lang="ja-JP" altLang="x-none" sz="2000" noProof="0" dirty="0" smtClean="0">
                          <a:solidFill>
                            <a:srgbClr val="0093D0"/>
                          </a:solidFill>
                          <a:effectLst/>
                          <a:latin typeface="+mn-lt"/>
                          <a:ea typeface="+mn-ea"/>
                        </a:rPr>
                        <a:t>（</a:t>
                      </a:r>
                      <a:r>
                        <a:rPr lang="x-none" altLang="ja-JP" sz="2000" noProof="0" dirty="0" smtClean="0">
                          <a:solidFill>
                            <a:srgbClr val="0093D0"/>
                          </a:solidFill>
                          <a:effectLst/>
                          <a:latin typeface="+mn-lt"/>
                          <a:ea typeface="+mn-ea"/>
                        </a:rPr>
                        <a:t>µg/day</a:t>
                      </a:r>
                      <a:r>
                        <a:rPr lang="ja-JP" altLang="x-none" sz="2000" noProof="0" dirty="0" smtClean="0">
                          <a:solidFill>
                            <a:srgbClr val="0093D0"/>
                          </a:solidFill>
                          <a:effectLst/>
                          <a:latin typeface="+mn-lt"/>
                          <a:ea typeface="+mn-ea"/>
                        </a:rPr>
                        <a:t>）</a:t>
                      </a:r>
                      <a:endParaRPr lang="ja-JP" altLang="en-US" sz="2000" noProof="0" dirty="0">
                        <a:solidFill>
                          <a:srgbClr val="0093D0"/>
                        </a:solidFill>
                        <a:effectLst/>
                        <a:latin typeface="+mn-lt"/>
                        <a:ea typeface="+mn-ea"/>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rtl="0">
                        <a:spcBef>
                          <a:spcPts val="0"/>
                        </a:spcBef>
                        <a:spcAft>
                          <a:spcPts val="0"/>
                        </a:spcAft>
                      </a:pPr>
                      <a:r>
                        <a:rPr lang="x-none" altLang="ja-JP" sz="2000" noProof="0" smtClean="0">
                          <a:solidFill>
                            <a:srgbClr val="0093D0"/>
                          </a:solidFill>
                          <a:effectLst/>
                          <a:latin typeface="+mn-lt"/>
                          <a:ea typeface="+mn-ea"/>
                        </a:rPr>
                        <a:t>5</a:t>
                      </a:r>
                      <a:endParaRPr lang="ja-JP" altLang="en-US" sz="2000" noProof="0">
                        <a:solidFill>
                          <a:srgbClr val="0093D0"/>
                        </a:solidFill>
                        <a:effectLst/>
                        <a:latin typeface="+mn-lt"/>
                        <a:ea typeface="+mn-ea"/>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rtl="0">
                        <a:spcBef>
                          <a:spcPts val="0"/>
                        </a:spcBef>
                        <a:spcAft>
                          <a:spcPts val="0"/>
                        </a:spcAft>
                      </a:pPr>
                      <a:r>
                        <a:rPr lang="x-none" altLang="ja-JP" sz="2000" noProof="0" smtClean="0">
                          <a:solidFill>
                            <a:srgbClr val="0093D0"/>
                          </a:solidFill>
                          <a:effectLst/>
                          <a:latin typeface="+mn-lt"/>
                          <a:ea typeface="+mn-ea"/>
                        </a:rPr>
                        <a:t>15</a:t>
                      </a:r>
                      <a:endParaRPr lang="ja-JP" altLang="en-US" sz="2000" noProof="0">
                        <a:solidFill>
                          <a:srgbClr val="0093D0"/>
                        </a:solidFill>
                        <a:effectLst/>
                        <a:latin typeface="+mn-lt"/>
                        <a:ea typeface="+mn-ea"/>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rtl="0">
                        <a:spcBef>
                          <a:spcPts val="0"/>
                        </a:spcBef>
                        <a:spcAft>
                          <a:spcPts val="0"/>
                        </a:spcAft>
                      </a:pPr>
                      <a:r>
                        <a:rPr lang="x-none" altLang="ja-JP" sz="2000" noProof="0" smtClean="0">
                          <a:solidFill>
                            <a:srgbClr val="0093D0"/>
                          </a:solidFill>
                          <a:effectLst/>
                          <a:latin typeface="+mn-lt"/>
                          <a:ea typeface="+mn-ea"/>
                        </a:rPr>
                        <a:t>5</a:t>
                      </a:r>
                      <a:endParaRPr lang="ja-JP" altLang="en-US" sz="2000" noProof="0">
                        <a:solidFill>
                          <a:srgbClr val="0093D0"/>
                        </a:solidFill>
                        <a:effectLst/>
                        <a:latin typeface="+mn-lt"/>
                        <a:ea typeface="+mn-ea"/>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rtl="0">
                        <a:spcBef>
                          <a:spcPts val="0"/>
                        </a:spcBef>
                        <a:spcAft>
                          <a:spcPts val="0"/>
                        </a:spcAft>
                      </a:pPr>
                      <a:r>
                        <a:rPr lang="x-none" altLang="ja-JP" sz="2000" noProof="0" smtClean="0">
                          <a:solidFill>
                            <a:srgbClr val="0093D0"/>
                          </a:solidFill>
                          <a:effectLst/>
                          <a:latin typeface="+mn-lt"/>
                          <a:ea typeface="+mn-ea"/>
                        </a:rPr>
                        <a:t>30</a:t>
                      </a:r>
                      <a:endParaRPr lang="ja-JP" altLang="en-US" sz="2000" noProof="0">
                        <a:solidFill>
                          <a:srgbClr val="0093D0"/>
                        </a:solidFill>
                        <a:effectLst/>
                        <a:latin typeface="+mn-lt"/>
                        <a:ea typeface="+mn-ea"/>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rtl="0">
                        <a:spcBef>
                          <a:spcPts val="0"/>
                        </a:spcBef>
                        <a:spcAft>
                          <a:spcPts val="0"/>
                        </a:spcAft>
                      </a:pPr>
                      <a:r>
                        <a:rPr lang="x-none" altLang="ja-JP" sz="2000" noProof="0" smtClean="0">
                          <a:solidFill>
                            <a:srgbClr val="0093D0"/>
                          </a:solidFill>
                          <a:effectLst/>
                          <a:latin typeface="+mn-lt"/>
                          <a:ea typeface="+mn-ea"/>
                        </a:rPr>
                        <a:t>100</a:t>
                      </a:r>
                      <a:endParaRPr lang="ja-JP" altLang="en-US" sz="2000" noProof="0">
                        <a:solidFill>
                          <a:srgbClr val="0093D0"/>
                        </a:solidFill>
                        <a:effectLst/>
                        <a:latin typeface="+mn-lt"/>
                        <a:ea typeface="+mn-ea"/>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rtl="0">
                        <a:spcBef>
                          <a:spcPts val="0"/>
                        </a:spcBef>
                        <a:spcAft>
                          <a:spcPts val="0"/>
                        </a:spcAft>
                      </a:pPr>
                      <a:r>
                        <a:rPr lang="x-none" altLang="ja-JP" sz="2000" noProof="0" smtClean="0">
                          <a:solidFill>
                            <a:srgbClr val="0093D0"/>
                          </a:solidFill>
                          <a:effectLst/>
                          <a:latin typeface="+mn-lt"/>
                          <a:ea typeface="+mn-ea"/>
                        </a:rPr>
                        <a:t>100</a:t>
                      </a:r>
                      <a:endParaRPr lang="ja-JP" altLang="en-US" sz="2000" noProof="0">
                        <a:solidFill>
                          <a:srgbClr val="0093D0"/>
                        </a:solidFill>
                        <a:effectLst/>
                        <a:latin typeface="+mn-lt"/>
                        <a:ea typeface="+mn-ea"/>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rtl="0">
                        <a:spcBef>
                          <a:spcPts val="0"/>
                        </a:spcBef>
                        <a:spcAft>
                          <a:spcPts val="0"/>
                        </a:spcAft>
                      </a:pPr>
                      <a:r>
                        <a:rPr lang="x-none" altLang="ja-JP" sz="2000" noProof="0" dirty="0" smtClean="0">
                          <a:solidFill>
                            <a:srgbClr val="0093D0"/>
                          </a:solidFill>
                          <a:effectLst/>
                          <a:latin typeface="+mn-lt"/>
                          <a:ea typeface="+mn-ea"/>
                        </a:rPr>
                        <a:t>200</a:t>
                      </a:r>
                      <a:endParaRPr lang="ja-JP" altLang="en-US" sz="2000" noProof="0" dirty="0">
                        <a:solidFill>
                          <a:srgbClr val="0093D0"/>
                        </a:solidFill>
                        <a:effectLst/>
                        <a:latin typeface="+mn-lt"/>
                        <a:ea typeface="+mn-ea"/>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10012"/>
                  </a:ext>
                </a:extLst>
              </a:tr>
            </a:tbl>
          </a:graphicData>
        </a:graphic>
      </p:graphicFrame>
    </p:spTree>
    <p:extLst>
      <p:ext uri="{BB962C8B-B14F-4D97-AF65-F5344CB8AC3E}">
        <p14:creationId xmlns:p14="http://schemas.microsoft.com/office/powerpoint/2010/main" val="1899283038"/>
      </p:ext>
    </p:extLst>
  </p:cSld>
  <p:clrMapOvr>
    <a:masterClrMapping/>
  </p:clrMapOvr>
  <mc:AlternateContent xmlns:mc="http://schemas.openxmlformats.org/markup-compatibility/2006" xmlns:p14="http://schemas.microsoft.com/office/powerpoint/2010/main">
    <mc:Choice Requires="p14">
      <p:transition p14:dur="250">
        <p:wipe/>
      </p:transition>
    </mc:Choice>
    <mc:Fallback xmlns="">
      <p:transition>
        <p:wip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rtlCol="0"/>
          <a:lstStyle/>
          <a:p>
            <a:r>
              <a:rPr lang="ja-JP" altLang="en-US" dirty="0" smtClean="0">
                <a:solidFill>
                  <a:srgbClr val="0093D0"/>
                </a:solidFill>
              </a:rPr>
              <a:t>製剤の</a:t>
            </a:r>
            <a:r>
              <a:rPr lang="ja-JP" altLang="x-none" dirty="0" smtClean="0">
                <a:solidFill>
                  <a:srgbClr val="0093D0"/>
                </a:solidFill>
              </a:rPr>
              <a:t>最大一日投与量を用いて、</a:t>
            </a:r>
            <a:r>
              <a:rPr lang="ja-JP" altLang="en-US" dirty="0" smtClean="0">
                <a:solidFill>
                  <a:srgbClr val="0093D0"/>
                </a:solidFill>
              </a:rPr>
              <a:t>すべての構成</a:t>
            </a:r>
            <a:r>
              <a:rPr lang="ja-JP" altLang="x-none" dirty="0" smtClean="0">
                <a:solidFill>
                  <a:srgbClr val="0093D0"/>
                </a:solidFill>
              </a:rPr>
              <a:t>成分</a:t>
            </a:r>
            <a:r>
              <a:rPr lang="ja-JP" altLang="x-none" dirty="0">
                <a:solidFill>
                  <a:srgbClr val="0093D0"/>
                </a:solidFill>
              </a:rPr>
              <a:t>に共通</a:t>
            </a:r>
            <a:r>
              <a:rPr lang="ja-JP" altLang="x-none" dirty="0" smtClean="0">
                <a:solidFill>
                  <a:srgbClr val="0093D0"/>
                </a:solidFill>
              </a:rPr>
              <a:t>の最大濃度限度</a:t>
            </a:r>
            <a:r>
              <a:rPr lang="ja-JP" altLang="en-US" dirty="0" smtClean="0">
                <a:solidFill>
                  <a:srgbClr val="0093D0"/>
                </a:solidFill>
              </a:rPr>
              <a:t>値</a:t>
            </a:r>
            <a:r>
              <a:rPr lang="ja-JP" altLang="x-none" dirty="0" smtClean="0">
                <a:solidFill>
                  <a:srgbClr val="0093D0"/>
                </a:solidFill>
              </a:rPr>
              <a:t>を計算する。</a:t>
            </a:r>
          </a:p>
          <a:p>
            <a:pPr rtl="0"/>
            <a:r>
              <a:rPr lang="ja-JP" altLang="x-none" dirty="0" smtClean="0">
                <a:solidFill>
                  <a:srgbClr val="0093D0"/>
                </a:solidFill>
              </a:rPr>
              <a:t>付録</a:t>
            </a:r>
            <a:r>
              <a:rPr lang="x-none" altLang="ja-JP" dirty="0" smtClean="0">
                <a:solidFill>
                  <a:srgbClr val="0093D0"/>
                </a:solidFill>
              </a:rPr>
              <a:t>4</a:t>
            </a:r>
            <a:r>
              <a:rPr lang="ja-JP" altLang="x-none" dirty="0" smtClean="0">
                <a:solidFill>
                  <a:srgbClr val="0093D0"/>
                </a:solidFill>
              </a:rPr>
              <a:t>の例では、最大一日投与量が</a:t>
            </a:r>
            <a:r>
              <a:rPr lang="x-none" altLang="ja-JP" dirty="0" smtClean="0">
                <a:solidFill>
                  <a:srgbClr val="0093D0"/>
                </a:solidFill>
              </a:rPr>
              <a:t>2.5 g</a:t>
            </a:r>
            <a:r>
              <a:rPr lang="ja-JP" altLang="x-none" dirty="0" smtClean="0">
                <a:solidFill>
                  <a:srgbClr val="0093D0"/>
                </a:solidFill>
              </a:rPr>
              <a:t>の製剤について検討</a:t>
            </a:r>
            <a:r>
              <a:rPr lang="ja-JP" altLang="en-US" dirty="0" smtClean="0">
                <a:solidFill>
                  <a:srgbClr val="0093D0"/>
                </a:solidFill>
              </a:rPr>
              <a:t>されて</a:t>
            </a:r>
            <a:r>
              <a:rPr lang="ja-JP" altLang="x-none" dirty="0" smtClean="0">
                <a:solidFill>
                  <a:srgbClr val="0093D0"/>
                </a:solidFill>
              </a:rPr>
              <a:t>いる。</a:t>
            </a:r>
          </a:p>
          <a:p>
            <a:r>
              <a:rPr lang="ja-JP" altLang="x-none" dirty="0" smtClean="0">
                <a:solidFill>
                  <a:srgbClr val="0093D0"/>
                </a:solidFill>
              </a:rPr>
              <a:t>表</a:t>
            </a:r>
            <a:r>
              <a:rPr lang="x-none" altLang="ja-JP" dirty="0" smtClean="0">
                <a:solidFill>
                  <a:srgbClr val="0093D0"/>
                </a:solidFill>
              </a:rPr>
              <a:t>A.2.1 </a:t>
            </a:r>
            <a:r>
              <a:rPr lang="ja-JP" altLang="x-none" dirty="0" smtClean="0">
                <a:solidFill>
                  <a:srgbClr val="0093D0"/>
                </a:solidFill>
              </a:rPr>
              <a:t>の</a:t>
            </a:r>
            <a:r>
              <a:rPr lang="x-none" altLang="ja-JP" dirty="0" smtClean="0">
                <a:solidFill>
                  <a:srgbClr val="0093D0"/>
                </a:solidFill>
              </a:rPr>
              <a:t>PDE</a:t>
            </a:r>
            <a:r>
              <a:rPr lang="ja-JP" altLang="en-US" dirty="0" smtClean="0">
                <a:solidFill>
                  <a:srgbClr val="0093D0"/>
                </a:solidFill>
              </a:rPr>
              <a:t>値</a:t>
            </a:r>
            <a:r>
              <a:rPr lang="ja-JP" altLang="x-none" dirty="0" smtClean="0">
                <a:solidFill>
                  <a:srgbClr val="0093D0"/>
                </a:solidFill>
              </a:rPr>
              <a:t>を</a:t>
            </a:r>
            <a:r>
              <a:rPr lang="ja-JP" altLang="x-none" dirty="0">
                <a:solidFill>
                  <a:srgbClr val="0093D0"/>
                </a:solidFill>
              </a:rPr>
              <a:t>一日投与量</a:t>
            </a:r>
            <a:r>
              <a:rPr lang="x-none" altLang="ja-JP" dirty="0" smtClean="0">
                <a:solidFill>
                  <a:srgbClr val="0093D0"/>
                </a:solidFill>
              </a:rPr>
              <a:t>2.5 g</a:t>
            </a:r>
            <a:r>
              <a:rPr lang="ja-JP" altLang="x-none" dirty="0" smtClean="0">
                <a:solidFill>
                  <a:srgbClr val="0093D0"/>
                </a:solidFill>
              </a:rPr>
              <a:t>で除</a:t>
            </a:r>
            <a:r>
              <a:rPr lang="ja-JP" altLang="en-US" dirty="0" smtClean="0">
                <a:solidFill>
                  <a:srgbClr val="0093D0"/>
                </a:solidFill>
              </a:rPr>
              <a:t>して</a:t>
            </a:r>
            <a:r>
              <a:rPr lang="ja-JP" altLang="x-none" dirty="0" smtClean="0">
                <a:solidFill>
                  <a:srgbClr val="0093D0"/>
                </a:solidFill>
              </a:rPr>
              <a:t>、</a:t>
            </a:r>
            <a:r>
              <a:rPr lang="ja-JP" altLang="en-US" dirty="0" smtClean="0">
                <a:solidFill>
                  <a:srgbClr val="0093D0"/>
                </a:solidFill>
              </a:rPr>
              <a:t>構成</a:t>
            </a:r>
            <a:r>
              <a:rPr lang="ja-JP" altLang="x-none" dirty="0" smtClean="0">
                <a:solidFill>
                  <a:srgbClr val="0093D0"/>
                </a:solidFill>
              </a:rPr>
              <a:t>成分中の元素不純物の最大許容濃度を算出する。</a:t>
            </a:r>
            <a:r>
              <a:rPr lang="ja-JP" altLang="en-US" dirty="0" smtClean="0">
                <a:solidFill>
                  <a:srgbClr val="0093D0"/>
                </a:solidFill>
              </a:rPr>
              <a:t/>
            </a:r>
            <a:br>
              <a:rPr lang="ja-JP" altLang="en-US" dirty="0" smtClean="0">
                <a:solidFill>
                  <a:srgbClr val="0093D0"/>
                </a:solidFill>
              </a:rPr>
            </a:br>
            <a:endParaRPr lang="ja-JP" altLang="en-US" dirty="0">
              <a:solidFill>
                <a:srgbClr val="0093D0"/>
              </a:solidFill>
            </a:endParaRPr>
          </a:p>
        </p:txBody>
      </p:sp>
      <p:sp>
        <p:nvSpPr>
          <p:cNvPr id="4" name="Title 1"/>
          <p:cNvSpPr>
            <a:spLocks noGrp="1"/>
          </p:cNvSpPr>
          <p:nvPr>
            <p:ph type="title"/>
          </p:nvPr>
        </p:nvSpPr>
        <p:spPr>
          <a:xfrm>
            <a:off x="705008" y="1137320"/>
            <a:ext cx="8566150" cy="982817"/>
          </a:xfrm>
        </p:spPr>
        <p:txBody>
          <a:bodyPr rtlCol="0"/>
          <a:lstStyle/>
          <a:p>
            <a:pPr algn="ctr" rtl="0"/>
            <a:r>
              <a:rPr lang="x-none" altLang="ja-JP" smtClean="0">
                <a:ea typeface="+mn-ea"/>
              </a:rPr>
              <a:t>Q3D</a:t>
            </a:r>
            <a:r>
              <a:rPr lang="ja-JP" altLang="x-none" smtClean="0">
                <a:ea typeface="+mn-ea"/>
              </a:rPr>
              <a:t>　付録</a:t>
            </a:r>
            <a:r>
              <a:rPr lang="x-none" altLang="ja-JP" smtClean="0">
                <a:ea typeface="+mn-ea"/>
              </a:rPr>
              <a:t>4</a:t>
            </a:r>
            <a:r>
              <a:rPr lang="ja-JP" altLang="x-none" smtClean="0">
                <a:ea typeface="+mn-ea"/>
              </a:rPr>
              <a:t>　例：</a:t>
            </a:r>
            <a:r>
              <a:rPr lang="ja-JP" altLang="en-US" smtClean="0">
                <a:ea typeface="+mn-ea"/>
              </a:rPr>
              <a:t/>
            </a:r>
            <a:br>
              <a:rPr lang="ja-JP" altLang="en-US" smtClean="0">
                <a:ea typeface="+mn-ea"/>
              </a:rPr>
            </a:br>
            <a:r>
              <a:rPr lang="ja-JP" altLang="x-none" smtClean="0">
                <a:ea typeface="+mn-ea"/>
              </a:rPr>
              <a:t>オプション</a:t>
            </a:r>
            <a:r>
              <a:rPr lang="x-none" altLang="ja-JP" smtClean="0">
                <a:ea typeface="+mn-ea"/>
              </a:rPr>
              <a:t>2a</a:t>
            </a:r>
            <a:endParaRPr lang="ja-JP" altLang="en-US">
              <a:ea typeface="+mn-ea"/>
            </a:endParaRPr>
          </a:p>
        </p:txBody>
      </p:sp>
    </p:spTree>
    <p:extLst>
      <p:ext uri="{BB962C8B-B14F-4D97-AF65-F5344CB8AC3E}">
        <p14:creationId xmlns:p14="http://schemas.microsoft.com/office/powerpoint/2010/main" val="2950830149"/>
      </p:ext>
    </p:extLst>
  </p:cSld>
  <p:clrMapOvr>
    <a:masterClrMapping/>
  </p:clrMapOvr>
  <mc:AlternateContent xmlns:mc="http://schemas.openxmlformats.org/markup-compatibility/2006" xmlns:p14="http://schemas.microsoft.com/office/powerpoint/2010/main">
    <mc:Choice Requires="p14">
      <p:transition p14:dur="250">
        <p:wipe/>
      </p:transition>
    </mc:Choice>
    <mc:Fallback xmlns="">
      <p:transition>
        <p:wip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05008" y="1137320"/>
            <a:ext cx="8566150" cy="982817"/>
          </a:xfrm>
        </p:spPr>
        <p:txBody>
          <a:bodyPr rtlCol="0"/>
          <a:lstStyle/>
          <a:p>
            <a:pPr algn="ctr" rtl="0"/>
            <a:r>
              <a:rPr lang="ja-JP" altLang="x-none" smtClean="0">
                <a:ea typeface="+mn-ea"/>
              </a:rPr>
              <a:t>オプション</a:t>
            </a:r>
            <a:r>
              <a:rPr lang="x-none" altLang="ja-JP" smtClean="0">
                <a:ea typeface="+mn-ea"/>
              </a:rPr>
              <a:t>2a</a:t>
            </a:r>
            <a:r>
              <a:rPr lang="ja-JP" altLang="x-none" smtClean="0">
                <a:ea typeface="+mn-ea"/>
              </a:rPr>
              <a:t>　濃度及び一日摂取量</a:t>
            </a:r>
            <a:endParaRPr lang="ja-JP" altLang="en-US">
              <a:ea typeface="+mn-ea"/>
            </a:endParaRPr>
          </a:p>
        </p:txBody>
      </p:sp>
      <p:graphicFrame>
        <p:nvGraphicFramePr>
          <p:cNvPr id="3" name="Table 2"/>
          <p:cNvGraphicFramePr>
            <a:graphicFrameLocks noGrp="1"/>
          </p:cNvGraphicFramePr>
          <p:nvPr>
            <p:extLst>
              <p:ext uri="{D42A27DB-BD31-4B8C-83A1-F6EECF244321}">
                <p14:modId xmlns:p14="http://schemas.microsoft.com/office/powerpoint/2010/main" val="2959938653"/>
              </p:ext>
            </p:extLst>
          </p:nvPr>
        </p:nvGraphicFramePr>
        <p:xfrm>
          <a:off x="340297" y="2217441"/>
          <a:ext cx="8856983" cy="4245398"/>
        </p:xfrm>
        <a:graphic>
          <a:graphicData uri="http://schemas.openxmlformats.org/drawingml/2006/table">
            <a:tbl>
              <a:tblPr firstRow="1" firstCol="1" lastRow="1" lastCol="1" bandRow="1" bandCol="1">
                <a:tableStyleId>{5C22544A-7EE6-4342-B048-85BDC9FD1C3A}</a:tableStyleId>
              </a:tblPr>
              <a:tblGrid>
                <a:gridCol w="3312367">
                  <a:extLst>
                    <a:ext uri="{9D8B030D-6E8A-4147-A177-3AD203B41FA5}">
                      <a16:colId xmlns:a16="http://schemas.microsoft.com/office/drawing/2014/main" xmlns="" val="20000"/>
                    </a:ext>
                  </a:extLst>
                </a:gridCol>
                <a:gridCol w="864096">
                  <a:extLst>
                    <a:ext uri="{9D8B030D-6E8A-4147-A177-3AD203B41FA5}">
                      <a16:colId xmlns:a16="http://schemas.microsoft.com/office/drawing/2014/main" xmlns="" val="20001"/>
                    </a:ext>
                  </a:extLst>
                </a:gridCol>
                <a:gridCol w="648072">
                  <a:extLst>
                    <a:ext uri="{9D8B030D-6E8A-4147-A177-3AD203B41FA5}">
                      <a16:colId xmlns:a16="http://schemas.microsoft.com/office/drawing/2014/main" xmlns="" val="20002"/>
                    </a:ext>
                  </a:extLst>
                </a:gridCol>
                <a:gridCol w="792088">
                  <a:extLst>
                    <a:ext uri="{9D8B030D-6E8A-4147-A177-3AD203B41FA5}">
                      <a16:colId xmlns:a16="http://schemas.microsoft.com/office/drawing/2014/main" xmlns="" val="20003"/>
                    </a:ext>
                  </a:extLst>
                </a:gridCol>
                <a:gridCol w="792088">
                  <a:extLst>
                    <a:ext uri="{9D8B030D-6E8A-4147-A177-3AD203B41FA5}">
                      <a16:colId xmlns:a16="http://schemas.microsoft.com/office/drawing/2014/main" xmlns="" val="20004"/>
                    </a:ext>
                  </a:extLst>
                </a:gridCol>
                <a:gridCol w="864096">
                  <a:extLst>
                    <a:ext uri="{9D8B030D-6E8A-4147-A177-3AD203B41FA5}">
                      <a16:colId xmlns:a16="http://schemas.microsoft.com/office/drawing/2014/main" xmlns="" val="20005"/>
                    </a:ext>
                  </a:extLst>
                </a:gridCol>
                <a:gridCol w="792088">
                  <a:extLst>
                    <a:ext uri="{9D8B030D-6E8A-4147-A177-3AD203B41FA5}">
                      <a16:colId xmlns:a16="http://schemas.microsoft.com/office/drawing/2014/main" xmlns="" val="20006"/>
                    </a:ext>
                  </a:extLst>
                </a:gridCol>
                <a:gridCol w="792088">
                  <a:extLst>
                    <a:ext uri="{9D8B030D-6E8A-4147-A177-3AD203B41FA5}">
                      <a16:colId xmlns:a16="http://schemas.microsoft.com/office/drawing/2014/main" xmlns="" val="20007"/>
                    </a:ext>
                  </a:extLst>
                </a:gridCol>
              </a:tblGrid>
              <a:tr h="425980">
                <a:tc>
                  <a:txBody>
                    <a:bodyPr/>
                    <a:lstStyle/>
                    <a:p>
                      <a:pPr marL="0" marR="0" algn="ctr" rtl="0">
                        <a:spcBef>
                          <a:spcPts val="0"/>
                        </a:spcBef>
                        <a:spcAft>
                          <a:spcPts val="0"/>
                        </a:spcAft>
                      </a:pPr>
                      <a:r>
                        <a:rPr lang="ja-JP" altLang="en-US" sz="2000" noProof="0" dirty="0" smtClean="0">
                          <a:solidFill>
                            <a:srgbClr val="0093D0"/>
                          </a:solidFill>
                          <a:effectLst/>
                        </a:rPr>
                        <a:t>構成</a:t>
                      </a:r>
                      <a:r>
                        <a:rPr lang="ja-JP" altLang="x-none" sz="2000" noProof="0" dirty="0" smtClean="0">
                          <a:solidFill>
                            <a:srgbClr val="0093D0"/>
                          </a:solidFill>
                          <a:effectLst/>
                        </a:rPr>
                        <a:t>成分</a:t>
                      </a:r>
                      <a:endParaRPr lang="ja-JP" altLang="en-US" sz="2000" noProof="0" dirty="0">
                        <a:solidFill>
                          <a:srgbClr val="0093D0"/>
                        </a:solidFill>
                        <a:effectLst/>
                        <a:latin typeface="Times New Roman"/>
                        <a:ea typeface="MS Mincho"/>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gridSpan="7">
                  <a:txBody>
                    <a:bodyPr/>
                    <a:lstStyle/>
                    <a:p>
                      <a:pPr marL="0" marR="0" algn="ctr" rtl="0">
                        <a:spcBef>
                          <a:spcPts val="0"/>
                        </a:spcBef>
                        <a:spcAft>
                          <a:spcPts val="0"/>
                        </a:spcAft>
                      </a:pPr>
                      <a:r>
                        <a:rPr lang="ja-JP" altLang="x-none" sz="2000" noProof="0" dirty="0" smtClean="0">
                          <a:solidFill>
                            <a:srgbClr val="0093D0"/>
                          </a:solidFill>
                          <a:effectLst/>
                        </a:rPr>
                        <a:t>最大許容濃度（</a:t>
                      </a:r>
                      <a:r>
                        <a:rPr lang="x-none" altLang="ja-JP" sz="2000" noProof="0" dirty="0" smtClean="0">
                          <a:solidFill>
                            <a:srgbClr val="0093D0"/>
                          </a:solidFill>
                          <a:effectLst/>
                        </a:rPr>
                        <a:t>µg/g</a:t>
                      </a:r>
                      <a:r>
                        <a:rPr lang="ja-JP" altLang="x-none" sz="2000" noProof="0" dirty="0" smtClean="0">
                          <a:solidFill>
                            <a:srgbClr val="0093D0"/>
                          </a:solidFill>
                          <a:effectLst/>
                        </a:rPr>
                        <a:t>）</a:t>
                      </a:r>
                      <a:endParaRPr lang="ja-JP" altLang="en-US" sz="2000" noProof="0" dirty="0">
                        <a:solidFill>
                          <a:srgbClr val="0093D0"/>
                        </a:solidFill>
                        <a:effectLst/>
                        <a:latin typeface="Times New Roman"/>
                        <a:ea typeface="MS Mincho"/>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pPr rtl="0"/>
                      <a:endParaRPr lang="en-US"/>
                    </a:p>
                  </a:txBody>
                  <a:tcPr/>
                </a:tc>
                <a:tc hMerge="1">
                  <a:txBody>
                    <a:bodyPr/>
                    <a:lstStyle/>
                    <a:p>
                      <a:pPr rtl="0"/>
                      <a:endParaRPr lang="en-US"/>
                    </a:p>
                  </a:txBody>
                  <a:tcPr/>
                </a:tc>
                <a:tc hMerge="1">
                  <a:txBody>
                    <a:bodyPr/>
                    <a:lstStyle/>
                    <a:p>
                      <a:pPr rtl="0"/>
                      <a:endParaRPr lang="en-US"/>
                    </a:p>
                  </a:txBody>
                  <a:tcPr/>
                </a:tc>
                <a:tc hMerge="1">
                  <a:txBody>
                    <a:bodyPr/>
                    <a:lstStyle/>
                    <a:p>
                      <a:pPr rtl="0"/>
                      <a:endParaRPr lang="en-US"/>
                    </a:p>
                  </a:txBody>
                  <a:tcPr/>
                </a:tc>
                <a:tc hMerge="1">
                  <a:txBody>
                    <a:bodyPr/>
                    <a:lstStyle/>
                    <a:p>
                      <a:pPr rtl="0"/>
                      <a:endParaRPr lang="en-US"/>
                    </a:p>
                  </a:txBody>
                  <a:tcPr/>
                </a:tc>
                <a:tc hMerge="1">
                  <a:txBody>
                    <a:bodyPr/>
                    <a:lstStyle/>
                    <a:p>
                      <a:pPr rtl="0"/>
                      <a:endParaRPr lang="en-US"/>
                    </a:p>
                  </a:txBody>
                  <a:tcPr/>
                </a:tc>
                <a:extLst>
                  <a:ext uri="{0D108BD9-81ED-4DB2-BD59-A6C34878D82A}">
                    <a16:rowId xmlns:a16="http://schemas.microsoft.com/office/drawing/2014/main" xmlns="" val="10000"/>
                  </a:ext>
                </a:extLst>
              </a:tr>
              <a:tr h="366107">
                <a:tc>
                  <a:txBody>
                    <a:bodyPr/>
                    <a:lstStyle/>
                    <a:p>
                      <a:pPr marL="0" marR="0" algn="ctr" rtl="0">
                        <a:spcBef>
                          <a:spcPts val="0"/>
                        </a:spcBef>
                        <a:spcAft>
                          <a:spcPts val="0"/>
                        </a:spcAft>
                      </a:pPr>
                      <a:r>
                        <a:rPr lang="ja-JP" altLang="x-none" sz="2000" noProof="0" smtClean="0">
                          <a:solidFill>
                            <a:srgbClr val="0093D0"/>
                          </a:solidFill>
                          <a:effectLst/>
                        </a:rPr>
                        <a:t> </a:t>
                      </a:r>
                      <a:endParaRPr lang="ja-JP" altLang="en-US" sz="2000" noProof="0">
                        <a:solidFill>
                          <a:srgbClr val="0093D0"/>
                        </a:solidFill>
                        <a:effectLst/>
                        <a:latin typeface="Times New Roman"/>
                        <a:ea typeface="MS Mincho"/>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rtl="0">
                        <a:spcBef>
                          <a:spcPts val="0"/>
                        </a:spcBef>
                        <a:spcAft>
                          <a:spcPts val="0"/>
                        </a:spcAft>
                      </a:pPr>
                      <a:r>
                        <a:rPr lang="x-none" altLang="ja-JP" sz="2000" noProof="0" smtClean="0">
                          <a:solidFill>
                            <a:srgbClr val="0093D0"/>
                          </a:solidFill>
                          <a:effectLst/>
                        </a:rPr>
                        <a:t>Pb</a:t>
                      </a:r>
                      <a:endParaRPr lang="ja-JP" altLang="en-US" sz="2000" noProof="0">
                        <a:solidFill>
                          <a:srgbClr val="0093D0"/>
                        </a:solidFill>
                        <a:effectLst/>
                        <a:latin typeface="Times New Roman"/>
                        <a:ea typeface="MS Mincho"/>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rtl="0">
                        <a:spcBef>
                          <a:spcPts val="0"/>
                        </a:spcBef>
                        <a:spcAft>
                          <a:spcPts val="0"/>
                        </a:spcAft>
                      </a:pPr>
                      <a:r>
                        <a:rPr lang="x-none" altLang="ja-JP" sz="2000" noProof="0" smtClean="0">
                          <a:solidFill>
                            <a:srgbClr val="0093D0"/>
                          </a:solidFill>
                          <a:effectLst/>
                        </a:rPr>
                        <a:t>As</a:t>
                      </a:r>
                      <a:endParaRPr lang="ja-JP" altLang="en-US" sz="2000" noProof="0">
                        <a:solidFill>
                          <a:srgbClr val="0093D0"/>
                        </a:solidFill>
                        <a:effectLst/>
                        <a:latin typeface="Times New Roman"/>
                        <a:ea typeface="MS Mincho"/>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rtl="0">
                        <a:spcBef>
                          <a:spcPts val="0"/>
                        </a:spcBef>
                        <a:spcAft>
                          <a:spcPts val="0"/>
                        </a:spcAft>
                      </a:pPr>
                      <a:r>
                        <a:rPr lang="x-none" altLang="ja-JP" sz="2000" noProof="0" smtClean="0">
                          <a:solidFill>
                            <a:srgbClr val="0093D0"/>
                          </a:solidFill>
                          <a:effectLst/>
                        </a:rPr>
                        <a:t>Cd</a:t>
                      </a:r>
                      <a:endParaRPr lang="ja-JP" altLang="en-US" sz="2000" noProof="0">
                        <a:solidFill>
                          <a:srgbClr val="0093D0"/>
                        </a:solidFill>
                        <a:effectLst/>
                        <a:latin typeface="Times New Roman"/>
                        <a:ea typeface="MS Mincho"/>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rtl="0">
                        <a:spcBef>
                          <a:spcPts val="0"/>
                        </a:spcBef>
                        <a:spcAft>
                          <a:spcPts val="0"/>
                        </a:spcAft>
                      </a:pPr>
                      <a:r>
                        <a:rPr lang="x-none" altLang="ja-JP" sz="2000" noProof="0" smtClean="0">
                          <a:solidFill>
                            <a:srgbClr val="0093D0"/>
                          </a:solidFill>
                          <a:effectLst/>
                        </a:rPr>
                        <a:t>Hg</a:t>
                      </a:r>
                      <a:endParaRPr lang="ja-JP" altLang="en-US" sz="2000" noProof="0">
                        <a:solidFill>
                          <a:srgbClr val="0093D0"/>
                        </a:solidFill>
                        <a:effectLst/>
                        <a:latin typeface="Times New Roman"/>
                        <a:ea typeface="MS Mincho"/>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rtl="0">
                        <a:spcBef>
                          <a:spcPts val="0"/>
                        </a:spcBef>
                        <a:spcAft>
                          <a:spcPts val="0"/>
                        </a:spcAft>
                      </a:pPr>
                      <a:r>
                        <a:rPr lang="x-none" altLang="ja-JP" sz="2000" noProof="0" smtClean="0">
                          <a:solidFill>
                            <a:srgbClr val="0093D0"/>
                          </a:solidFill>
                          <a:effectLst/>
                        </a:rPr>
                        <a:t>Pd</a:t>
                      </a:r>
                      <a:endParaRPr lang="ja-JP" altLang="en-US" sz="2000" noProof="0">
                        <a:solidFill>
                          <a:srgbClr val="0093D0"/>
                        </a:solidFill>
                        <a:effectLst/>
                        <a:latin typeface="Times New Roman"/>
                        <a:ea typeface="MS Mincho"/>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rtl="0">
                        <a:spcBef>
                          <a:spcPts val="0"/>
                        </a:spcBef>
                        <a:spcAft>
                          <a:spcPts val="0"/>
                        </a:spcAft>
                      </a:pPr>
                      <a:r>
                        <a:rPr lang="x-none" altLang="ja-JP" sz="2000" noProof="0" smtClean="0">
                          <a:solidFill>
                            <a:srgbClr val="0093D0"/>
                          </a:solidFill>
                          <a:effectLst/>
                        </a:rPr>
                        <a:t>V</a:t>
                      </a:r>
                      <a:endParaRPr lang="ja-JP" altLang="en-US" sz="2000" noProof="0">
                        <a:solidFill>
                          <a:srgbClr val="0093D0"/>
                        </a:solidFill>
                        <a:effectLst/>
                        <a:latin typeface="Times New Roman"/>
                        <a:ea typeface="MS Mincho"/>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rtl="0">
                        <a:spcBef>
                          <a:spcPts val="0"/>
                        </a:spcBef>
                        <a:spcAft>
                          <a:spcPts val="0"/>
                        </a:spcAft>
                      </a:pPr>
                      <a:r>
                        <a:rPr lang="x-none" altLang="ja-JP" sz="2000" b="0" noProof="0" smtClean="0">
                          <a:solidFill>
                            <a:srgbClr val="0093D0"/>
                          </a:solidFill>
                          <a:effectLst/>
                        </a:rPr>
                        <a:t>Ni</a:t>
                      </a:r>
                      <a:endParaRPr lang="ja-JP" altLang="en-US" sz="2000" b="0" noProof="0">
                        <a:solidFill>
                          <a:srgbClr val="0093D0"/>
                        </a:solidFill>
                        <a:effectLst/>
                        <a:latin typeface="Times New Roman"/>
                        <a:ea typeface="MS Mincho"/>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10001"/>
                  </a:ext>
                </a:extLst>
              </a:tr>
              <a:tr h="360040">
                <a:tc>
                  <a:txBody>
                    <a:bodyPr/>
                    <a:lstStyle/>
                    <a:p>
                      <a:pPr marL="0" marR="0" rtl="0">
                        <a:spcBef>
                          <a:spcPts val="0"/>
                        </a:spcBef>
                        <a:spcAft>
                          <a:spcPts val="0"/>
                        </a:spcAft>
                      </a:pPr>
                      <a:r>
                        <a:rPr lang="ja-JP" altLang="x-none" sz="2000" b="0" noProof="0" smtClean="0">
                          <a:solidFill>
                            <a:srgbClr val="0093D0"/>
                          </a:solidFill>
                          <a:effectLst/>
                        </a:rPr>
                        <a:t>原薬</a:t>
                      </a:r>
                      <a:endParaRPr lang="ja-JP" altLang="en-US" sz="2000" b="0" noProof="0">
                        <a:solidFill>
                          <a:srgbClr val="0093D0"/>
                        </a:solidFill>
                        <a:effectLst/>
                        <a:latin typeface="Times New Roman"/>
                        <a:ea typeface="MS Mincho"/>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rtl="0">
                        <a:spcBef>
                          <a:spcPts val="0"/>
                        </a:spcBef>
                        <a:spcAft>
                          <a:spcPts val="0"/>
                        </a:spcAft>
                      </a:pPr>
                      <a:r>
                        <a:rPr lang="x-none" altLang="ja-JP" sz="2000" b="0" noProof="0" smtClean="0">
                          <a:solidFill>
                            <a:srgbClr val="0093D0"/>
                          </a:solidFill>
                          <a:effectLst/>
                          <a:latin typeface="+mn-lt"/>
                          <a:ea typeface="MS Mincho"/>
                        </a:rPr>
                        <a:t>2</a:t>
                      </a:r>
                      <a:endParaRPr lang="x-none" altLang="ja-JP" sz="2000" b="0" noProof="0">
                        <a:solidFill>
                          <a:srgbClr val="0093D0"/>
                        </a:solidFill>
                        <a:effectLst/>
                        <a:latin typeface="+mn-lt"/>
                        <a:ea typeface="MS Mincho"/>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rtl="0">
                        <a:spcBef>
                          <a:spcPts val="0"/>
                        </a:spcBef>
                        <a:spcAft>
                          <a:spcPts val="0"/>
                        </a:spcAft>
                      </a:pPr>
                      <a:r>
                        <a:rPr lang="x-none" altLang="ja-JP" sz="2000" b="0" noProof="0" smtClean="0">
                          <a:solidFill>
                            <a:srgbClr val="0093D0"/>
                          </a:solidFill>
                          <a:effectLst/>
                          <a:latin typeface="+mn-lt"/>
                          <a:ea typeface="MS Mincho"/>
                        </a:rPr>
                        <a:t>6</a:t>
                      </a:r>
                      <a:endParaRPr lang="x-none" altLang="ja-JP" sz="2000" b="0" noProof="0">
                        <a:solidFill>
                          <a:srgbClr val="0093D0"/>
                        </a:solidFill>
                        <a:effectLst/>
                        <a:latin typeface="+mn-lt"/>
                        <a:ea typeface="MS Mincho"/>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rtl="0">
                        <a:spcBef>
                          <a:spcPts val="0"/>
                        </a:spcBef>
                        <a:spcAft>
                          <a:spcPts val="0"/>
                        </a:spcAft>
                      </a:pPr>
                      <a:r>
                        <a:rPr lang="x-none" altLang="ja-JP" sz="2000" b="0" noProof="0" smtClean="0">
                          <a:solidFill>
                            <a:srgbClr val="0093D0"/>
                          </a:solidFill>
                          <a:effectLst/>
                          <a:latin typeface="+mn-lt"/>
                          <a:ea typeface="MS Mincho"/>
                        </a:rPr>
                        <a:t>2</a:t>
                      </a:r>
                      <a:endParaRPr lang="x-none" altLang="ja-JP" sz="2000" b="0" noProof="0">
                        <a:solidFill>
                          <a:srgbClr val="0093D0"/>
                        </a:solidFill>
                        <a:effectLst/>
                        <a:latin typeface="+mn-lt"/>
                        <a:ea typeface="MS Mincho"/>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rtl="0">
                        <a:spcBef>
                          <a:spcPts val="0"/>
                        </a:spcBef>
                        <a:spcAft>
                          <a:spcPts val="0"/>
                        </a:spcAft>
                      </a:pPr>
                      <a:r>
                        <a:rPr lang="x-none" altLang="ja-JP" sz="2000" b="0" noProof="0" smtClean="0">
                          <a:solidFill>
                            <a:srgbClr val="0093D0"/>
                          </a:solidFill>
                          <a:effectLst/>
                          <a:latin typeface="+mn-lt"/>
                          <a:ea typeface="MS Mincho"/>
                        </a:rPr>
                        <a:t>12</a:t>
                      </a:r>
                      <a:endParaRPr lang="x-none" altLang="ja-JP" sz="2000" b="0" noProof="0">
                        <a:solidFill>
                          <a:srgbClr val="0093D0"/>
                        </a:solidFill>
                        <a:effectLst/>
                        <a:latin typeface="+mn-lt"/>
                        <a:ea typeface="MS Mincho"/>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rtl="0">
                        <a:spcBef>
                          <a:spcPts val="0"/>
                        </a:spcBef>
                        <a:spcAft>
                          <a:spcPts val="0"/>
                        </a:spcAft>
                      </a:pPr>
                      <a:r>
                        <a:rPr lang="x-none" altLang="ja-JP" sz="2000" b="0" noProof="0" smtClean="0">
                          <a:solidFill>
                            <a:srgbClr val="0093D0"/>
                          </a:solidFill>
                          <a:effectLst/>
                          <a:latin typeface="+mn-lt"/>
                          <a:ea typeface="MS Mincho"/>
                        </a:rPr>
                        <a:t>40</a:t>
                      </a:r>
                      <a:endParaRPr lang="x-none" altLang="ja-JP" sz="2000" b="0" noProof="0">
                        <a:solidFill>
                          <a:srgbClr val="0093D0"/>
                        </a:solidFill>
                        <a:effectLst/>
                        <a:latin typeface="+mn-lt"/>
                        <a:ea typeface="MS Mincho"/>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rtl="0">
                        <a:spcBef>
                          <a:spcPts val="0"/>
                        </a:spcBef>
                        <a:spcAft>
                          <a:spcPts val="0"/>
                        </a:spcAft>
                      </a:pPr>
                      <a:r>
                        <a:rPr lang="x-none" altLang="ja-JP" sz="2000" b="0" noProof="0" smtClean="0">
                          <a:solidFill>
                            <a:srgbClr val="0093D0"/>
                          </a:solidFill>
                          <a:effectLst/>
                          <a:latin typeface="+mn-lt"/>
                          <a:ea typeface="MS Mincho"/>
                        </a:rPr>
                        <a:t>40 </a:t>
                      </a:r>
                      <a:endParaRPr lang="x-none" altLang="ja-JP" sz="2000" b="0" noProof="0">
                        <a:solidFill>
                          <a:srgbClr val="0093D0"/>
                        </a:solidFill>
                        <a:effectLst/>
                        <a:latin typeface="+mn-lt"/>
                        <a:ea typeface="MS Mincho"/>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rtl="0">
                        <a:spcBef>
                          <a:spcPts val="0"/>
                        </a:spcBef>
                        <a:spcAft>
                          <a:spcPts val="0"/>
                        </a:spcAft>
                      </a:pPr>
                      <a:r>
                        <a:rPr lang="x-none" altLang="ja-JP" sz="2000" b="0" noProof="0" smtClean="0">
                          <a:solidFill>
                            <a:srgbClr val="0093D0"/>
                          </a:solidFill>
                          <a:effectLst/>
                          <a:latin typeface="+mn-lt"/>
                          <a:ea typeface="MS Mincho"/>
                        </a:rPr>
                        <a:t>80</a:t>
                      </a:r>
                      <a:endParaRPr lang="x-none" altLang="ja-JP" sz="2000" b="0" noProof="0">
                        <a:solidFill>
                          <a:srgbClr val="0093D0"/>
                        </a:solidFill>
                        <a:effectLst/>
                        <a:latin typeface="+mn-lt"/>
                        <a:ea typeface="MS Mincho"/>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10002"/>
                  </a:ext>
                </a:extLst>
              </a:tr>
              <a:tr h="295776">
                <a:tc>
                  <a:txBody>
                    <a:bodyPr/>
                    <a:lstStyle/>
                    <a:p>
                      <a:pPr marL="0" marR="0" rtl="0">
                        <a:spcBef>
                          <a:spcPts val="0"/>
                        </a:spcBef>
                        <a:spcAft>
                          <a:spcPts val="0"/>
                        </a:spcAft>
                      </a:pPr>
                      <a:r>
                        <a:rPr lang="x-none" altLang="ja-JP" sz="2000" b="0" noProof="0" smtClean="0">
                          <a:solidFill>
                            <a:srgbClr val="0093D0"/>
                          </a:solidFill>
                          <a:effectLst/>
                        </a:rPr>
                        <a:t>MCC</a:t>
                      </a:r>
                      <a:endParaRPr lang="ja-JP" altLang="en-US" sz="2000" b="0" noProof="0">
                        <a:solidFill>
                          <a:srgbClr val="0093D0"/>
                        </a:solidFill>
                        <a:effectLst/>
                        <a:latin typeface="Times New Roman"/>
                        <a:ea typeface="MS Mincho"/>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rtl="0">
                        <a:spcBef>
                          <a:spcPts val="0"/>
                        </a:spcBef>
                        <a:spcAft>
                          <a:spcPts val="0"/>
                        </a:spcAft>
                      </a:pPr>
                      <a:r>
                        <a:rPr lang="x-none" altLang="ja-JP" sz="2000" b="0" noProof="0" smtClean="0">
                          <a:solidFill>
                            <a:srgbClr val="0093D0"/>
                          </a:solidFill>
                          <a:effectLst/>
                          <a:latin typeface="+mn-lt"/>
                          <a:ea typeface="MS Mincho"/>
                        </a:rPr>
                        <a:t>2</a:t>
                      </a:r>
                      <a:endParaRPr lang="x-none" altLang="ja-JP" sz="2000" b="0" noProof="0">
                        <a:solidFill>
                          <a:srgbClr val="0093D0"/>
                        </a:solidFill>
                        <a:effectLst/>
                        <a:latin typeface="+mn-lt"/>
                        <a:ea typeface="MS Mincho"/>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rtl="0">
                        <a:spcBef>
                          <a:spcPts val="0"/>
                        </a:spcBef>
                        <a:spcAft>
                          <a:spcPts val="0"/>
                        </a:spcAft>
                      </a:pPr>
                      <a:r>
                        <a:rPr lang="x-none" altLang="ja-JP" sz="2000" b="0" noProof="0" smtClean="0">
                          <a:solidFill>
                            <a:srgbClr val="0093D0"/>
                          </a:solidFill>
                          <a:effectLst/>
                          <a:latin typeface="+mn-lt"/>
                          <a:ea typeface="MS Mincho"/>
                        </a:rPr>
                        <a:t>6</a:t>
                      </a:r>
                      <a:endParaRPr lang="x-none" altLang="ja-JP" sz="2000" b="0" noProof="0">
                        <a:solidFill>
                          <a:srgbClr val="0093D0"/>
                        </a:solidFill>
                        <a:effectLst/>
                        <a:latin typeface="+mn-lt"/>
                        <a:ea typeface="MS Mincho"/>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rtl="0">
                        <a:spcBef>
                          <a:spcPts val="0"/>
                        </a:spcBef>
                        <a:spcAft>
                          <a:spcPts val="0"/>
                        </a:spcAft>
                      </a:pPr>
                      <a:r>
                        <a:rPr lang="x-none" altLang="ja-JP" sz="2000" b="0" noProof="0" smtClean="0">
                          <a:solidFill>
                            <a:srgbClr val="0093D0"/>
                          </a:solidFill>
                          <a:effectLst/>
                          <a:latin typeface="+mn-lt"/>
                          <a:ea typeface="MS Mincho"/>
                        </a:rPr>
                        <a:t>2</a:t>
                      </a:r>
                      <a:endParaRPr lang="x-none" altLang="ja-JP" sz="2000" b="0" noProof="0">
                        <a:solidFill>
                          <a:srgbClr val="0093D0"/>
                        </a:solidFill>
                        <a:effectLst/>
                        <a:latin typeface="+mn-lt"/>
                        <a:ea typeface="MS Mincho"/>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rtl="0">
                        <a:spcBef>
                          <a:spcPts val="0"/>
                        </a:spcBef>
                        <a:spcAft>
                          <a:spcPts val="0"/>
                        </a:spcAft>
                      </a:pPr>
                      <a:r>
                        <a:rPr lang="x-none" altLang="ja-JP" sz="2000" b="0" noProof="0" smtClean="0">
                          <a:solidFill>
                            <a:srgbClr val="0093D0"/>
                          </a:solidFill>
                          <a:effectLst/>
                          <a:latin typeface="+mn-lt"/>
                          <a:ea typeface="MS Mincho"/>
                        </a:rPr>
                        <a:t>12</a:t>
                      </a:r>
                      <a:endParaRPr lang="x-none" altLang="ja-JP" sz="2000" b="0" noProof="0">
                        <a:solidFill>
                          <a:srgbClr val="0093D0"/>
                        </a:solidFill>
                        <a:effectLst/>
                        <a:latin typeface="+mn-lt"/>
                        <a:ea typeface="MS Mincho"/>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rtl="0">
                        <a:spcBef>
                          <a:spcPts val="0"/>
                        </a:spcBef>
                        <a:spcAft>
                          <a:spcPts val="0"/>
                        </a:spcAft>
                      </a:pPr>
                      <a:r>
                        <a:rPr lang="x-none" altLang="ja-JP" sz="2000" b="0" noProof="0" smtClean="0">
                          <a:solidFill>
                            <a:srgbClr val="0093D0"/>
                          </a:solidFill>
                          <a:effectLst/>
                          <a:latin typeface="+mn-lt"/>
                          <a:ea typeface="MS Mincho"/>
                        </a:rPr>
                        <a:t>40</a:t>
                      </a:r>
                      <a:endParaRPr lang="x-none" altLang="ja-JP" sz="2000" b="0" noProof="0">
                        <a:solidFill>
                          <a:srgbClr val="0093D0"/>
                        </a:solidFill>
                        <a:effectLst/>
                        <a:latin typeface="+mn-lt"/>
                        <a:ea typeface="MS Mincho"/>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rtl="0">
                        <a:spcBef>
                          <a:spcPts val="0"/>
                        </a:spcBef>
                        <a:spcAft>
                          <a:spcPts val="0"/>
                        </a:spcAft>
                      </a:pPr>
                      <a:r>
                        <a:rPr lang="x-none" altLang="ja-JP" sz="2000" b="0" noProof="0" smtClean="0">
                          <a:solidFill>
                            <a:srgbClr val="0093D0"/>
                          </a:solidFill>
                          <a:effectLst/>
                          <a:latin typeface="+mn-lt"/>
                          <a:ea typeface="MS Mincho"/>
                        </a:rPr>
                        <a:t>40</a:t>
                      </a:r>
                      <a:endParaRPr lang="x-none" altLang="ja-JP" sz="2000" b="0" noProof="0">
                        <a:solidFill>
                          <a:srgbClr val="0093D0"/>
                        </a:solidFill>
                        <a:effectLst/>
                        <a:latin typeface="+mn-lt"/>
                        <a:ea typeface="MS Mincho"/>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rtl="0">
                        <a:spcBef>
                          <a:spcPts val="0"/>
                        </a:spcBef>
                        <a:spcAft>
                          <a:spcPts val="0"/>
                        </a:spcAft>
                      </a:pPr>
                      <a:r>
                        <a:rPr lang="x-none" altLang="ja-JP" sz="2000" b="0" noProof="0" smtClean="0">
                          <a:solidFill>
                            <a:srgbClr val="0093D0"/>
                          </a:solidFill>
                          <a:effectLst/>
                          <a:latin typeface="+mn-lt"/>
                          <a:ea typeface="MS Mincho"/>
                        </a:rPr>
                        <a:t>80</a:t>
                      </a:r>
                      <a:endParaRPr lang="x-none" altLang="ja-JP" sz="2000" b="0" noProof="0">
                        <a:solidFill>
                          <a:srgbClr val="0093D0"/>
                        </a:solidFill>
                        <a:effectLst/>
                        <a:latin typeface="+mn-lt"/>
                        <a:ea typeface="MS Mincho"/>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10003"/>
                  </a:ext>
                </a:extLst>
              </a:tr>
              <a:tr h="301063">
                <a:tc>
                  <a:txBody>
                    <a:bodyPr/>
                    <a:lstStyle/>
                    <a:p>
                      <a:pPr marL="0" marR="0" rtl="0">
                        <a:spcBef>
                          <a:spcPts val="0"/>
                        </a:spcBef>
                        <a:spcAft>
                          <a:spcPts val="0"/>
                        </a:spcAft>
                      </a:pPr>
                      <a:r>
                        <a:rPr lang="ja-JP" altLang="x-none" sz="2000" b="0" noProof="0" smtClean="0">
                          <a:solidFill>
                            <a:srgbClr val="0093D0"/>
                          </a:solidFill>
                          <a:effectLst/>
                        </a:rPr>
                        <a:t>乳糖</a:t>
                      </a:r>
                      <a:endParaRPr lang="ja-JP" altLang="en-US" sz="2000" b="0" noProof="0">
                        <a:solidFill>
                          <a:srgbClr val="0093D0"/>
                        </a:solidFill>
                        <a:effectLst/>
                        <a:latin typeface="Times New Roman"/>
                        <a:ea typeface="MS Mincho"/>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rtl="0">
                        <a:spcBef>
                          <a:spcPts val="0"/>
                        </a:spcBef>
                        <a:spcAft>
                          <a:spcPts val="0"/>
                        </a:spcAft>
                      </a:pPr>
                      <a:r>
                        <a:rPr lang="x-none" altLang="ja-JP" sz="2000" b="0" noProof="0" smtClean="0">
                          <a:solidFill>
                            <a:srgbClr val="0093D0"/>
                          </a:solidFill>
                          <a:effectLst/>
                          <a:latin typeface="+mn-lt"/>
                          <a:ea typeface="MS Mincho"/>
                        </a:rPr>
                        <a:t>2</a:t>
                      </a:r>
                      <a:endParaRPr lang="x-none" altLang="ja-JP" sz="2000" b="0" noProof="0">
                        <a:solidFill>
                          <a:srgbClr val="0093D0"/>
                        </a:solidFill>
                        <a:effectLst/>
                        <a:latin typeface="+mn-lt"/>
                        <a:ea typeface="MS Mincho"/>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rtl="0">
                        <a:spcBef>
                          <a:spcPts val="0"/>
                        </a:spcBef>
                        <a:spcAft>
                          <a:spcPts val="0"/>
                        </a:spcAft>
                      </a:pPr>
                      <a:r>
                        <a:rPr lang="x-none" altLang="ja-JP" sz="2000" b="0" noProof="0" smtClean="0">
                          <a:solidFill>
                            <a:srgbClr val="0093D0"/>
                          </a:solidFill>
                          <a:effectLst/>
                          <a:latin typeface="+mn-lt"/>
                          <a:ea typeface="MS Mincho"/>
                        </a:rPr>
                        <a:t>6</a:t>
                      </a:r>
                      <a:endParaRPr lang="x-none" altLang="ja-JP" sz="2000" b="0" noProof="0">
                        <a:solidFill>
                          <a:srgbClr val="0093D0"/>
                        </a:solidFill>
                        <a:effectLst/>
                        <a:latin typeface="+mn-lt"/>
                        <a:ea typeface="MS Mincho"/>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rtl="0">
                        <a:spcBef>
                          <a:spcPts val="0"/>
                        </a:spcBef>
                        <a:spcAft>
                          <a:spcPts val="0"/>
                        </a:spcAft>
                      </a:pPr>
                      <a:r>
                        <a:rPr lang="x-none" altLang="ja-JP" sz="2000" b="0" noProof="0" smtClean="0">
                          <a:solidFill>
                            <a:srgbClr val="0093D0"/>
                          </a:solidFill>
                          <a:effectLst/>
                          <a:latin typeface="+mn-lt"/>
                          <a:ea typeface="MS Mincho"/>
                        </a:rPr>
                        <a:t>2</a:t>
                      </a:r>
                      <a:endParaRPr lang="x-none" altLang="ja-JP" sz="2000" b="0" noProof="0">
                        <a:solidFill>
                          <a:srgbClr val="0093D0"/>
                        </a:solidFill>
                        <a:effectLst/>
                        <a:latin typeface="+mn-lt"/>
                        <a:ea typeface="MS Mincho"/>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rtl="0">
                        <a:spcBef>
                          <a:spcPts val="0"/>
                        </a:spcBef>
                        <a:spcAft>
                          <a:spcPts val="0"/>
                        </a:spcAft>
                      </a:pPr>
                      <a:r>
                        <a:rPr lang="x-none" altLang="ja-JP" sz="2000" b="0" noProof="0" smtClean="0">
                          <a:solidFill>
                            <a:srgbClr val="0093D0"/>
                          </a:solidFill>
                          <a:effectLst/>
                          <a:latin typeface="+mn-lt"/>
                          <a:ea typeface="MS Mincho"/>
                        </a:rPr>
                        <a:t>12</a:t>
                      </a:r>
                      <a:endParaRPr lang="x-none" altLang="ja-JP" sz="2000" b="0" noProof="0">
                        <a:solidFill>
                          <a:srgbClr val="0093D0"/>
                        </a:solidFill>
                        <a:effectLst/>
                        <a:latin typeface="+mn-lt"/>
                        <a:ea typeface="MS Mincho"/>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rtl="0">
                        <a:spcBef>
                          <a:spcPts val="0"/>
                        </a:spcBef>
                        <a:spcAft>
                          <a:spcPts val="0"/>
                        </a:spcAft>
                      </a:pPr>
                      <a:r>
                        <a:rPr lang="x-none" altLang="ja-JP" sz="2000" b="0" noProof="0" smtClean="0">
                          <a:solidFill>
                            <a:srgbClr val="0093D0"/>
                          </a:solidFill>
                          <a:effectLst/>
                          <a:latin typeface="+mn-lt"/>
                          <a:ea typeface="MS Mincho"/>
                        </a:rPr>
                        <a:t>40</a:t>
                      </a:r>
                      <a:endParaRPr lang="x-none" altLang="ja-JP" sz="2000" b="0" noProof="0">
                        <a:solidFill>
                          <a:srgbClr val="0093D0"/>
                        </a:solidFill>
                        <a:effectLst/>
                        <a:latin typeface="+mn-lt"/>
                        <a:ea typeface="MS Mincho"/>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rtl="0">
                        <a:spcBef>
                          <a:spcPts val="0"/>
                        </a:spcBef>
                        <a:spcAft>
                          <a:spcPts val="0"/>
                        </a:spcAft>
                      </a:pPr>
                      <a:r>
                        <a:rPr lang="x-none" altLang="ja-JP" sz="2000" b="0" noProof="0" smtClean="0">
                          <a:solidFill>
                            <a:srgbClr val="0093D0"/>
                          </a:solidFill>
                          <a:effectLst/>
                          <a:latin typeface="+mn-lt"/>
                          <a:ea typeface="MS Mincho"/>
                        </a:rPr>
                        <a:t>40</a:t>
                      </a:r>
                      <a:endParaRPr lang="x-none" altLang="ja-JP" sz="2000" b="0" noProof="0">
                        <a:solidFill>
                          <a:srgbClr val="0093D0"/>
                        </a:solidFill>
                        <a:effectLst/>
                        <a:latin typeface="+mn-lt"/>
                        <a:ea typeface="MS Mincho"/>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rtl="0">
                        <a:spcBef>
                          <a:spcPts val="0"/>
                        </a:spcBef>
                        <a:spcAft>
                          <a:spcPts val="0"/>
                        </a:spcAft>
                      </a:pPr>
                      <a:r>
                        <a:rPr lang="x-none" altLang="ja-JP" sz="2000" b="0" noProof="0" smtClean="0">
                          <a:solidFill>
                            <a:srgbClr val="0093D0"/>
                          </a:solidFill>
                          <a:effectLst/>
                          <a:latin typeface="+mn-lt"/>
                          <a:ea typeface="MS Mincho"/>
                        </a:rPr>
                        <a:t>80</a:t>
                      </a:r>
                      <a:endParaRPr lang="x-none" altLang="ja-JP" sz="2000" b="0" noProof="0">
                        <a:solidFill>
                          <a:srgbClr val="0093D0"/>
                        </a:solidFill>
                        <a:effectLst/>
                        <a:latin typeface="+mn-lt"/>
                        <a:ea typeface="MS Mincho"/>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10004"/>
                  </a:ext>
                </a:extLst>
              </a:tr>
              <a:tr h="295776">
                <a:tc>
                  <a:txBody>
                    <a:bodyPr/>
                    <a:lstStyle/>
                    <a:p>
                      <a:pPr marL="0" marR="0" rtl="0">
                        <a:spcBef>
                          <a:spcPts val="0"/>
                        </a:spcBef>
                        <a:spcAft>
                          <a:spcPts val="0"/>
                        </a:spcAft>
                      </a:pPr>
                      <a:r>
                        <a:rPr lang="ja-JP" altLang="x-none" sz="2000" b="0" noProof="0" smtClean="0">
                          <a:solidFill>
                            <a:srgbClr val="0093D0"/>
                          </a:solidFill>
                          <a:effectLst/>
                        </a:rPr>
                        <a:t>リン酸カルシウム</a:t>
                      </a:r>
                      <a:endParaRPr lang="ja-JP" altLang="en-US" sz="2000" b="0" noProof="0">
                        <a:solidFill>
                          <a:srgbClr val="0093D0"/>
                        </a:solidFill>
                        <a:effectLst/>
                        <a:latin typeface="Times New Roman"/>
                        <a:ea typeface="MS Mincho"/>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rtl="0">
                        <a:spcBef>
                          <a:spcPts val="0"/>
                        </a:spcBef>
                        <a:spcAft>
                          <a:spcPts val="0"/>
                        </a:spcAft>
                      </a:pPr>
                      <a:r>
                        <a:rPr lang="x-none" altLang="ja-JP" sz="2000" b="0" noProof="0" smtClean="0">
                          <a:solidFill>
                            <a:srgbClr val="0093D0"/>
                          </a:solidFill>
                          <a:effectLst/>
                          <a:latin typeface="+mn-lt"/>
                          <a:ea typeface="MS Mincho"/>
                        </a:rPr>
                        <a:t>2</a:t>
                      </a:r>
                      <a:endParaRPr lang="x-none" altLang="ja-JP" sz="2000" b="0" noProof="0">
                        <a:solidFill>
                          <a:srgbClr val="0093D0"/>
                        </a:solidFill>
                        <a:effectLst/>
                        <a:latin typeface="+mn-lt"/>
                        <a:ea typeface="MS Mincho"/>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rtl="0">
                        <a:spcBef>
                          <a:spcPts val="0"/>
                        </a:spcBef>
                        <a:spcAft>
                          <a:spcPts val="0"/>
                        </a:spcAft>
                      </a:pPr>
                      <a:r>
                        <a:rPr lang="x-none" altLang="ja-JP" sz="2000" b="0" noProof="0" smtClean="0">
                          <a:solidFill>
                            <a:srgbClr val="0093D0"/>
                          </a:solidFill>
                          <a:effectLst/>
                          <a:latin typeface="+mn-lt"/>
                          <a:ea typeface="MS Mincho"/>
                        </a:rPr>
                        <a:t>6</a:t>
                      </a:r>
                      <a:endParaRPr lang="x-none" altLang="ja-JP" sz="2000" b="0" noProof="0">
                        <a:solidFill>
                          <a:srgbClr val="0093D0"/>
                        </a:solidFill>
                        <a:effectLst/>
                        <a:latin typeface="+mn-lt"/>
                        <a:ea typeface="MS Mincho"/>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rtl="0">
                        <a:spcBef>
                          <a:spcPts val="0"/>
                        </a:spcBef>
                        <a:spcAft>
                          <a:spcPts val="0"/>
                        </a:spcAft>
                      </a:pPr>
                      <a:r>
                        <a:rPr lang="x-none" altLang="ja-JP" sz="2000" b="0" noProof="0" smtClean="0">
                          <a:solidFill>
                            <a:srgbClr val="0093D0"/>
                          </a:solidFill>
                          <a:effectLst/>
                          <a:latin typeface="+mn-lt"/>
                          <a:ea typeface="MS Mincho"/>
                        </a:rPr>
                        <a:t>2</a:t>
                      </a:r>
                      <a:endParaRPr lang="x-none" altLang="ja-JP" sz="2000" b="0" noProof="0">
                        <a:solidFill>
                          <a:srgbClr val="0093D0"/>
                        </a:solidFill>
                        <a:effectLst/>
                        <a:latin typeface="+mn-lt"/>
                        <a:ea typeface="MS Mincho"/>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rtl="0">
                        <a:spcBef>
                          <a:spcPts val="0"/>
                        </a:spcBef>
                        <a:spcAft>
                          <a:spcPts val="0"/>
                        </a:spcAft>
                      </a:pPr>
                      <a:r>
                        <a:rPr lang="x-none" altLang="ja-JP" sz="2000" b="0" noProof="0" smtClean="0">
                          <a:solidFill>
                            <a:srgbClr val="0093D0"/>
                          </a:solidFill>
                          <a:effectLst/>
                          <a:latin typeface="+mn-lt"/>
                          <a:ea typeface="MS Mincho"/>
                        </a:rPr>
                        <a:t>12</a:t>
                      </a:r>
                      <a:endParaRPr lang="x-none" altLang="ja-JP" sz="2000" b="0" noProof="0">
                        <a:solidFill>
                          <a:srgbClr val="0093D0"/>
                        </a:solidFill>
                        <a:effectLst/>
                        <a:latin typeface="+mn-lt"/>
                        <a:ea typeface="MS Mincho"/>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rtl="0">
                        <a:spcBef>
                          <a:spcPts val="0"/>
                        </a:spcBef>
                        <a:spcAft>
                          <a:spcPts val="0"/>
                        </a:spcAft>
                      </a:pPr>
                      <a:r>
                        <a:rPr lang="x-none" altLang="ja-JP" sz="2000" b="0" noProof="0" smtClean="0">
                          <a:solidFill>
                            <a:srgbClr val="0093D0"/>
                          </a:solidFill>
                          <a:effectLst/>
                          <a:latin typeface="+mn-lt"/>
                          <a:ea typeface="MS Mincho"/>
                        </a:rPr>
                        <a:t>40</a:t>
                      </a:r>
                      <a:endParaRPr lang="x-none" altLang="ja-JP" sz="2000" b="0" noProof="0">
                        <a:solidFill>
                          <a:srgbClr val="0093D0"/>
                        </a:solidFill>
                        <a:effectLst/>
                        <a:latin typeface="+mn-lt"/>
                        <a:ea typeface="MS Mincho"/>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rtl="0">
                        <a:spcBef>
                          <a:spcPts val="0"/>
                        </a:spcBef>
                        <a:spcAft>
                          <a:spcPts val="0"/>
                        </a:spcAft>
                      </a:pPr>
                      <a:r>
                        <a:rPr lang="x-none" altLang="ja-JP" sz="2000" b="0" noProof="0" smtClean="0">
                          <a:solidFill>
                            <a:srgbClr val="0093D0"/>
                          </a:solidFill>
                          <a:effectLst/>
                          <a:latin typeface="+mn-lt"/>
                          <a:ea typeface="MS Mincho"/>
                        </a:rPr>
                        <a:t>40</a:t>
                      </a:r>
                      <a:endParaRPr lang="x-none" altLang="ja-JP" sz="2000" b="0" noProof="0">
                        <a:solidFill>
                          <a:srgbClr val="0093D0"/>
                        </a:solidFill>
                        <a:effectLst/>
                        <a:latin typeface="+mn-lt"/>
                        <a:ea typeface="MS Mincho"/>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rtl="0">
                        <a:spcBef>
                          <a:spcPts val="0"/>
                        </a:spcBef>
                        <a:spcAft>
                          <a:spcPts val="0"/>
                        </a:spcAft>
                      </a:pPr>
                      <a:r>
                        <a:rPr lang="x-none" altLang="ja-JP" sz="2000" b="0" noProof="0" smtClean="0">
                          <a:solidFill>
                            <a:srgbClr val="0093D0"/>
                          </a:solidFill>
                          <a:effectLst/>
                          <a:latin typeface="+mn-lt"/>
                          <a:ea typeface="MS Mincho"/>
                        </a:rPr>
                        <a:t>80</a:t>
                      </a:r>
                      <a:endParaRPr lang="x-none" altLang="ja-JP" sz="2000" b="0" noProof="0">
                        <a:solidFill>
                          <a:srgbClr val="0093D0"/>
                        </a:solidFill>
                        <a:effectLst/>
                        <a:latin typeface="+mn-lt"/>
                        <a:ea typeface="MS Mincho"/>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10005"/>
                  </a:ext>
                </a:extLst>
              </a:tr>
              <a:tr h="302831">
                <a:tc>
                  <a:txBody>
                    <a:bodyPr/>
                    <a:lstStyle/>
                    <a:p>
                      <a:pPr marL="0" marR="0" rtl="0">
                        <a:spcBef>
                          <a:spcPts val="0"/>
                        </a:spcBef>
                        <a:spcAft>
                          <a:spcPts val="0"/>
                        </a:spcAft>
                      </a:pPr>
                      <a:r>
                        <a:rPr lang="ja-JP" altLang="x-none" sz="2000" b="0" noProof="0" smtClean="0">
                          <a:solidFill>
                            <a:srgbClr val="0093D0"/>
                          </a:solidFill>
                          <a:effectLst/>
                        </a:rPr>
                        <a:t>クロスポビドン</a:t>
                      </a:r>
                      <a:endParaRPr lang="ja-JP" altLang="en-US" sz="2000" b="0" noProof="0">
                        <a:solidFill>
                          <a:srgbClr val="0093D0"/>
                        </a:solidFill>
                        <a:effectLst/>
                        <a:latin typeface="Times New Roman"/>
                        <a:ea typeface="MS Mincho"/>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rtl="0">
                        <a:spcBef>
                          <a:spcPts val="0"/>
                        </a:spcBef>
                        <a:spcAft>
                          <a:spcPts val="0"/>
                        </a:spcAft>
                      </a:pPr>
                      <a:r>
                        <a:rPr lang="x-none" altLang="ja-JP" sz="2000" b="0" noProof="0" smtClean="0">
                          <a:solidFill>
                            <a:srgbClr val="0093D0"/>
                          </a:solidFill>
                          <a:effectLst/>
                          <a:latin typeface="+mn-lt"/>
                          <a:ea typeface="MS Mincho"/>
                        </a:rPr>
                        <a:t>2</a:t>
                      </a:r>
                      <a:endParaRPr lang="x-none" altLang="ja-JP" sz="2000" b="0" noProof="0">
                        <a:solidFill>
                          <a:srgbClr val="0093D0"/>
                        </a:solidFill>
                        <a:effectLst/>
                        <a:latin typeface="+mn-lt"/>
                        <a:ea typeface="MS Mincho"/>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rtl="0">
                        <a:spcBef>
                          <a:spcPts val="0"/>
                        </a:spcBef>
                        <a:spcAft>
                          <a:spcPts val="0"/>
                        </a:spcAft>
                      </a:pPr>
                      <a:r>
                        <a:rPr lang="x-none" altLang="ja-JP" sz="2000" b="0" noProof="0" smtClean="0">
                          <a:solidFill>
                            <a:srgbClr val="0093D0"/>
                          </a:solidFill>
                          <a:effectLst/>
                          <a:latin typeface="+mn-lt"/>
                          <a:ea typeface="MS Mincho"/>
                        </a:rPr>
                        <a:t>6</a:t>
                      </a:r>
                      <a:endParaRPr lang="x-none" altLang="ja-JP" sz="2000" b="0" noProof="0">
                        <a:solidFill>
                          <a:srgbClr val="0093D0"/>
                        </a:solidFill>
                        <a:effectLst/>
                        <a:latin typeface="+mn-lt"/>
                        <a:ea typeface="MS Mincho"/>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rtl="0">
                        <a:spcBef>
                          <a:spcPts val="0"/>
                        </a:spcBef>
                        <a:spcAft>
                          <a:spcPts val="0"/>
                        </a:spcAft>
                      </a:pPr>
                      <a:r>
                        <a:rPr lang="x-none" altLang="ja-JP" sz="2000" b="0" noProof="0" smtClean="0">
                          <a:solidFill>
                            <a:srgbClr val="0093D0"/>
                          </a:solidFill>
                          <a:effectLst/>
                          <a:latin typeface="+mn-lt"/>
                          <a:ea typeface="MS Mincho"/>
                        </a:rPr>
                        <a:t>2</a:t>
                      </a:r>
                      <a:endParaRPr lang="x-none" altLang="ja-JP" sz="2000" b="0" noProof="0">
                        <a:solidFill>
                          <a:srgbClr val="0093D0"/>
                        </a:solidFill>
                        <a:effectLst/>
                        <a:latin typeface="+mn-lt"/>
                        <a:ea typeface="MS Mincho"/>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rtl="0">
                        <a:spcBef>
                          <a:spcPts val="0"/>
                        </a:spcBef>
                        <a:spcAft>
                          <a:spcPts val="0"/>
                        </a:spcAft>
                      </a:pPr>
                      <a:r>
                        <a:rPr lang="x-none" altLang="ja-JP" sz="2000" b="0" noProof="0" smtClean="0">
                          <a:solidFill>
                            <a:srgbClr val="0093D0"/>
                          </a:solidFill>
                          <a:effectLst/>
                          <a:latin typeface="+mn-lt"/>
                          <a:ea typeface="MS Mincho"/>
                        </a:rPr>
                        <a:t>12</a:t>
                      </a:r>
                      <a:endParaRPr lang="x-none" altLang="ja-JP" sz="2000" b="0" noProof="0">
                        <a:solidFill>
                          <a:srgbClr val="0093D0"/>
                        </a:solidFill>
                        <a:effectLst/>
                        <a:latin typeface="+mn-lt"/>
                        <a:ea typeface="MS Mincho"/>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rtl="0">
                        <a:spcBef>
                          <a:spcPts val="0"/>
                        </a:spcBef>
                        <a:spcAft>
                          <a:spcPts val="0"/>
                        </a:spcAft>
                      </a:pPr>
                      <a:r>
                        <a:rPr lang="x-none" altLang="ja-JP" sz="2000" b="0" noProof="0" smtClean="0">
                          <a:solidFill>
                            <a:srgbClr val="0093D0"/>
                          </a:solidFill>
                          <a:effectLst/>
                          <a:latin typeface="+mn-lt"/>
                          <a:ea typeface="MS Mincho"/>
                        </a:rPr>
                        <a:t>40</a:t>
                      </a:r>
                      <a:endParaRPr lang="x-none" altLang="ja-JP" sz="2000" b="0" noProof="0">
                        <a:solidFill>
                          <a:srgbClr val="0093D0"/>
                        </a:solidFill>
                        <a:effectLst/>
                        <a:latin typeface="+mn-lt"/>
                        <a:ea typeface="MS Mincho"/>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rtl="0">
                        <a:spcBef>
                          <a:spcPts val="0"/>
                        </a:spcBef>
                        <a:spcAft>
                          <a:spcPts val="0"/>
                        </a:spcAft>
                      </a:pPr>
                      <a:r>
                        <a:rPr lang="x-none" altLang="ja-JP" sz="2000" b="0" noProof="0" smtClean="0">
                          <a:solidFill>
                            <a:srgbClr val="0093D0"/>
                          </a:solidFill>
                          <a:effectLst/>
                          <a:latin typeface="+mn-lt"/>
                          <a:ea typeface="MS Mincho"/>
                        </a:rPr>
                        <a:t>40</a:t>
                      </a:r>
                      <a:endParaRPr lang="x-none" altLang="ja-JP" sz="2000" b="0" noProof="0">
                        <a:solidFill>
                          <a:srgbClr val="0093D0"/>
                        </a:solidFill>
                        <a:effectLst/>
                        <a:latin typeface="+mn-lt"/>
                        <a:ea typeface="MS Mincho"/>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rtl="0">
                        <a:spcBef>
                          <a:spcPts val="0"/>
                        </a:spcBef>
                        <a:spcAft>
                          <a:spcPts val="0"/>
                        </a:spcAft>
                      </a:pPr>
                      <a:r>
                        <a:rPr lang="x-none" altLang="ja-JP" sz="2000" b="0" noProof="0" smtClean="0">
                          <a:solidFill>
                            <a:srgbClr val="0093D0"/>
                          </a:solidFill>
                          <a:effectLst/>
                          <a:latin typeface="+mn-lt"/>
                          <a:ea typeface="MS Mincho"/>
                        </a:rPr>
                        <a:t>80</a:t>
                      </a:r>
                      <a:endParaRPr lang="x-none" altLang="ja-JP" sz="2000" b="0" noProof="0">
                        <a:solidFill>
                          <a:srgbClr val="0093D0"/>
                        </a:solidFill>
                        <a:effectLst/>
                        <a:latin typeface="+mn-lt"/>
                        <a:ea typeface="MS Mincho"/>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10006"/>
                  </a:ext>
                </a:extLst>
              </a:tr>
              <a:tr h="295776">
                <a:tc>
                  <a:txBody>
                    <a:bodyPr/>
                    <a:lstStyle/>
                    <a:p>
                      <a:pPr marL="0" marR="0" rtl="0">
                        <a:spcBef>
                          <a:spcPts val="0"/>
                        </a:spcBef>
                        <a:spcAft>
                          <a:spcPts val="0"/>
                        </a:spcAft>
                      </a:pPr>
                      <a:r>
                        <a:rPr lang="ja-JP" altLang="x-none" sz="2000" b="0" noProof="0" smtClean="0">
                          <a:solidFill>
                            <a:srgbClr val="0093D0"/>
                          </a:solidFill>
                          <a:effectLst/>
                        </a:rPr>
                        <a:t>ステアリン酸マグネシウム</a:t>
                      </a:r>
                      <a:endParaRPr lang="ja-JP" altLang="en-US" sz="2000" b="0" noProof="0">
                        <a:solidFill>
                          <a:srgbClr val="0093D0"/>
                        </a:solidFill>
                        <a:effectLst/>
                        <a:latin typeface="Times New Roman"/>
                        <a:ea typeface="MS Mincho"/>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rtl="0">
                        <a:spcBef>
                          <a:spcPts val="0"/>
                        </a:spcBef>
                        <a:spcAft>
                          <a:spcPts val="0"/>
                        </a:spcAft>
                      </a:pPr>
                      <a:r>
                        <a:rPr lang="x-none" altLang="ja-JP" sz="2000" b="0" noProof="0" smtClean="0">
                          <a:solidFill>
                            <a:srgbClr val="0093D0"/>
                          </a:solidFill>
                          <a:effectLst/>
                          <a:latin typeface="+mn-lt"/>
                          <a:ea typeface="MS Mincho"/>
                        </a:rPr>
                        <a:t>2</a:t>
                      </a:r>
                      <a:endParaRPr lang="x-none" altLang="ja-JP" sz="2000" b="0" noProof="0">
                        <a:solidFill>
                          <a:srgbClr val="0093D0"/>
                        </a:solidFill>
                        <a:effectLst/>
                        <a:latin typeface="+mn-lt"/>
                        <a:ea typeface="MS Mincho"/>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rtl="0">
                        <a:spcBef>
                          <a:spcPts val="0"/>
                        </a:spcBef>
                        <a:spcAft>
                          <a:spcPts val="0"/>
                        </a:spcAft>
                      </a:pPr>
                      <a:r>
                        <a:rPr lang="x-none" altLang="ja-JP" sz="2000" b="0" noProof="0" smtClean="0">
                          <a:solidFill>
                            <a:srgbClr val="0093D0"/>
                          </a:solidFill>
                          <a:effectLst/>
                          <a:latin typeface="+mn-lt"/>
                          <a:ea typeface="MS Mincho"/>
                        </a:rPr>
                        <a:t>6</a:t>
                      </a:r>
                      <a:endParaRPr lang="x-none" altLang="ja-JP" sz="2000" b="0" noProof="0">
                        <a:solidFill>
                          <a:srgbClr val="0093D0"/>
                        </a:solidFill>
                        <a:effectLst/>
                        <a:latin typeface="+mn-lt"/>
                        <a:ea typeface="MS Mincho"/>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rtl="0">
                        <a:spcBef>
                          <a:spcPts val="0"/>
                        </a:spcBef>
                        <a:spcAft>
                          <a:spcPts val="0"/>
                        </a:spcAft>
                      </a:pPr>
                      <a:r>
                        <a:rPr lang="x-none" altLang="ja-JP" sz="2000" b="0" noProof="0" smtClean="0">
                          <a:solidFill>
                            <a:srgbClr val="0093D0"/>
                          </a:solidFill>
                          <a:effectLst/>
                          <a:latin typeface="+mn-lt"/>
                          <a:ea typeface="MS Mincho"/>
                        </a:rPr>
                        <a:t>2</a:t>
                      </a:r>
                      <a:endParaRPr lang="x-none" altLang="ja-JP" sz="2000" b="0" noProof="0">
                        <a:solidFill>
                          <a:srgbClr val="0093D0"/>
                        </a:solidFill>
                        <a:effectLst/>
                        <a:latin typeface="+mn-lt"/>
                        <a:ea typeface="MS Mincho"/>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rtl="0">
                        <a:spcBef>
                          <a:spcPts val="0"/>
                        </a:spcBef>
                        <a:spcAft>
                          <a:spcPts val="0"/>
                        </a:spcAft>
                      </a:pPr>
                      <a:r>
                        <a:rPr lang="x-none" altLang="ja-JP" sz="2000" b="0" noProof="0" smtClean="0">
                          <a:solidFill>
                            <a:srgbClr val="0093D0"/>
                          </a:solidFill>
                          <a:effectLst/>
                          <a:latin typeface="+mn-lt"/>
                          <a:ea typeface="MS Mincho"/>
                        </a:rPr>
                        <a:t>12</a:t>
                      </a:r>
                      <a:endParaRPr lang="x-none" altLang="ja-JP" sz="2000" b="0" noProof="0">
                        <a:solidFill>
                          <a:srgbClr val="0093D0"/>
                        </a:solidFill>
                        <a:effectLst/>
                        <a:latin typeface="+mn-lt"/>
                        <a:ea typeface="MS Mincho"/>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rtl="0">
                        <a:spcBef>
                          <a:spcPts val="0"/>
                        </a:spcBef>
                        <a:spcAft>
                          <a:spcPts val="0"/>
                        </a:spcAft>
                      </a:pPr>
                      <a:r>
                        <a:rPr lang="x-none" altLang="ja-JP" sz="2000" b="0" noProof="0" smtClean="0">
                          <a:solidFill>
                            <a:srgbClr val="0093D0"/>
                          </a:solidFill>
                          <a:effectLst/>
                          <a:latin typeface="+mn-lt"/>
                          <a:ea typeface="MS Mincho"/>
                        </a:rPr>
                        <a:t>40</a:t>
                      </a:r>
                      <a:endParaRPr lang="x-none" altLang="ja-JP" sz="2000" b="0" noProof="0">
                        <a:solidFill>
                          <a:srgbClr val="0093D0"/>
                        </a:solidFill>
                        <a:effectLst/>
                        <a:latin typeface="+mn-lt"/>
                        <a:ea typeface="MS Mincho"/>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rtl="0">
                        <a:spcBef>
                          <a:spcPts val="0"/>
                        </a:spcBef>
                        <a:spcAft>
                          <a:spcPts val="0"/>
                        </a:spcAft>
                      </a:pPr>
                      <a:r>
                        <a:rPr lang="x-none" altLang="ja-JP" sz="2000" b="0" noProof="0" smtClean="0">
                          <a:solidFill>
                            <a:srgbClr val="0093D0"/>
                          </a:solidFill>
                          <a:effectLst/>
                          <a:latin typeface="+mn-lt"/>
                          <a:ea typeface="MS Mincho"/>
                        </a:rPr>
                        <a:t>40</a:t>
                      </a:r>
                      <a:endParaRPr lang="x-none" altLang="ja-JP" sz="2000" b="0" noProof="0">
                        <a:solidFill>
                          <a:srgbClr val="0093D0"/>
                        </a:solidFill>
                        <a:effectLst/>
                        <a:latin typeface="+mn-lt"/>
                        <a:ea typeface="MS Mincho"/>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rtl="0">
                        <a:spcBef>
                          <a:spcPts val="0"/>
                        </a:spcBef>
                        <a:spcAft>
                          <a:spcPts val="0"/>
                        </a:spcAft>
                      </a:pPr>
                      <a:r>
                        <a:rPr lang="x-none" altLang="ja-JP" sz="2000" b="0" noProof="0" smtClean="0">
                          <a:solidFill>
                            <a:srgbClr val="0093D0"/>
                          </a:solidFill>
                          <a:effectLst/>
                          <a:latin typeface="+mn-lt"/>
                          <a:ea typeface="MS Mincho"/>
                        </a:rPr>
                        <a:t>80</a:t>
                      </a:r>
                      <a:endParaRPr lang="x-none" altLang="ja-JP" sz="2000" b="0" noProof="0">
                        <a:solidFill>
                          <a:srgbClr val="0093D0"/>
                        </a:solidFill>
                        <a:effectLst/>
                        <a:latin typeface="+mn-lt"/>
                        <a:ea typeface="MS Mincho"/>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10007"/>
                  </a:ext>
                </a:extLst>
              </a:tr>
              <a:tr h="295776">
                <a:tc>
                  <a:txBody>
                    <a:bodyPr/>
                    <a:lstStyle/>
                    <a:p>
                      <a:pPr marL="0" marR="0" rtl="0">
                        <a:spcBef>
                          <a:spcPts val="0"/>
                        </a:spcBef>
                        <a:spcAft>
                          <a:spcPts val="0"/>
                        </a:spcAft>
                      </a:pPr>
                      <a:r>
                        <a:rPr lang="x-none" altLang="ja-JP" sz="2000" b="0" noProof="0" smtClean="0">
                          <a:solidFill>
                            <a:srgbClr val="0093D0"/>
                          </a:solidFill>
                          <a:effectLst/>
                        </a:rPr>
                        <a:t>HPMC</a:t>
                      </a:r>
                      <a:endParaRPr lang="ja-JP" altLang="en-US" sz="2000" b="0" noProof="0">
                        <a:solidFill>
                          <a:srgbClr val="0093D0"/>
                        </a:solidFill>
                        <a:effectLst/>
                        <a:latin typeface="Times New Roman"/>
                        <a:ea typeface="MS Mincho"/>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rtl="0">
                        <a:spcBef>
                          <a:spcPts val="0"/>
                        </a:spcBef>
                        <a:spcAft>
                          <a:spcPts val="0"/>
                        </a:spcAft>
                      </a:pPr>
                      <a:r>
                        <a:rPr lang="x-none" altLang="ja-JP" sz="2000" b="0" noProof="0" smtClean="0">
                          <a:solidFill>
                            <a:srgbClr val="0093D0"/>
                          </a:solidFill>
                          <a:effectLst/>
                          <a:latin typeface="+mn-lt"/>
                          <a:ea typeface="MS Mincho"/>
                        </a:rPr>
                        <a:t>2</a:t>
                      </a:r>
                      <a:endParaRPr lang="x-none" altLang="ja-JP" sz="2000" b="0" noProof="0">
                        <a:solidFill>
                          <a:srgbClr val="0093D0"/>
                        </a:solidFill>
                        <a:effectLst/>
                        <a:latin typeface="+mn-lt"/>
                        <a:ea typeface="MS Mincho"/>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rtl="0">
                        <a:spcBef>
                          <a:spcPts val="0"/>
                        </a:spcBef>
                        <a:spcAft>
                          <a:spcPts val="0"/>
                        </a:spcAft>
                      </a:pPr>
                      <a:r>
                        <a:rPr lang="x-none" altLang="ja-JP" sz="2000" b="0" noProof="0" smtClean="0">
                          <a:solidFill>
                            <a:srgbClr val="0093D0"/>
                          </a:solidFill>
                          <a:effectLst/>
                          <a:latin typeface="+mn-lt"/>
                          <a:ea typeface="MS Mincho"/>
                        </a:rPr>
                        <a:t>6</a:t>
                      </a:r>
                      <a:endParaRPr lang="x-none" altLang="ja-JP" sz="2000" b="0" noProof="0">
                        <a:solidFill>
                          <a:srgbClr val="0093D0"/>
                        </a:solidFill>
                        <a:effectLst/>
                        <a:latin typeface="+mn-lt"/>
                        <a:ea typeface="MS Mincho"/>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rtl="0">
                        <a:spcBef>
                          <a:spcPts val="0"/>
                        </a:spcBef>
                        <a:spcAft>
                          <a:spcPts val="0"/>
                        </a:spcAft>
                      </a:pPr>
                      <a:r>
                        <a:rPr lang="x-none" altLang="ja-JP" sz="2000" b="0" noProof="0" smtClean="0">
                          <a:solidFill>
                            <a:srgbClr val="0093D0"/>
                          </a:solidFill>
                          <a:effectLst/>
                          <a:latin typeface="+mn-lt"/>
                          <a:ea typeface="MS Mincho"/>
                        </a:rPr>
                        <a:t>2</a:t>
                      </a:r>
                      <a:endParaRPr lang="x-none" altLang="ja-JP" sz="2000" b="0" noProof="0">
                        <a:solidFill>
                          <a:srgbClr val="0093D0"/>
                        </a:solidFill>
                        <a:effectLst/>
                        <a:latin typeface="+mn-lt"/>
                        <a:ea typeface="MS Mincho"/>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rtl="0">
                        <a:spcBef>
                          <a:spcPts val="0"/>
                        </a:spcBef>
                        <a:spcAft>
                          <a:spcPts val="0"/>
                        </a:spcAft>
                      </a:pPr>
                      <a:r>
                        <a:rPr lang="x-none" altLang="ja-JP" sz="2000" b="0" noProof="0" smtClean="0">
                          <a:solidFill>
                            <a:srgbClr val="0093D0"/>
                          </a:solidFill>
                          <a:effectLst/>
                          <a:latin typeface="+mn-lt"/>
                          <a:ea typeface="MS Mincho"/>
                        </a:rPr>
                        <a:t>12</a:t>
                      </a:r>
                      <a:endParaRPr lang="x-none" altLang="ja-JP" sz="2000" b="0" noProof="0">
                        <a:solidFill>
                          <a:srgbClr val="0093D0"/>
                        </a:solidFill>
                        <a:effectLst/>
                        <a:latin typeface="+mn-lt"/>
                        <a:ea typeface="MS Mincho"/>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rtl="0">
                        <a:spcBef>
                          <a:spcPts val="0"/>
                        </a:spcBef>
                        <a:spcAft>
                          <a:spcPts val="0"/>
                        </a:spcAft>
                      </a:pPr>
                      <a:r>
                        <a:rPr lang="x-none" altLang="ja-JP" sz="2000" b="0" noProof="0" smtClean="0">
                          <a:solidFill>
                            <a:srgbClr val="0093D0"/>
                          </a:solidFill>
                          <a:effectLst/>
                          <a:latin typeface="+mn-lt"/>
                          <a:ea typeface="MS Mincho"/>
                        </a:rPr>
                        <a:t>40</a:t>
                      </a:r>
                      <a:endParaRPr lang="x-none" altLang="ja-JP" sz="2000" b="0" noProof="0">
                        <a:solidFill>
                          <a:srgbClr val="0093D0"/>
                        </a:solidFill>
                        <a:effectLst/>
                        <a:latin typeface="+mn-lt"/>
                        <a:ea typeface="MS Mincho"/>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rtl="0">
                        <a:spcBef>
                          <a:spcPts val="0"/>
                        </a:spcBef>
                        <a:spcAft>
                          <a:spcPts val="0"/>
                        </a:spcAft>
                      </a:pPr>
                      <a:r>
                        <a:rPr lang="x-none" altLang="ja-JP" sz="2000" b="0" noProof="0" smtClean="0">
                          <a:solidFill>
                            <a:srgbClr val="0093D0"/>
                          </a:solidFill>
                          <a:effectLst/>
                          <a:latin typeface="+mn-lt"/>
                          <a:ea typeface="MS Mincho"/>
                        </a:rPr>
                        <a:t>40</a:t>
                      </a:r>
                      <a:endParaRPr lang="x-none" altLang="ja-JP" sz="2000" b="0" noProof="0">
                        <a:solidFill>
                          <a:srgbClr val="0093D0"/>
                        </a:solidFill>
                        <a:effectLst/>
                        <a:latin typeface="+mn-lt"/>
                        <a:ea typeface="MS Mincho"/>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rtl="0">
                        <a:spcBef>
                          <a:spcPts val="0"/>
                        </a:spcBef>
                        <a:spcAft>
                          <a:spcPts val="0"/>
                        </a:spcAft>
                      </a:pPr>
                      <a:r>
                        <a:rPr lang="x-none" altLang="ja-JP" sz="2000" b="0" noProof="0" smtClean="0">
                          <a:solidFill>
                            <a:srgbClr val="0093D0"/>
                          </a:solidFill>
                          <a:effectLst/>
                          <a:latin typeface="+mn-lt"/>
                          <a:ea typeface="MS Mincho"/>
                        </a:rPr>
                        <a:t>80</a:t>
                      </a:r>
                      <a:endParaRPr lang="x-none" altLang="ja-JP" sz="2000" b="0" noProof="0">
                        <a:solidFill>
                          <a:srgbClr val="0093D0"/>
                        </a:solidFill>
                        <a:effectLst/>
                        <a:latin typeface="+mn-lt"/>
                        <a:ea typeface="MS Mincho"/>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10008"/>
                  </a:ext>
                </a:extLst>
              </a:tr>
              <a:tr h="295776">
                <a:tc>
                  <a:txBody>
                    <a:bodyPr/>
                    <a:lstStyle/>
                    <a:p>
                      <a:pPr marL="0" marR="0" rtl="0">
                        <a:spcBef>
                          <a:spcPts val="0"/>
                        </a:spcBef>
                        <a:spcAft>
                          <a:spcPts val="0"/>
                        </a:spcAft>
                      </a:pPr>
                      <a:r>
                        <a:rPr lang="x-none" altLang="ja-JP" sz="2000" b="0" noProof="0" smtClean="0">
                          <a:solidFill>
                            <a:srgbClr val="0093D0"/>
                          </a:solidFill>
                          <a:effectLst/>
                        </a:rPr>
                        <a:t>TiO</a:t>
                      </a:r>
                      <a:r>
                        <a:rPr lang="x-none" altLang="ja-JP" sz="2000" b="0" baseline="-25000" noProof="0" smtClean="0">
                          <a:solidFill>
                            <a:srgbClr val="0093D0"/>
                          </a:solidFill>
                          <a:effectLst/>
                        </a:rPr>
                        <a:t>2</a:t>
                      </a:r>
                      <a:endParaRPr lang="ja-JP" altLang="en-US" sz="2000" b="0" baseline="-25000" noProof="0">
                        <a:solidFill>
                          <a:srgbClr val="0093D0"/>
                        </a:solidFill>
                        <a:effectLst/>
                        <a:latin typeface="Times New Roman"/>
                        <a:ea typeface="MS Mincho"/>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rtl="0">
                        <a:spcBef>
                          <a:spcPts val="0"/>
                        </a:spcBef>
                        <a:spcAft>
                          <a:spcPts val="0"/>
                        </a:spcAft>
                      </a:pPr>
                      <a:r>
                        <a:rPr lang="x-none" altLang="ja-JP" sz="2000" b="0" noProof="0" smtClean="0">
                          <a:solidFill>
                            <a:srgbClr val="0093D0"/>
                          </a:solidFill>
                          <a:effectLst/>
                          <a:latin typeface="+mn-lt"/>
                          <a:ea typeface="MS Mincho"/>
                        </a:rPr>
                        <a:t>2</a:t>
                      </a:r>
                      <a:endParaRPr lang="x-none" altLang="ja-JP" sz="2000" b="0" noProof="0">
                        <a:solidFill>
                          <a:srgbClr val="0093D0"/>
                        </a:solidFill>
                        <a:effectLst/>
                        <a:latin typeface="+mn-lt"/>
                        <a:ea typeface="MS Mincho"/>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rtl="0">
                        <a:spcBef>
                          <a:spcPts val="0"/>
                        </a:spcBef>
                        <a:spcAft>
                          <a:spcPts val="0"/>
                        </a:spcAft>
                      </a:pPr>
                      <a:r>
                        <a:rPr lang="x-none" altLang="ja-JP" sz="2000" b="0" noProof="0" smtClean="0">
                          <a:solidFill>
                            <a:srgbClr val="0093D0"/>
                          </a:solidFill>
                          <a:effectLst/>
                          <a:latin typeface="+mn-lt"/>
                          <a:ea typeface="MS Mincho"/>
                        </a:rPr>
                        <a:t>6</a:t>
                      </a:r>
                      <a:endParaRPr lang="x-none" altLang="ja-JP" sz="2000" b="0" noProof="0">
                        <a:solidFill>
                          <a:srgbClr val="0093D0"/>
                        </a:solidFill>
                        <a:effectLst/>
                        <a:latin typeface="+mn-lt"/>
                        <a:ea typeface="MS Mincho"/>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rtl="0">
                        <a:spcBef>
                          <a:spcPts val="0"/>
                        </a:spcBef>
                        <a:spcAft>
                          <a:spcPts val="0"/>
                        </a:spcAft>
                      </a:pPr>
                      <a:r>
                        <a:rPr lang="x-none" altLang="ja-JP" sz="2000" b="0" noProof="0" smtClean="0">
                          <a:solidFill>
                            <a:srgbClr val="0093D0"/>
                          </a:solidFill>
                          <a:effectLst/>
                          <a:latin typeface="+mn-lt"/>
                          <a:ea typeface="MS Mincho"/>
                        </a:rPr>
                        <a:t>2</a:t>
                      </a:r>
                      <a:endParaRPr lang="x-none" altLang="ja-JP" sz="2000" b="0" noProof="0">
                        <a:solidFill>
                          <a:srgbClr val="0093D0"/>
                        </a:solidFill>
                        <a:effectLst/>
                        <a:latin typeface="+mn-lt"/>
                        <a:ea typeface="MS Mincho"/>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rtl="0">
                        <a:spcBef>
                          <a:spcPts val="0"/>
                        </a:spcBef>
                        <a:spcAft>
                          <a:spcPts val="0"/>
                        </a:spcAft>
                      </a:pPr>
                      <a:r>
                        <a:rPr lang="x-none" altLang="ja-JP" sz="2000" b="0" noProof="0" smtClean="0">
                          <a:solidFill>
                            <a:srgbClr val="0093D0"/>
                          </a:solidFill>
                          <a:effectLst/>
                          <a:latin typeface="+mn-lt"/>
                          <a:ea typeface="MS Mincho"/>
                        </a:rPr>
                        <a:t>12</a:t>
                      </a:r>
                      <a:endParaRPr lang="x-none" altLang="ja-JP" sz="2000" b="0" noProof="0">
                        <a:solidFill>
                          <a:srgbClr val="0093D0"/>
                        </a:solidFill>
                        <a:effectLst/>
                        <a:latin typeface="+mn-lt"/>
                        <a:ea typeface="MS Mincho"/>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rtl="0">
                        <a:spcBef>
                          <a:spcPts val="0"/>
                        </a:spcBef>
                        <a:spcAft>
                          <a:spcPts val="0"/>
                        </a:spcAft>
                      </a:pPr>
                      <a:r>
                        <a:rPr lang="x-none" altLang="ja-JP" sz="2000" b="0" noProof="0" smtClean="0">
                          <a:solidFill>
                            <a:srgbClr val="0093D0"/>
                          </a:solidFill>
                          <a:effectLst/>
                          <a:latin typeface="+mn-lt"/>
                          <a:ea typeface="MS Mincho"/>
                        </a:rPr>
                        <a:t>40</a:t>
                      </a:r>
                      <a:endParaRPr lang="x-none" altLang="ja-JP" sz="2000" b="0" noProof="0">
                        <a:solidFill>
                          <a:srgbClr val="0093D0"/>
                        </a:solidFill>
                        <a:effectLst/>
                        <a:latin typeface="+mn-lt"/>
                        <a:ea typeface="MS Mincho"/>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rtl="0">
                        <a:spcBef>
                          <a:spcPts val="0"/>
                        </a:spcBef>
                        <a:spcAft>
                          <a:spcPts val="0"/>
                        </a:spcAft>
                      </a:pPr>
                      <a:r>
                        <a:rPr lang="x-none" altLang="ja-JP" sz="2000" b="0" noProof="0" smtClean="0">
                          <a:solidFill>
                            <a:srgbClr val="0093D0"/>
                          </a:solidFill>
                          <a:effectLst/>
                          <a:latin typeface="+mn-lt"/>
                          <a:ea typeface="MS Mincho"/>
                        </a:rPr>
                        <a:t>40</a:t>
                      </a:r>
                      <a:endParaRPr lang="x-none" altLang="ja-JP" sz="2000" b="0" noProof="0">
                        <a:solidFill>
                          <a:srgbClr val="0093D0"/>
                        </a:solidFill>
                        <a:effectLst/>
                        <a:latin typeface="+mn-lt"/>
                        <a:ea typeface="MS Mincho"/>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rtl="0">
                        <a:spcBef>
                          <a:spcPts val="0"/>
                        </a:spcBef>
                        <a:spcAft>
                          <a:spcPts val="0"/>
                        </a:spcAft>
                      </a:pPr>
                      <a:r>
                        <a:rPr lang="x-none" altLang="ja-JP" sz="2000" b="0" noProof="0" smtClean="0">
                          <a:solidFill>
                            <a:srgbClr val="0093D0"/>
                          </a:solidFill>
                          <a:effectLst/>
                          <a:latin typeface="+mn-lt"/>
                          <a:ea typeface="MS Mincho"/>
                        </a:rPr>
                        <a:t>80</a:t>
                      </a:r>
                      <a:endParaRPr lang="x-none" altLang="ja-JP" sz="2000" b="0" noProof="0">
                        <a:solidFill>
                          <a:srgbClr val="0093D0"/>
                        </a:solidFill>
                        <a:effectLst/>
                        <a:latin typeface="+mn-lt"/>
                        <a:ea typeface="MS Mincho"/>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10009"/>
                  </a:ext>
                </a:extLst>
              </a:tr>
              <a:tr h="295776">
                <a:tc>
                  <a:txBody>
                    <a:bodyPr/>
                    <a:lstStyle/>
                    <a:p>
                      <a:pPr marL="0" marR="0" rtl="0">
                        <a:spcBef>
                          <a:spcPts val="0"/>
                        </a:spcBef>
                        <a:spcAft>
                          <a:spcPts val="0"/>
                        </a:spcAft>
                      </a:pPr>
                      <a:r>
                        <a:rPr lang="ja-JP" altLang="x-none" sz="2000" b="0" noProof="0" smtClean="0">
                          <a:solidFill>
                            <a:srgbClr val="0093D0"/>
                          </a:solidFill>
                          <a:effectLst/>
                        </a:rPr>
                        <a:t>酸化鉄</a:t>
                      </a:r>
                      <a:endParaRPr lang="ja-JP" altLang="en-US" sz="2000" b="0" noProof="0">
                        <a:solidFill>
                          <a:srgbClr val="0093D0"/>
                        </a:solidFill>
                        <a:effectLst/>
                        <a:latin typeface="Times New Roman"/>
                        <a:ea typeface="MS Mincho"/>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rtl="0">
                        <a:spcBef>
                          <a:spcPts val="0"/>
                        </a:spcBef>
                        <a:spcAft>
                          <a:spcPts val="0"/>
                        </a:spcAft>
                      </a:pPr>
                      <a:r>
                        <a:rPr lang="x-none" altLang="ja-JP" sz="2000" b="0" noProof="0" smtClean="0">
                          <a:solidFill>
                            <a:srgbClr val="0093D0"/>
                          </a:solidFill>
                          <a:effectLst/>
                          <a:latin typeface="+mn-lt"/>
                          <a:ea typeface="MS Mincho"/>
                        </a:rPr>
                        <a:t>2</a:t>
                      </a:r>
                      <a:endParaRPr lang="x-none" altLang="ja-JP" sz="2000" b="0" noProof="0">
                        <a:solidFill>
                          <a:srgbClr val="0093D0"/>
                        </a:solidFill>
                        <a:effectLst/>
                        <a:latin typeface="+mn-lt"/>
                        <a:ea typeface="MS Mincho"/>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rtl="0">
                        <a:spcBef>
                          <a:spcPts val="0"/>
                        </a:spcBef>
                        <a:spcAft>
                          <a:spcPts val="0"/>
                        </a:spcAft>
                      </a:pPr>
                      <a:r>
                        <a:rPr lang="x-none" altLang="ja-JP" sz="2000" b="0" noProof="0" smtClean="0">
                          <a:solidFill>
                            <a:srgbClr val="0093D0"/>
                          </a:solidFill>
                          <a:effectLst/>
                          <a:latin typeface="+mn-lt"/>
                          <a:ea typeface="MS Mincho"/>
                        </a:rPr>
                        <a:t>6</a:t>
                      </a:r>
                      <a:endParaRPr lang="x-none" altLang="ja-JP" sz="2000" b="0" noProof="0">
                        <a:solidFill>
                          <a:srgbClr val="0093D0"/>
                        </a:solidFill>
                        <a:effectLst/>
                        <a:latin typeface="+mn-lt"/>
                        <a:ea typeface="MS Mincho"/>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rtl="0">
                        <a:spcBef>
                          <a:spcPts val="0"/>
                        </a:spcBef>
                        <a:spcAft>
                          <a:spcPts val="0"/>
                        </a:spcAft>
                      </a:pPr>
                      <a:r>
                        <a:rPr lang="x-none" altLang="ja-JP" sz="2000" b="0" noProof="0" smtClean="0">
                          <a:solidFill>
                            <a:srgbClr val="0093D0"/>
                          </a:solidFill>
                          <a:effectLst/>
                          <a:latin typeface="+mn-lt"/>
                          <a:ea typeface="MS Mincho"/>
                        </a:rPr>
                        <a:t>2</a:t>
                      </a:r>
                      <a:endParaRPr lang="x-none" altLang="ja-JP" sz="2000" b="0" noProof="0">
                        <a:solidFill>
                          <a:srgbClr val="0093D0"/>
                        </a:solidFill>
                        <a:effectLst/>
                        <a:latin typeface="+mn-lt"/>
                        <a:ea typeface="MS Mincho"/>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rtl="0">
                        <a:spcBef>
                          <a:spcPts val="0"/>
                        </a:spcBef>
                        <a:spcAft>
                          <a:spcPts val="0"/>
                        </a:spcAft>
                      </a:pPr>
                      <a:r>
                        <a:rPr lang="x-none" altLang="ja-JP" sz="2000" b="0" noProof="0" smtClean="0">
                          <a:solidFill>
                            <a:srgbClr val="0093D0"/>
                          </a:solidFill>
                          <a:effectLst/>
                          <a:latin typeface="+mn-lt"/>
                          <a:ea typeface="MS Mincho"/>
                        </a:rPr>
                        <a:t>12</a:t>
                      </a:r>
                      <a:endParaRPr lang="x-none" altLang="ja-JP" sz="2000" b="0" noProof="0">
                        <a:solidFill>
                          <a:srgbClr val="0093D0"/>
                        </a:solidFill>
                        <a:effectLst/>
                        <a:latin typeface="+mn-lt"/>
                        <a:ea typeface="MS Mincho"/>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rtl="0">
                        <a:spcBef>
                          <a:spcPts val="0"/>
                        </a:spcBef>
                        <a:spcAft>
                          <a:spcPts val="0"/>
                        </a:spcAft>
                      </a:pPr>
                      <a:r>
                        <a:rPr lang="x-none" altLang="ja-JP" sz="2000" b="0" noProof="0" smtClean="0">
                          <a:solidFill>
                            <a:srgbClr val="0093D0"/>
                          </a:solidFill>
                          <a:effectLst/>
                          <a:latin typeface="+mn-lt"/>
                          <a:ea typeface="MS Mincho"/>
                        </a:rPr>
                        <a:t>40</a:t>
                      </a:r>
                      <a:endParaRPr lang="x-none" altLang="ja-JP" sz="2000" b="0" noProof="0">
                        <a:solidFill>
                          <a:srgbClr val="0093D0"/>
                        </a:solidFill>
                        <a:effectLst/>
                        <a:latin typeface="+mn-lt"/>
                        <a:ea typeface="MS Mincho"/>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rtl="0">
                        <a:spcBef>
                          <a:spcPts val="0"/>
                        </a:spcBef>
                        <a:spcAft>
                          <a:spcPts val="0"/>
                        </a:spcAft>
                      </a:pPr>
                      <a:r>
                        <a:rPr lang="x-none" altLang="ja-JP" sz="2000" b="0" noProof="0" smtClean="0">
                          <a:solidFill>
                            <a:srgbClr val="0093D0"/>
                          </a:solidFill>
                          <a:effectLst/>
                          <a:latin typeface="+mn-lt"/>
                          <a:ea typeface="MS Mincho"/>
                        </a:rPr>
                        <a:t>40</a:t>
                      </a:r>
                      <a:endParaRPr lang="x-none" altLang="ja-JP" sz="2000" b="0" noProof="0">
                        <a:solidFill>
                          <a:srgbClr val="0093D0"/>
                        </a:solidFill>
                        <a:effectLst/>
                        <a:latin typeface="+mn-lt"/>
                        <a:ea typeface="MS Mincho"/>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rtl="0">
                        <a:spcBef>
                          <a:spcPts val="0"/>
                        </a:spcBef>
                        <a:spcAft>
                          <a:spcPts val="0"/>
                        </a:spcAft>
                      </a:pPr>
                      <a:r>
                        <a:rPr lang="x-none" altLang="ja-JP" sz="2000" b="0" noProof="0" smtClean="0">
                          <a:solidFill>
                            <a:srgbClr val="0093D0"/>
                          </a:solidFill>
                          <a:effectLst/>
                          <a:latin typeface="+mn-lt"/>
                          <a:ea typeface="MS Mincho"/>
                        </a:rPr>
                        <a:t>80</a:t>
                      </a:r>
                      <a:endParaRPr lang="x-none" altLang="ja-JP" sz="2000" b="0" noProof="0">
                        <a:solidFill>
                          <a:srgbClr val="0093D0"/>
                        </a:solidFill>
                        <a:effectLst/>
                        <a:latin typeface="+mn-lt"/>
                        <a:ea typeface="MS Mincho"/>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10010"/>
                  </a:ext>
                </a:extLst>
              </a:tr>
              <a:tr h="337797">
                <a:tc>
                  <a:txBody>
                    <a:bodyPr/>
                    <a:lstStyle/>
                    <a:p>
                      <a:pPr marL="0" marR="0" rtl="0">
                        <a:spcBef>
                          <a:spcPts val="0"/>
                        </a:spcBef>
                        <a:spcAft>
                          <a:spcPts val="0"/>
                        </a:spcAft>
                      </a:pPr>
                      <a:r>
                        <a:rPr lang="ja-JP" altLang="x-none" sz="2000" b="1" noProof="0" dirty="0" smtClean="0">
                          <a:solidFill>
                            <a:srgbClr val="0093D0"/>
                          </a:solidFill>
                          <a:effectLst/>
                        </a:rPr>
                        <a:t>最大一日摂取量（</a:t>
                      </a:r>
                      <a:r>
                        <a:rPr lang="x-none" altLang="ja-JP" sz="2000" b="1" noProof="0" dirty="0" smtClean="0">
                          <a:solidFill>
                            <a:srgbClr val="0093D0"/>
                          </a:solidFill>
                          <a:effectLst/>
                        </a:rPr>
                        <a:t>µg/day</a:t>
                      </a:r>
                      <a:r>
                        <a:rPr lang="ja-JP" altLang="x-none" sz="2000" b="1" noProof="0" dirty="0" smtClean="0">
                          <a:solidFill>
                            <a:srgbClr val="0093D0"/>
                          </a:solidFill>
                          <a:effectLst/>
                        </a:rPr>
                        <a:t>）</a:t>
                      </a:r>
                      <a:endParaRPr lang="ja-JP" altLang="en-US" sz="2000" b="1" noProof="0" dirty="0">
                        <a:solidFill>
                          <a:srgbClr val="0093D0"/>
                        </a:solidFill>
                        <a:effectLst/>
                        <a:latin typeface="Times New Roman"/>
                        <a:ea typeface="MS Mincho"/>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algn="ctr" rtl="0">
                        <a:spcBef>
                          <a:spcPts val="0"/>
                        </a:spcBef>
                        <a:spcAft>
                          <a:spcPts val="0"/>
                        </a:spcAft>
                      </a:pPr>
                      <a:r>
                        <a:rPr lang="x-none" altLang="ja-JP" sz="2000" b="1" noProof="0" smtClean="0">
                          <a:solidFill>
                            <a:srgbClr val="0093D0"/>
                          </a:solidFill>
                          <a:effectLst/>
                          <a:latin typeface="+mn-lt"/>
                          <a:ea typeface="MS Mincho"/>
                        </a:rPr>
                        <a:t>5</a:t>
                      </a:r>
                      <a:endParaRPr lang="ja-JP" altLang="en-US" sz="2000" noProof="0">
                        <a:solidFill>
                          <a:srgbClr val="0093D0"/>
                        </a:solidFill>
                        <a:effectLst/>
                        <a:latin typeface="+mn-lt"/>
                        <a:ea typeface="MS Mincho"/>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algn="ctr" rtl="0">
                        <a:spcBef>
                          <a:spcPts val="0"/>
                        </a:spcBef>
                        <a:spcAft>
                          <a:spcPts val="0"/>
                        </a:spcAft>
                      </a:pPr>
                      <a:r>
                        <a:rPr lang="x-none" altLang="ja-JP" sz="2000" b="1" noProof="0" smtClean="0">
                          <a:solidFill>
                            <a:srgbClr val="0093D0"/>
                          </a:solidFill>
                          <a:effectLst/>
                          <a:latin typeface="+mn-lt"/>
                          <a:ea typeface="MS Mincho"/>
                        </a:rPr>
                        <a:t>15</a:t>
                      </a:r>
                      <a:endParaRPr lang="ja-JP" altLang="en-US" sz="2000" noProof="0">
                        <a:solidFill>
                          <a:srgbClr val="0093D0"/>
                        </a:solidFill>
                        <a:effectLst/>
                        <a:latin typeface="+mn-lt"/>
                        <a:ea typeface="MS Mincho"/>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algn="ctr" rtl="0">
                        <a:spcBef>
                          <a:spcPts val="0"/>
                        </a:spcBef>
                        <a:spcAft>
                          <a:spcPts val="0"/>
                        </a:spcAft>
                      </a:pPr>
                      <a:r>
                        <a:rPr lang="x-none" altLang="ja-JP" sz="2000" b="1" noProof="0" smtClean="0">
                          <a:solidFill>
                            <a:srgbClr val="0093D0"/>
                          </a:solidFill>
                          <a:effectLst/>
                          <a:latin typeface="+mn-lt"/>
                          <a:ea typeface="MS Mincho"/>
                        </a:rPr>
                        <a:t>5</a:t>
                      </a:r>
                      <a:endParaRPr lang="ja-JP" altLang="en-US" sz="2000" noProof="0">
                        <a:solidFill>
                          <a:srgbClr val="0093D0"/>
                        </a:solidFill>
                        <a:effectLst/>
                        <a:latin typeface="+mn-lt"/>
                        <a:ea typeface="MS Mincho"/>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algn="ctr" rtl="0">
                        <a:spcBef>
                          <a:spcPts val="0"/>
                        </a:spcBef>
                        <a:spcAft>
                          <a:spcPts val="0"/>
                        </a:spcAft>
                      </a:pPr>
                      <a:r>
                        <a:rPr lang="x-none" altLang="ja-JP" sz="2000" b="1" noProof="0" smtClean="0">
                          <a:solidFill>
                            <a:srgbClr val="0093D0"/>
                          </a:solidFill>
                          <a:effectLst/>
                          <a:latin typeface="+mn-lt"/>
                          <a:ea typeface="MS Mincho"/>
                        </a:rPr>
                        <a:t>30</a:t>
                      </a:r>
                      <a:endParaRPr lang="ja-JP" altLang="en-US" sz="2000" noProof="0">
                        <a:solidFill>
                          <a:srgbClr val="0093D0"/>
                        </a:solidFill>
                        <a:effectLst/>
                        <a:latin typeface="+mn-lt"/>
                        <a:ea typeface="MS Mincho"/>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algn="ctr" rtl="0">
                        <a:spcBef>
                          <a:spcPts val="0"/>
                        </a:spcBef>
                        <a:spcAft>
                          <a:spcPts val="0"/>
                        </a:spcAft>
                      </a:pPr>
                      <a:r>
                        <a:rPr lang="x-none" altLang="ja-JP" sz="2000" b="1" noProof="0" smtClean="0">
                          <a:solidFill>
                            <a:srgbClr val="0093D0"/>
                          </a:solidFill>
                          <a:effectLst/>
                          <a:latin typeface="+mn-lt"/>
                          <a:ea typeface="MS Mincho"/>
                        </a:rPr>
                        <a:t>100</a:t>
                      </a:r>
                      <a:endParaRPr lang="ja-JP" altLang="en-US" sz="2000" noProof="0">
                        <a:solidFill>
                          <a:srgbClr val="0093D0"/>
                        </a:solidFill>
                        <a:effectLst/>
                        <a:latin typeface="+mn-lt"/>
                        <a:ea typeface="MS Mincho"/>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algn="ctr" rtl="0">
                        <a:spcBef>
                          <a:spcPts val="0"/>
                        </a:spcBef>
                        <a:spcAft>
                          <a:spcPts val="0"/>
                        </a:spcAft>
                      </a:pPr>
                      <a:r>
                        <a:rPr lang="x-none" altLang="ja-JP" sz="2000" b="1" noProof="0" smtClean="0">
                          <a:solidFill>
                            <a:srgbClr val="0093D0"/>
                          </a:solidFill>
                          <a:effectLst/>
                          <a:latin typeface="+mn-lt"/>
                          <a:ea typeface="MS Mincho"/>
                        </a:rPr>
                        <a:t>100</a:t>
                      </a:r>
                      <a:endParaRPr lang="ja-JP" altLang="en-US" sz="2000" noProof="0">
                        <a:solidFill>
                          <a:srgbClr val="0093D0"/>
                        </a:solidFill>
                        <a:effectLst/>
                        <a:latin typeface="+mn-lt"/>
                        <a:ea typeface="MS Mincho"/>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algn="ctr" rtl="0">
                        <a:spcBef>
                          <a:spcPts val="0"/>
                        </a:spcBef>
                        <a:spcAft>
                          <a:spcPts val="0"/>
                        </a:spcAft>
                      </a:pPr>
                      <a:r>
                        <a:rPr lang="x-none" altLang="ja-JP" sz="2000" b="1" noProof="0" smtClean="0">
                          <a:solidFill>
                            <a:srgbClr val="0093D0"/>
                          </a:solidFill>
                          <a:effectLst/>
                          <a:latin typeface="+mn-lt"/>
                          <a:ea typeface="MS Mincho"/>
                        </a:rPr>
                        <a:t>200</a:t>
                      </a:r>
                      <a:endParaRPr lang="ja-JP" altLang="en-US" sz="2000" noProof="0">
                        <a:solidFill>
                          <a:srgbClr val="0093D0"/>
                        </a:solidFill>
                        <a:effectLst/>
                        <a:latin typeface="+mn-lt"/>
                        <a:ea typeface="MS Mincho"/>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10011"/>
                  </a:ext>
                </a:extLst>
              </a:tr>
              <a:tr h="317074">
                <a:tc>
                  <a:txBody>
                    <a:bodyPr/>
                    <a:lstStyle/>
                    <a:p>
                      <a:pPr marL="0" marR="0" rtl="0">
                        <a:spcBef>
                          <a:spcPts val="0"/>
                        </a:spcBef>
                        <a:spcAft>
                          <a:spcPts val="0"/>
                        </a:spcAft>
                      </a:pPr>
                      <a:r>
                        <a:rPr lang="x-none" altLang="ja-JP" sz="2000" noProof="0" dirty="0" smtClean="0">
                          <a:solidFill>
                            <a:srgbClr val="0093D0"/>
                          </a:solidFill>
                          <a:effectLst/>
                        </a:rPr>
                        <a:t>PDE</a:t>
                      </a:r>
                      <a:r>
                        <a:rPr lang="ja-JP" altLang="x-none" sz="2000" noProof="0" dirty="0" smtClean="0">
                          <a:solidFill>
                            <a:srgbClr val="0093D0"/>
                          </a:solidFill>
                          <a:effectLst/>
                        </a:rPr>
                        <a:t>（</a:t>
                      </a:r>
                      <a:r>
                        <a:rPr lang="x-none" altLang="ja-JP" sz="2000" noProof="0" dirty="0" smtClean="0">
                          <a:solidFill>
                            <a:srgbClr val="0093D0"/>
                          </a:solidFill>
                          <a:effectLst/>
                        </a:rPr>
                        <a:t>µg/day</a:t>
                      </a:r>
                      <a:r>
                        <a:rPr lang="ja-JP" altLang="x-none" sz="2000" noProof="0" dirty="0" smtClean="0">
                          <a:solidFill>
                            <a:srgbClr val="0093D0"/>
                          </a:solidFill>
                          <a:effectLst/>
                        </a:rPr>
                        <a:t>）</a:t>
                      </a:r>
                      <a:endParaRPr lang="ja-JP" altLang="en-US" sz="2000" noProof="0" dirty="0">
                        <a:solidFill>
                          <a:srgbClr val="0093D0"/>
                        </a:solidFill>
                        <a:effectLst/>
                        <a:latin typeface="Times New Roman"/>
                        <a:ea typeface="MS Mincho"/>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rtl="0">
                        <a:spcBef>
                          <a:spcPts val="0"/>
                        </a:spcBef>
                        <a:spcAft>
                          <a:spcPts val="0"/>
                        </a:spcAft>
                      </a:pPr>
                      <a:r>
                        <a:rPr lang="x-none" altLang="ja-JP" sz="2000" noProof="0" smtClean="0">
                          <a:solidFill>
                            <a:srgbClr val="0093D0"/>
                          </a:solidFill>
                          <a:effectLst/>
                        </a:rPr>
                        <a:t>5</a:t>
                      </a:r>
                      <a:endParaRPr lang="ja-JP" altLang="en-US" sz="2000" noProof="0">
                        <a:solidFill>
                          <a:srgbClr val="0093D0"/>
                        </a:solidFill>
                        <a:effectLst/>
                        <a:latin typeface="Times New Roman"/>
                        <a:ea typeface="MS Mincho"/>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rtl="0">
                        <a:spcBef>
                          <a:spcPts val="0"/>
                        </a:spcBef>
                        <a:spcAft>
                          <a:spcPts val="0"/>
                        </a:spcAft>
                      </a:pPr>
                      <a:r>
                        <a:rPr lang="x-none" altLang="ja-JP" sz="2000" noProof="0" smtClean="0">
                          <a:solidFill>
                            <a:srgbClr val="0093D0"/>
                          </a:solidFill>
                          <a:effectLst/>
                        </a:rPr>
                        <a:t>15</a:t>
                      </a:r>
                      <a:endParaRPr lang="ja-JP" altLang="en-US" sz="2000" noProof="0">
                        <a:solidFill>
                          <a:srgbClr val="0093D0"/>
                        </a:solidFill>
                        <a:effectLst/>
                        <a:latin typeface="Times New Roman"/>
                        <a:ea typeface="MS Mincho"/>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rtl="0">
                        <a:spcBef>
                          <a:spcPts val="0"/>
                        </a:spcBef>
                        <a:spcAft>
                          <a:spcPts val="0"/>
                        </a:spcAft>
                      </a:pPr>
                      <a:r>
                        <a:rPr lang="x-none" altLang="ja-JP" sz="2000" noProof="0" smtClean="0">
                          <a:solidFill>
                            <a:srgbClr val="0093D0"/>
                          </a:solidFill>
                          <a:effectLst/>
                        </a:rPr>
                        <a:t>5</a:t>
                      </a:r>
                      <a:endParaRPr lang="ja-JP" altLang="en-US" sz="2000" noProof="0">
                        <a:solidFill>
                          <a:srgbClr val="0093D0"/>
                        </a:solidFill>
                        <a:effectLst/>
                        <a:latin typeface="Times New Roman"/>
                        <a:ea typeface="MS Mincho"/>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rtl="0">
                        <a:spcBef>
                          <a:spcPts val="0"/>
                        </a:spcBef>
                        <a:spcAft>
                          <a:spcPts val="0"/>
                        </a:spcAft>
                      </a:pPr>
                      <a:r>
                        <a:rPr lang="x-none" altLang="ja-JP" sz="2000" noProof="0" smtClean="0">
                          <a:solidFill>
                            <a:srgbClr val="0093D0"/>
                          </a:solidFill>
                          <a:effectLst/>
                        </a:rPr>
                        <a:t>30</a:t>
                      </a:r>
                      <a:endParaRPr lang="ja-JP" altLang="en-US" sz="2000" noProof="0">
                        <a:solidFill>
                          <a:srgbClr val="0093D0"/>
                        </a:solidFill>
                        <a:effectLst/>
                        <a:latin typeface="Times New Roman"/>
                        <a:ea typeface="MS Mincho"/>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rtl="0">
                        <a:spcBef>
                          <a:spcPts val="0"/>
                        </a:spcBef>
                        <a:spcAft>
                          <a:spcPts val="0"/>
                        </a:spcAft>
                      </a:pPr>
                      <a:r>
                        <a:rPr lang="x-none" altLang="ja-JP" sz="2000" noProof="0" smtClean="0">
                          <a:solidFill>
                            <a:srgbClr val="0093D0"/>
                          </a:solidFill>
                          <a:effectLst/>
                        </a:rPr>
                        <a:t>100</a:t>
                      </a:r>
                      <a:endParaRPr lang="ja-JP" altLang="en-US" sz="2000" noProof="0">
                        <a:solidFill>
                          <a:srgbClr val="0093D0"/>
                        </a:solidFill>
                        <a:effectLst/>
                        <a:latin typeface="Times New Roman"/>
                        <a:ea typeface="MS Mincho"/>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rtl="0">
                        <a:spcBef>
                          <a:spcPts val="0"/>
                        </a:spcBef>
                        <a:spcAft>
                          <a:spcPts val="0"/>
                        </a:spcAft>
                      </a:pPr>
                      <a:r>
                        <a:rPr lang="x-none" altLang="ja-JP" sz="2000" noProof="0" smtClean="0">
                          <a:solidFill>
                            <a:srgbClr val="0093D0"/>
                          </a:solidFill>
                          <a:effectLst/>
                        </a:rPr>
                        <a:t>100</a:t>
                      </a:r>
                      <a:endParaRPr lang="ja-JP" altLang="en-US" sz="2000" noProof="0">
                        <a:solidFill>
                          <a:srgbClr val="0093D0"/>
                        </a:solidFill>
                        <a:effectLst/>
                        <a:latin typeface="Times New Roman"/>
                        <a:ea typeface="MS Mincho"/>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rtl="0">
                        <a:spcBef>
                          <a:spcPts val="0"/>
                        </a:spcBef>
                        <a:spcAft>
                          <a:spcPts val="0"/>
                        </a:spcAft>
                      </a:pPr>
                      <a:r>
                        <a:rPr lang="x-none" altLang="ja-JP" sz="2000" noProof="0" dirty="0" smtClean="0">
                          <a:solidFill>
                            <a:srgbClr val="0093D0"/>
                          </a:solidFill>
                          <a:effectLst/>
                        </a:rPr>
                        <a:t>200</a:t>
                      </a:r>
                      <a:endParaRPr lang="ja-JP" altLang="en-US" sz="2000" noProof="0" dirty="0">
                        <a:solidFill>
                          <a:srgbClr val="0093D0"/>
                        </a:solidFill>
                        <a:effectLst/>
                        <a:latin typeface="Times New Roman"/>
                        <a:ea typeface="MS Mincho"/>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10012"/>
                  </a:ext>
                </a:extLst>
              </a:tr>
            </a:tbl>
          </a:graphicData>
        </a:graphic>
      </p:graphicFrame>
    </p:spTree>
    <p:extLst>
      <p:ext uri="{BB962C8B-B14F-4D97-AF65-F5344CB8AC3E}">
        <p14:creationId xmlns:p14="http://schemas.microsoft.com/office/powerpoint/2010/main" val="3389317329"/>
      </p:ext>
    </p:extLst>
  </p:cSld>
  <p:clrMapOvr>
    <a:masterClrMapping/>
  </p:clrMapOvr>
  <mc:AlternateContent xmlns:mc="http://schemas.openxmlformats.org/markup-compatibility/2006" xmlns:p14="http://schemas.microsoft.com/office/powerpoint/2010/main">
    <mc:Choice Requires="p14">
      <p:transition p14:dur="250">
        <p:wipe/>
      </p:transition>
    </mc:Choice>
    <mc:Fallback xmlns="">
      <p:transition>
        <p:wip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rtlCol="0"/>
          <a:lstStyle/>
          <a:p>
            <a:pPr rtl="0"/>
            <a:r>
              <a:rPr lang="ja-JP" altLang="x-none" dirty="0" smtClean="0">
                <a:solidFill>
                  <a:srgbClr val="0093D0"/>
                </a:solidFill>
              </a:rPr>
              <a:t>申請者は、</a:t>
            </a:r>
            <a:r>
              <a:rPr lang="ja-JP" altLang="en-US" dirty="0" smtClean="0">
                <a:solidFill>
                  <a:srgbClr val="0093D0"/>
                </a:solidFill>
              </a:rPr>
              <a:t>構成</a:t>
            </a:r>
            <a:r>
              <a:rPr lang="ja-JP" altLang="x-none" dirty="0" smtClean="0">
                <a:solidFill>
                  <a:srgbClr val="0093D0"/>
                </a:solidFill>
              </a:rPr>
              <a:t>成分中の元素不純物の予測濃度に関する既存の知識に基づき、製剤の各</a:t>
            </a:r>
            <a:r>
              <a:rPr lang="ja-JP" altLang="en-US" dirty="0" smtClean="0">
                <a:solidFill>
                  <a:srgbClr val="0093D0"/>
                </a:solidFill>
              </a:rPr>
              <a:t>構成</a:t>
            </a:r>
            <a:r>
              <a:rPr lang="ja-JP" altLang="x-none" dirty="0" smtClean="0">
                <a:solidFill>
                  <a:srgbClr val="0093D0"/>
                </a:solidFill>
              </a:rPr>
              <a:t>成分中の許容濃度を提案する。</a:t>
            </a:r>
          </a:p>
          <a:p>
            <a:pPr rtl="0"/>
            <a:r>
              <a:rPr lang="ja-JP" altLang="x-none" dirty="0" smtClean="0">
                <a:solidFill>
                  <a:srgbClr val="0093D0"/>
                </a:solidFill>
              </a:rPr>
              <a:t>予測濃度の典拠：</a:t>
            </a:r>
          </a:p>
          <a:p>
            <a:pPr lvl="1" rtl="0"/>
            <a:r>
              <a:rPr lang="ja-JP" altLang="x-none" dirty="0" smtClean="0">
                <a:solidFill>
                  <a:srgbClr val="0093D0"/>
                </a:solidFill>
                <a:ea typeface="+mn-ea"/>
              </a:rPr>
              <a:t>公表文献</a:t>
            </a:r>
          </a:p>
          <a:p>
            <a:pPr lvl="1" rtl="0"/>
            <a:r>
              <a:rPr lang="ja-JP" altLang="x-none" dirty="0" smtClean="0">
                <a:solidFill>
                  <a:srgbClr val="0093D0"/>
                </a:solidFill>
                <a:ea typeface="+mn-ea"/>
              </a:rPr>
              <a:t>利用可能な場合は、公定書収載</a:t>
            </a:r>
            <a:r>
              <a:rPr lang="ja-JP" altLang="en-US" dirty="0" smtClean="0">
                <a:solidFill>
                  <a:srgbClr val="0093D0"/>
                </a:solidFill>
                <a:ea typeface="+mn-ea"/>
              </a:rPr>
              <a:t>グレードの成分中の</a:t>
            </a:r>
            <a:r>
              <a:rPr lang="ja-JP" altLang="x-none" dirty="0" smtClean="0">
                <a:solidFill>
                  <a:srgbClr val="0093D0"/>
                </a:solidFill>
                <a:ea typeface="+mn-ea"/>
              </a:rPr>
              <a:t>元素不純物の限度</a:t>
            </a:r>
            <a:r>
              <a:rPr lang="ja-JP" altLang="en-US" dirty="0" smtClean="0">
                <a:solidFill>
                  <a:srgbClr val="0093D0"/>
                </a:solidFill>
                <a:ea typeface="+mn-ea"/>
              </a:rPr>
              <a:t>値</a:t>
            </a:r>
            <a:endParaRPr lang="ja-JP" altLang="x-none" dirty="0" smtClean="0">
              <a:solidFill>
                <a:srgbClr val="0093D0"/>
              </a:solidFill>
              <a:ea typeface="+mn-ea"/>
            </a:endParaRPr>
          </a:p>
          <a:p>
            <a:pPr lvl="1" rtl="0"/>
            <a:r>
              <a:rPr lang="ja-JP" altLang="x-none" dirty="0" smtClean="0">
                <a:solidFill>
                  <a:srgbClr val="0093D0"/>
                </a:solidFill>
                <a:ea typeface="+mn-ea"/>
              </a:rPr>
              <a:t>業者</a:t>
            </a:r>
            <a:r>
              <a:rPr lang="ja-JP" altLang="en-US" dirty="0" smtClean="0">
                <a:solidFill>
                  <a:srgbClr val="0093D0"/>
                </a:solidFill>
                <a:ea typeface="+mn-ea"/>
              </a:rPr>
              <a:t>からの</a:t>
            </a:r>
            <a:r>
              <a:rPr lang="ja-JP" altLang="x-none" dirty="0" smtClean="0">
                <a:solidFill>
                  <a:srgbClr val="0093D0"/>
                </a:solidFill>
                <a:ea typeface="+mn-ea"/>
              </a:rPr>
              <a:t>情報</a:t>
            </a:r>
          </a:p>
          <a:p>
            <a:pPr lvl="1" rtl="0"/>
            <a:r>
              <a:rPr lang="ja-JP" altLang="x-none" dirty="0" smtClean="0">
                <a:solidFill>
                  <a:srgbClr val="0093D0"/>
                </a:solidFill>
                <a:ea typeface="+mn-ea"/>
              </a:rPr>
              <a:t>申請者</a:t>
            </a:r>
            <a:r>
              <a:rPr lang="ja-JP" altLang="en-US" dirty="0" smtClean="0">
                <a:solidFill>
                  <a:srgbClr val="0093D0"/>
                </a:solidFill>
                <a:ea typeface="+mn-ea"/>
              </a:rPr>
              <a:t>による</a:t>
            </a:r>
            <a:r>
              <a:rPr lang="ja-JP" altLang="x-none" dirty="0" smtClean="0">
                <a:solidFill>
                  <a:srgbClr val="0093D0"/>
                </a:solidFill>
                <a:ea typeface="+mn-ea"/>
              </a:rPr>
              <a:t>データ又は情報</a:t>
            </a:r>
            <a:r>
              <a:rPr lang="ja-JP" altLang="en-US" dirty="0" smtClean="0">
                <a:solidFill>
                  <a:srgbClr val="0093D0"/>
                </a:solidFill>
                <a:ea typeface="+mn-ea"/>
              </a:rPr>
              <a:t/>
            </a:r>
            <a:br>
              <a:rPr lang="ja-JP" altLang="en-US" dirty="0" smtClean="0">
                <a:solidFill>
                  <a:srgbClr val="0093D0"/>
                </a:solidFill>
                <a:ea typeface="+mn-ea"/>
              </a:rPr>
            </a:br>
            <a:endParaRPr lang="ja-JP" altLang="en-US" dirty="0">
              <a:solidFill>
                <a:srgbClr val="0093D0"/>
              </a:solidFill>
              <a:ea typeface="+mn-ea"/>
            </a:endParaRPr>
          </a:p>
        </p:txBody>
      </p:sp>
      <p:sp>
        <p:nvSpPr>
          <p:cNvPr id="4" name="Title 1"/>
          <p:cNvSpPr>
            <a:spLocks noGrp="1"/>
          </p:cNvSpPr>
          <p:nvPr>
            <p:ph type="title"/>
          </p:nvPr>
        </p:nvSpPr>
        <p:spPr>
          <a:xfrm>
            <a:off x="705008" y="1137320"/>
            <a:ext cx="8566150" cy="982817"/>
          </a:xfrm>
        </p:spPr>
        <p:txBody>
          <a:bodyPr rtlCol="0"/>
          <a:lstStyle/>
          <a:p>
            <a:pPr algn="ctr" rtl="0"/>
            <a:r>
              <a:rPr lang="x-none" altLang="ja-JP" dirty="0" smtClean="0">
                <a:ea typeface="+mn-ea"/>
              </a:rPr>
              <a:t>Q3D</a:t>
            </a:r>
            <a:r>
              <a:rPr lang="ja-JP" altLang="x-none" dirty="0" smtClean="0">
                <a:ea typeface="+mn-ea"/>
              </a:rPr>
              <a:t>　付録</a:t>
            </a:r>
            <a:r>
              <a:rPr lang="x-none" altLang="ja-JP" dirty="0" smtClean="0">
                <a:ea typeface="+mn-ea"/>
              </a:rPr>
              <a:t>4</a:t>
            </a:r>
            <a:r>
              <a:rPr lang="ja-JP" altLang="x-none" dirty="0" smtClean="0">
                <a:ea typeface="+mn-ea"/>
              </a:rPr>
              <a:t>　例：</a:t>
            </a:r>
            <a:r>
              <a:rPr lang="ja-JP" altLang="en-US" dirty="0" smtClean="0">
                <a:ea typeface="+mn-ea"/>
              </a:rPr>
              <a:t/>
            </a:r>
            <a:br>
              <a:rPr lang="ja-JP" altLang="en-US" dirty="0" smtClean="0">
                <a:ea typeface="+mn-ea"/>
              </a:rPr>
            </a:br>
            <a:r>
              <a:rPr lang="ja-JP" altLang="x-none" dirty="0" smtClean="0">
                <a:ea typeface="+mn-ea"/>
              </a:rPr>
              <a:t>オプション</a:t>
            </a:r>
            <a:r>
              <a:rPr lang="x-none" altLang="ja-JP" dirty="0" smtClean="0">
                <a:ea typeface="+mn-ea"/>
              </a:rPr>
              <a:t>2b</a:t>
            </a:r>
            <a:endParaRPr lang="ja-JP" altLang="en-US" dirty="0">
              <a:ea typeface="+mn-ea"/>
            </a:endParaRPr>
          </a:p>
        </p:txBody>
      </p:sp>
    </p:spTree>
    <p:extLst>
      <p:ext uri="{BB962C8B-B14F-4D97-AF65-F5344CB8AC3E}">
        <p14:creationId xmlns:p14="http://schemas.microsoft.com/office/powerpoint/2010/main" val="3617034941"/>
      </p:ext>
    </p:extLst>
  </p:cSld>
  <p:clrMapOvr>
    <a:masterClrMapping/>
  </p:clrMapOvr>
  <mc:AlternateContent xmlns:mc="http://schemas.openxmlformats.org/markup-compatibility/2006" xmlns:p14="http://schemas.microsoft.com/office/powerpoint/2010/main">
    <mc:Choice Requires="p14">
      <p:transition p14:dur="250">
        <p:wipe/>
      </p:transition>
    </mc:Choice>
    <mc:Fallback xmlns="">
      <p:transition>
        <p:wip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05008" y="946591"/>
            <a:ext cx="8566150" cy="982817"/>
          </a:xfrm>
        </p:spPr>
        <p:txBody>
          <a:bodyPr rtlCol="0"/>
          <a:lstStyle/>
          <a:p>
            <a:pPr algn="ctr" rtl="0"/>
            <a:r>
              <a:rPr lang="ja-JP" altLang="x-none" dirty="0" smtClean="0">
                <a:ea typeface="+mn-ea"/>
              </a:rPr>
              <a:t>オプション</a:t>
            </a:r>
            <a:r>
              <a:rPr lang="x-none" altLang="ja-JP" dirty="0" smtClean="0">
                <a:ea typeface="+mn-ea"/>
              </a:rPr>
              <a:t>2b</a:t>
            </a:r>
            <a:r>
              <a:rPr lang="ja-JP" altLang="x-none" dirty="0" smtClean="0">
                <a:ea typeface="+mn-ea"/>
              </a:rPr>
              <a:t>　付録</a:t>
            </a:r>
            <a:r>
              <a:rPr lang="x-none" altLang="ja-JP" dirty="0" smtClean="0">
                <a:ea typeface="+mn-ea"/>
              </a:rPr>
              <a:t>4</a:t>
            </a:r>
            <a:r>
              <a:rPr lang="ja-JP" altLang="x-none" dirty="0" smtClean="0">
                <a:ea typeface="+mn-ea"/>
              </a:rPr>
              <a:t>　例</a:t>
            </a:r>
            <a:r>
              <a:rPr lang="en-US" altLang="ja-JP" dirty="0" smtClean="0">
                <a:ea typeface="+mn-ea"/>
              </a:rPr>
              <a:t/>
            </a:r>
            <a:br>
              <a:rPr lang="en-US" altLang="ja-JP" dirty="0" smtClean="0">
                <a:ea typeface="+mn-ea"/>
              </a:rPr>
            </a:br>
            <a:r>
              <a:rPr lang="ja-JP" altLang="x-none" dirty="0" smtClean="0">
                <a:ea typeface="+mn-ea"/>
              </a:rPr>
              <a:t>濃度</a:t>
            </a:r>
            <a:r>
              <a:rPr lang="x-none" altLang="ja-JP" baseline="30000" dirty="0" smtClean="0">
                <a:ea typeface="+mn-ea"/>
              </a:rPr>
              <a:t>1</a:t>
            </a:r>
            <a:endParaRPr lang="ja-JP" altLang="en-US" dirty="0">
              <a:ea typeface="+mn-ea"/>
            </a:endParaRPr>
          </a:p>
        </p:txBody>
      </p:sp>
      <p:graphicFrame>
        <p:nvGraphicFramePr>
          <p:cNvPr id="3" name="Table 2"/>
          <p:cNvGraphicFramePr>
            <a:graphicFrameLocks noGrp="1"/>
          </p:cNvGraphicFramePr>
          <p:nvPr>
            <p:extLst/>
          </p:nvPr>
        </p:nvGraphicFramePr>
        <p:xfrm>
          <a:off x="340297" y="1929408"/>
          <a:ext cx="8856983" cy="3895327"/>
        </p:xfrm>
        <a:graphic>
          <a:graphicData uri="http://schemas.openxmlformats.org/drawingml/2006/table">
            <a:tbl>
              <a:tblPr firstRow="1" firstCol="1" lastRow="1" lastCol="1" bandRow="1" bandCol="1">
                <a:tableStyleId>{5C22544A-7EE6-4342-B048-85BDC9FD1C3A}</a:tableStyleId>
              </a:tblPr>
              <a:tblGrid>
                <a:gridCol w="2448271">
                  <a:extLst>
                    <a:ext uri="{9D8B030D-6E8A-4147-A177-3AD203B41FA5}">
                      <a16:colId xmlns:a16="http://schemas.microsoft.com/office/drawing/2014/main" xmlns="" val="20000"/>
                    </a:ext>
                  </a:extLst>
                </a:gridCol>
                <a:gridCol w="1008112">
                  <a:extLst>
                    <a:ext uri="{9D8B030D-6E8A-4147-A177-3AD203B41FA5}">
                      <a16:colId xmlns:a16="http://schemas.microsoft.com/office/drawing/2014/main" xmlns="" val="20001"/>
                    </a:ext>
                  </a:extLst>
                </a:gridCol>
                <a:gridCol w="864096">
                  <a:extLst>
                    <a:ext uri="{9D8B030D-6E8A-4147-A177-3AD203B41FA5}">
                      <a16:colId xmlns:a16="http://schemas.microsoft.com/office/drawing/2014/main" xmlns="" val="20002"/>
                    </a:ext>
                  </a:extLst>
                </a:gridCol>
                <a:gridCol w="864096">
                  <a:extLst>
                    <a:ext uri="{9D8B030D-6E8A-4147-A177-3AD203B41FA5}">
                      <a16:colId xmlns:a16="http://schemas.microsoft.com/office/drawing/2014/main" xmlns="" val="20003"/>
                    </a:ext>
                  </a:extLst>
                </a:gridCol>
                <a:gridCol w="1008112">
                  <a:extLst>
                    <a:ext uri="{9D8B030D-6E8A-4147-A177-3AD203B41FA5}">
                      <a16:colId xmlns:a16="http://schemas.microsoft.com/office/drawing/2014/main" xmlns="" val="20004"/>
                    </a:ext>
                  </a:extLst>
                </a:gridCol>
                <a:gridCol w="720080">
                  <a:extLst>
                    <a:ext uri="{9D8B030D-6E8A-4147-A177-3AD203B41FA5}">
                      <a16:colId xmlns:a16="http://schemas.microsoft.com/office/drawing/2014/main" xmlns="" val="20005"/>
                    </a:ext>
                  </a:extLst>
                </a:gridCol>
                <a:gridCol w="792088">
                  <a:extLst>
                    <a:ext uri="{9D8B030D-6E8A-4147-A177-3AD203B41FA5}">
                      <a16:colId xmlns:a16="http://schemas.microsoft.com/office/drawing/2014/main" xmlns="" val="20006"/>
                    </a:ext>
                  </a:extLst>
                </a:gridCol>
                <a:gridCol w="1152128">
                  <a:extLst>
                    <a:ext uri="{9D8B030D-6E8A-4147-A177-3AD203B41FA5}">
                      <a16:colId xmlns:a16="http://schemas.microsoft.com/office/drawing/2014/main" xmlns="" val="20007"/>
                    </a:ext>
                  </a:extLst>
                </a:gridCol>
              </a:tblGrid>
              <a:tr h="425980">
                <a:tc>
                  <a:txBody>
                    <a:bodyPr/>
                    <a:lstStyle/>
                    <a:p>
                      <a:pPr marL="0" marR="0" algn="ctr" rtl="0">
                        <a:spcBef>
                          <a:spcPts val="0"/>
                        </a:spcBef>
                        <a:spcAft>
                          <a:spcPts val="0"/>
                        </a:spcAft>
                      </a:pPr>
                      <a:r>
                        <a:rPr lang="ja-JP" altLang="en-US" sz="2000" noProof="0" dirty="0" smtClean="0">
                          <a:solidFill>
                            <a:srgbClr val="0093D0"/>
                          </a:solidFill>
                          <a:effectLst/>
                        </a:rPr>
                        <a:t>構成</a:t>
                      </a:r>
                      <a:r>
                        <a:rPr lang="ja-JP" altLang="x-none" sz="2000" noProof="0" dirty="0" smtClean="0">
                          <a:solidFill>
                            <a:srgbClr val="0093D0"/>
                          </a:solidFill>
                          <a:effectLst/>
                        </a:rPr>
                        <a:t>成分</a:t>
                      </a:r>
                      <a:endParaRPr lang="ja-JP" altLang="en-US" sz="2000" noProof="0" dirty="0">
                        <a:solidFill>
                          <a:srgbClr val="0093D0"/>
                        </a:solidFill>
                        <a:effectLst/>
                        <a:latin typeface="Times New Roman"/>
                        <a:ea typeface="MS Mincho"/>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gridSpan="7">
                  <a:txBody>
                    <a:bodyPr/>
                    <a:lstStyle/>
                    <a:p>
                      <a:pPr marL="0" marR="0" algn="ctr" rtl="0">
                        <a:spcBef>
                          <a:spcPts val="0"/>
                        </a:spcBef>
                        <a:spcAft>
                          <a:spcPts val="0"/>
                        </a:spcAft>
                      </a:pPr>
                      <a:r>
                        <a:rPr lang="ja-JP" altLang="x-none" sz="2000" noProof="0" dirty="0" smtClean="0">
                          <a:solidFill>
                            <a:srgbClr val="0093D0"/>
                          </a:solidFill>
                          <a:effectLst/>
                        </a:rPr>
                        <a:t>濃度（</a:t>
                      </a:r>
                      <a:r>
                        <a:rPr lang="x-none" altLang="ja-JP" sz="2000" noProof="0" dirty="0" smtClean="0">
                          <a:solidFill>
                            <a:srgbClr val="0093D0"/>
                          </a:solidFill>
                          <a:effectLst/>
                        </a:rPr>
                        <a:t>µg/g</a:t>
                      </a:r>
                      <a:r>
                        <a:rPr lang="ja-JP" altLang="x-none" sz="2000" noProof="0" dirty="0" smtClean="0">
                          <a:solidFill>
                            <a:srgbClr val="0093D0"/>
                          </a:solidFill>
                          <a:effectLst/>
                        </a:rPr>
                        <a:t>）</a:t>
                      </a:r>
                      <a:endParaRPr lang="ja-JP" altLang="en-US" sz="2000" noProof="0" dirty="0">
                        <a:solidFill>
                          <a:srgbClr val="0093D0"/>
                        </a:solidFill>
                        <a:effectLst/>
                        <a:latin typeface="Times New Roman"/>
                        <a:ea typeface="MS Mincho"/>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pPr rtl="0"/>
                      <a:endParaRPr lang="en-US"/>
                    </a:p>
                  </a:txBody>
                  <a:tcPr/>
                </a:tc>
                <a:tc hMerge="1">
                  <a:txBody>
                    <a:bodyPr/>
                    <a:lstStyle/>
                    <a:p>
                      <a:pPr rtl="0"/>
                      <a:endParaRPr lang="en-US"/>
                    </a:p>
                  </a:txBody>
                  <a:tcPr/>
                </a:tc>
                <a:tc hMerge="1">
                  <a:txBody>
                    <a:bodyPr/>
                    <a:lstStyle/>
                    <a:p>
                      <a:pPr rtl="0"/>
                      <a:endParaRPr lang="en-US"/>
                    </a:p>
                  </a:txBody>
                  <a:tcPr/>
                </a:tc>
                <a:tc hMerge="1">
                  <a:txBody>
                    <a:bodyPr/>
                    <a:lstStyle/>
                    <a:p>
                      <a:pPr rtl="0"/>
                      <a:endParaRPr lang="en-US"/>
                    </a:p>
                  </a:txBody>
                  <a:tcPr/>
                </a:tc>
                <a:tc hMerge="1">
                  <a:txBody>
                    <a:bodyPr/>
                    <a:lstStyle/>
                    <a:p>
                      <a:pPr rtl="0"/>
                      <a:endParaRPr lang="en-US"/>
                    </a:p>
                  </a:txBody>
                  <a:tcPr/>
                </a:tc>
                <a:tc hMerge="1">
                  <a:txBody>
                    <a:bodyPr/>
                    <a:lstStyle/>
                    <a:p>
                      <a:pPr rtl="0"/>
                      <a:endParaRPr lang="en-US"/>
                    </a:p>
                  </a:txBody>
                  <a:tcPr/>
                </a:tc>
                <a:extLst>
                  <a:ext uri="{0D108BD9-81ED-4DB2-BD59-A6C34878D82A}">
                    <a16:rowId xmlns:a16="http://schemas.microsoft.com/office/drawing/2014/main" xmlns="" val="10000"/>
                  </a:ext>
                </a:extLst>
              </a:tr>
              <a:tr h="366107">
                <a:tc>
                  <a:txBody>
                    <a:bodyPr/>
                    <a:lstStyle/>
                    <a:p>
                      <a:pPr marL="0" marR="0" algn="ctr" rtl="0">
                        <a:spcBef>
                          <a:spcPts val="0"/>
                        </a:spcBef>
                        <a:spcAft>
                          <a:spcPts val="0"/>
                        </a:spcAft>
                      </a:pPr>
                      <a:r>
                        <a:rPr lang="ja-JP" altLang="x-none" sz="2000" noProof="0" smtClean="0">
                          <a:solidFill>
                            <a:srgbClr val="0093D0"/>
                          </a:solidFill>
                          <a:effectLst/>
                        </a:rPr>
                        <a:t> </a:t>
                      </a:r>
                      <a:endParaRPr lang="ja-JP" altLang="en-US" sz="2000" noProof="0">
                        <a:solidFill>
                          <a:srgbClr val="0093D0"/>
                        </a:solidFill>
                        <a:effectLst/>
                        <a:latin typeface="Times New Roman"/>
                        <a:ea typeface="MS Mincho"/>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rtl="0">
                        <a:spcBef>
                          <a:spcPts val="0"/>
                        </a:spcBef>
                        <a:spcAft>
                          <a:spcPts val="0"/>
                        </a:spcAft>
                      </a:pPr>
                      <a:r>
                        <a:rPr lang="x-none" altLang="ja-JP" sz="2000" noProof="0" smtClean="0">
                          <a:solidFill>
                            <a:srgbClr val="0093D0"/>
                          </a:solidFill>
                          <a:effectLst/>
                        </a:rPr>
                        <a:t>Pb</a:t>
                      </a:r>
                      <a:endParaRPr lang="ja-JP" altLang="en-US" sz="2000" noProof="0">
                        <a:solidFill>
                          <a:srgbClr val="0093D0"/>
                        </a:solidFill>
                        <a:effectLst/>
                        <a:latin typeface="Times New Roman"/>
                        <a:ea typeface="MS Mincho"/>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rtl="0">
                        <a:spcBef>
                          <a:spcPts val="0"/>
                        </a:spcBef>
                        <a:spcAft>
                          <a:spcPts val="0"/>
                        </a:spcAft>
                      </a:pPr>
                      <a:r>
                        <a:rPr lang="x-none" altLang="ja-JP" sz="2000" noProof="0" smtClean="0">
                          <a:solidFill>
                            <a:srgbClr val="0093D0"/>
                          </a:solidFill>
                          <a:effectLst/>
                        </a:rPr>
                        <a:t>As</a:t>
                      </a:r>
                      <a:endParaRPr lang="ja-JP" altLang="en-US" sz="2000" noProof="0">
                        <a:solidFill>
                          <a:srgbClr val="0093D0"/>
                        </a:solidFill>
                        <a:effectLst/>
                        <a:latin typeface="Times New Roman"/>
                        <a:ea typeface="MS Mincho"/>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rtl="0">
                        <a:spcBef>
                          <a:spcPts val="0"/>
                        </a:spcBef>
                        <a:spcAft>
                          <a:spcPts val="0"/>
                        </a:spcAft>
                      </a:pPr>
                      <a:r>
                        <a:rPr lang="x-none" altLang="ja-JP" sz="2000" noProof="0" smtClean="0">
                          <a:solidFill>
                            <a:srgbClr val="0093D0"/>
                          </a:solidFill>
                          <a:effectLst/>
                        </a:rPr>
                        <a:t>Cd</a:t>
                      </a:r>
                      <a:endParaRPr lang="ja-JP" altLang="en-US" sz="2000" noProof="0">
                        <a:solidFill>
                          <a:srgbClr val="0093D0"/>
                        </a:solidFill>
                        <a:effectLst/>
                        <a:latin typeface="Times New Roman"/>
                        <a:ea typeface="MS Mincho"/>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rtl="0">
                        <a:spcBef>
                          <a:spcPts val="0"/>
                        </a:spcBef>
                        <a:spcAft>
                          <a:spcPts val="0"/>
                        </a:spcAft>
                      </a:pPr>
                      <a:r>
                        <a:rPr lang="x-none" altLang="ja-JP" sz="2000" noProof="0" smtClean="0">
                          <a:solidFill>
                            <a:srgbClr val="0093D0"/>
                          </a:solidFill>
                          <a:effectLst/>
                        </a:rPr>
                        <a:t>Hg</a:t>
                      </a:r>
                      <a:endParaRPr lang="ja-JP" altLang="en-US" sz="2000" noProof="0">
                        <a:solidFill>
                          <a:srgbClr val="0093D0"/>
                        </a:solidFill>
                        <a:effectLst/>
                        <a:latin typeface="Times New Roman"/>
                        <a:ea typeface="MS Mincho"/>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rtl="0">
                        <a:spcBef>
                          <a:spcPts val="0"/>
                        </a:spcBef>
                        <a:spcAft>
                          <a:spcPts val="0"/>
                        </a:spcAft>
                      </a:pPr>
                      <a:r>
                        <a:rPr lang="x-none" altLang="ja-JP" sz="2000" noProof="0" smtClean="0">
                          <a:solidFill>
                            <a:srgbClr val="0093D0"/>
                          </a:solidFill>
                          <a:effectLst/>
                        </a:rPr>
                        <a:t>Pd</a:t>
                      </a:r>
                      <a:endParaRPr lang="ja-JP" altLang="en-US" sz="2000" noProof="0">
                        <a:solidFill>
                          <a:srgbClr val="0093D0"/>
                        </a:solidFill>
                        <a:effectLst/>
                        <a:latin typeface="Times New Roman"/>
                        <a:ea typeface="MS Mincho"/>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rtl="0">
                        <a:spcBef>
                          <a:spcPts val="0"/>
                        </a:spcBef>
                        <a:spcAft>
                          <a:spcPts val="0"/>
                        </a:spcAft>
                      </a:pPr>
                      <a:r>
                        <a:rPr lang="x-none" altLang="ja-JP" sz="2000" noProof="0" smtClean="0">
                          <a:solidFill>
                            <a:srgbClr val="0093D0"/>
                          </a:solidFill>
                          <a:effectLst/>
                        </a:rPr>
                        <a:t>V</a:t>
                      </a:r>
                      <a:endParaRPr lang="ja-JP" altLang="en-US" sz="2000" noProof="0">
                        <a:solidFill>
                          <a:srgbClr val="0093D0"/>
                        </a:solidFill>
                        <a:effectLst/>
                        <a:latin typeface="Times New Roman"/>
                        <a:ea typeface="MS Mincho"/>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rtl="0">
                        <a:spcBef>
                          <a:spcPts val="0"/>
                        </a:spcBef>
                        <a:spcAft>
                          <a:spcPts val="0"/>
                        </a:spcAft>
                      </a:pPr>
                      <a:r>
                        <a:rPr lang="x-none" altLang="ja-JP" sz="2000" b="0" noProof="0" smtClean="0">
                          <a:solidFill>
                            <a:srgbClr val="0093D0"/>
                          </a:solidFill>
                          <a:effectLst/>
                        </a:rPr>
                        <a:t>Ni</a:t>
                      </a:r>
                      <a:endParaRPr lang="ja-JP" altLang="en-US" sz="2000" b="0" noProof="0">
                        <a:solidFill>
                          <a:srgbClr val="0093D0"/>
                        </a:solidFill>
                        <a:effectLst/>
                        <a:latin typeface="Times New Roman"/>
                        <a:ea typeface="MS Mincho"/>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10001"/>
                  </a:ext>
                </a:extLst>
              </a:tr>
              <a:tr h="360040">
                <a:tc>
                  <a:txBody>
                    <a:bodyPr/>
                    <a:lstStyle/>
                    <a:p>
                      <a:pPr marL="0" marR="0" rtl="0">
                        <a:spcBef>
                          <a:spcPts val="0"/>
                        </a:spcBef>
                        <a:spcAft>
                          <a:spcPts val="0"/>
                        </a:spcAft>
                      </a:pPr>
                      <a:r>
                        <a:rPr lang="ja-JP" altLang="x-none" sz="2000" b="0" noProof="0" smtClean="0">
                          <a:solidFill>
                            <a:srgbClr val="0093D0"/>
                          </a:solidFill>
                          <a:effectLst/>
                        </a:rPr>
                        <a:t>原薬</a:t>
                      </a:r>
                      <a:endParaRPr lang="ja-JP" altLang="en-US" sz="2000" b="0" noProof="0">
                        <a:solidFill>
                          <a:srgbClr val="0093D0"/>
                        </a:solidFill>
                        <a:effectLst/>
                        <a:latin typeface="Times New Roman"/>
                        <a:ea typeface="MS Mincho"/>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rtl="0">
                        <a:spcBef>
                          <a:spcPts val="0"/>
                        </a:spcBef>
                        <a:spcAft>
                          <a:spcPts val="0"/>
                        </a:spcAft>
                      </a:pPr>
                      <a:r>
                        <a:rPr lang="x-none" altLang="ja-JP" sz="2000" b="0" noProof="0" smtClean="0">
                          <a:solidFill>
                            <a:srgbClr val="0093D0"/>
                          </a:solidFill>
                          <a:effectLst/>
                          <a:latin typeface="+mn-lt"/>
                          <a:ea typeface="MS Mincho"/>
                        </a:rPr>
                        <a:t>&lt;LoQ</a:t>
                      </a:r>
                      <a:endParaRPr lang="ja-JP" altLang="en-US" sz="2000" b="0" noProof="0">
                        <a:solidFill>
                          <a:srgbClr val="0093D0"/>
                        </a:solidFill>
                        <a:effectLst/>
                        <a:latin typeface="+mn-lt"/>
                        <a:ea typeface="MS Mincho"/>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rtl="0">
                        <a:spcBef>
                          <a:spcPts val="0"/>
                        </a:spcBef>
                        <a:spcAft>
                          <a:spcPts val="0"/>
                        </a:spcAft>
                      </a:pPr>
                      <a:r>
                        <a:rPr lang="x-none" altLang="ja-JP" sz="2000" b="0" noProof="0" smtClean="0">
                          <a:solidFill>
                            <a:srgbClr val="0093D0"/>
                          </a:solidFill>
                          <a:effectLst/>
                          <a:latin typeface="+mn-lt"/>
                          <a:ea typeface="MS Mincho"/>
                        </a:rPr>
                        <a:t>0.5</a:t>
                      </a:r>
                      <a:endParaRPr lang="x-none" altLang="ja-JP" sz="2000" b="0" noProof="0">
                        <a:solidFill>
                          <a:srgbClr val="0093D0"/>
                        </a:solidFill>
                        <a:effectLst/>
                        <a:latin typeface="+mn-lt"/>
                        <a:ea typeface="MS Mincho"/>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rtl="0">
                        <a:spcBef>
                          <a:spcPts val="0"/>
                        </a:spcBef>
                        <a:spcAft>
                          <a:spcPts val="0"/>
                        </a:spcAft>
                      </a:pPr>
                      <a:r>
                        <a:rPr lang="x-none" altLang="ja-JP" sz="2000" b="0" noProof="0" smtClean="0">
                          <a:solidFill>
                            <a:srgbClr val="0093D0"/>
                          </a:solidFill>
                          <a:effectLst/>
                          <a:latin typeface="+mn-lt"/>
                          <a:ea typeface="MS Mincho"/>
                        </a:rPr>
                        <a:t>&lt;LoQ</a:t>
                      </a:r>
                      <a:endParaRPr lang="ja-JP" altLang="en-US" sz="2000" b="0" noProof="0">
                        <a:solidFill>
                          <a:srgbClr val="0093D0"/>
                        </a:solidFill>
                        <a:effectLst/>
                        <a:latin typeface="+mn-lt"/>
                        <a:ea typeface="MS Mincho"/>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rtl="0">
                        <a:spcBef>
                          <a:spcPts val="0"/>
                        </a:spcBef>
                        <a:spcAft>
                          <a:spcPts val="0"/>
                        </a:spcAft>
                      </a:pPr>
                      <a:r>
                        <a:rPr lang="x-none" altLang="ja-JP" sz="2000" b="0" noProof="0" smtClean="0">
                          <a:solidFill>
                            <a:srgbClr val="0093D0"/>
                          </a:solidFill>
                          <a:effectLst/>
                          <a:latin typeface="+mn-lt"/>
                          <a:ea typeface="MS Mincho"/>
                        </a:rPr>
                        <a:t>&lt;LoQ</a:t>
                      </a:r>
                      <a:endParaRPr lang="ja-JP" altLang="en-US" sz="2000" b="0" noProof="0">
                        <a:solidFill>
                          <a:srgbClr val="0093D0"/>
                        </a:solidFill>
                        <a:effectLst/>
                        <a:latin typeface="+mn-lt"/>
                        <a:ea typeface="MS Mincho"/>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rtl="0">
                        <a:spcBef>
                          <a:spcPts val="0"/>
                        </a:spcBef>
                        <a:spcAft>
                          <a:spcPts val="0"/>
                        </a:spcAft>
                      </a:pPr>
                      <a:r>
                        <a:rPr lang="x-none" altLang="ja-JP" sz="2000" b="0" noProof="0" smtClean="0">
                          <a:solidFill>
                            <a:srgbClr val="0093D0"/>
                          </a:solidFill>
                          <a:effectLst/>
                          <a:latin typeface="+mn-lt"/>
                          <a:ea typeface="MS Mincho"/>
                        </a:rPr>
                        <a:t>20</a:t>
                      </a:r>
                      <a:endParaRPr lang="x-none" altLang="ja-JP" sz="2000" b="0" noProof="0">
                        <a:solidFill>
                          <a:srgbClr val="0093D0"/>
                        </a:solidFill>
                        <a:effectLst/>
                        <a:latin typeface="+mn-lt"/>
                        <a:ea typeface="MS Mincho"/>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rtl="0">
                        <a:spcBef>
                          <a:spcPts val="0"/>
                        </a:spcBef>
                        <a:spcAft>
                          <a:spcPts val="0"/>
                        </a:spcAft>
                      </a:pPr>
                      <a:r>
                        <a:rPr lang="x-none" altLang="ja-JP" sz="2000" b="0" noProof="0" smtClean="0">
                          <a:solidFill>
                            <a:srgbClr val="0093D0"/>
                          </a:solidFill>
                          <a:effectLst/>
                          <a:latin typeface="+mn-lt"/>
                          <a:ea typeface="MS Mincho"/>
                        </a:rPr>
                        <a:t>&lt;LoQ</a:t>
                      </a:r>
                      <a:endParaRPr lang="ja-JP" altLang="en-US" sz="2000" b="0" noProof="0">
                        <a:solidFill>
                          <a:srgbClr val="0093D0"/>
                        </a:solidFill>
                        <a:effectLst/>
                        <a:latin typeface="+mn-lt"/>
                        <a:ea typeface="MS Mincho"/>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rtl="0">
                        <a:spcBef>
                          <a:spcPts val="0"/>
                        </a:spcBef>
                        <a:spcAft>
                          <a:spcPts val="0"/>
                        </a:spcAft>
                      </a:pPr>
                      <a:r>
                        <a:rPr lang="x-none" altLang="ja-JP" sz="2000" b="0" noProof="0" smtClean="0">
                          <a:solidFill>
                            <a:srgbClr val="0093D0"/>
                          </a:solidFill>
                          <a:effectLst/>
                          <a:latin typeface="+mn-lt"/>
                          <a:ea typeface="MS Mincho"/>
                        </a:rPr>
                        <a:t>50</a:t>
                      </a:r>
                      <a:endParaRPr lang="x-none" altLang="ja-JP" sz="2000" b="0" noProof="0">
                        <a:solidFill>
                          <a:srgbClr val="0093D0"/>
                        </a:solidFill>
                        <a:effectLst/>
                        <a:latin typeface="+mn-lt"/>
                        <a:ea typeface="MS Mincho"/>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10002"/>
                  </a:ext>
                </a:extLst>
              </a:tr>
              <a:tr h="295776">
                <a:tc>
                  <a:txBody>
                    <a:bodyPr/>
                    <a:lstStyle/>
                    <a:p>
                      <a:pPr marL="0" marR="0" rtl="0">
                        <a:spcBef>
                          <a:spcPts val="0"/>
                        </a:spcBef>
                        <a:spcAft>
                          <a:spcPts val="0"/>
                        </a:spcAft>
                      </a:pPr>
                      <a:r>
                        <a:rPr lang="x-none" altLang="ja-JP" sz="2000" b="0" noProof="0" smtClean="0">
                          <a:solidFill>
                            <a:srgbClr val="0093D0"/>
                          </a:solidFill>
                          <a:effectLst/>
                        </a:rPr>
                        <a:t>MCC</a:t>
                      </a:r>
                      <a:endParaRPr lang="ja-JP" altLang="en-US" sz="2000" b="0" noProof="0">
                        <a:solidFill>
                          <a:srgbClr val="0093D0"/>
                        </a:solidFill>
                        <a:effectLst/>
                        <a:latin typeface="Times New Roman"/>
                        <a:ea typeface="MS Mincho"/>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rtl="0">
                        <a:spcBef>
                          <a:spcPts val="0"/>
                        </a:spcBef>
                        <a:spcAft>
                          <a:spcPts val="0"/>
                        </a:spcAft>
                      </a:pPr>
                      <a:r>
                        <a:rPr lang="x-none" altLang="ja-JP" sz="2000" b="0" noProof="0" smtClean="0">
                          <a:solidFill>
                            <a:srgbClr val="0093D0"/>
                          </a:solidFill>
                          <a:effectLst/>
                          <a:latin typeface="+mn-lt"/>
                          <a:ea typeface="MS Mincho"/>
                        </a:rPr>
                        <a:t>0.1</a:t>
                      </a:r>
                      <a:endParaRPr lang="x-none" altLang="ja-JP" sz="2000" b="0" noProof="0">
                        <a:solidFill>
                          <a:srgbClr val="0093D0"/>
                        </a:solidFill>
                        <a:effectLst/>
                        <a:latin typeface="+mn-lt"/>
                        <a:ea typeface="MS Mincho"/>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rtl="0">
                        <a:spcBef>
                          <a:spcPts val="0"/>
                        </a:spcBef>
                        <a:spcAft>
                          <a:spcPts val="0"/>
                        </a:spcAft>
                      </a:pPr>
                      <a:r>
                        <a:rPr lang="x-none" altLang="ja-JP" sz="2000" b="0" noProof="0" smtClean="0">
                          <a:solidFill>
                            <a:srgbClr val="0093D0"/>
                          </a:solidFill>
                          <a:effectLst/>
                          <a:latin typeface="+mn-lt"/>
                          <a:ea typeface="MS Mincho"/>
                        </a:rPr>
                        <a:t>0.1</a:t>
                      </a:r>
                      <a:endParaRPr lang="x-none" altLang="ja-JP" sz="2000" b="0" noProof="0">
                        <a:solidFill>
                          <a:srgbClr val="0093D0"/>
                        </a:solidFill>
                        <a:effectLst/>
                        <a:latin typeface="+mn-lt"/>
                        <a:ea typeface="MS Mincho"/>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rtl="0">
                        <a:spcBef>
                          <a:spcPts val="0"/>
                        </a:spcBef>
                        <a:spcAft>
                          <a:spcPts val="0"/>
                        </a:spcAft>
                      </a:pPr>
                      <a:r>
                        <a:rPr lang="x-none" altLang="ja-JP" sz="2000" b="0" noProof="0" smtClean="0">
                          <a:solidFill>
                            <a:srgbClr val="0093D0"/>
                          </a:solidFill>
                          <a:effectLst/>
                          <a:latin typeface="+mn-lt"/>
                          <a:ea typeface="MS Mincho"/>
                        </a:rPr>
                        <a:t>0.1</a:t>
                      </a:r>
                      <a:endParaRPr lang="x-none" altLang="ja-JP" sz="2000" b="0" noProof="0">
                        <a:solidFill>
                          <a:srgbClr val="0093D0"/>
                        </a:solidFill>
                        <a:effectLst/>
                        <a:latin typeface="+mn-lt"/>
                        <a:ea typeface="MS Mincho"/>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rtl="0">
                        <a:spcBef>
                          <a:spcPts val="0"/>
                        </a:spcBef>
                        <a:spcAft>
                          <a:spcPts val="0"/>
                        </a:spcAft>
                      </a:pPr>
                      <a:r>
                        <a:rPr lang="x-none" altLang="ja-JP" sz="2000" b="0" noProof="0" smtClean="0">
                          <a:solidFill>
                            <a:srgbClr val="0093D0"/>
                          </a:solidFill>
                          <a:effectLst/>
                          <a:latin typeface="+mn-lt"/>
                          <a:ea typeface="MS Mincho"/>
                        </a:rPr>
                        <a:t>0.1</a:t>
                      </a:r>
                      <a:endParaRPr lang="x-none" altLang="ja-JP" sz="2000" b="0" noProof="0">
                        <a:solidFill>
                          <a:srgbClr val="0093D0"/>
                        </a:solidFill>
                        <a:effectLst/>
                        <a:latin typeface="+mn-lt"/>
                        <a:ea typeface="MS Mincho"/>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rtl="0">
                        <a:spcBef>
                          <a:spcPts val="0"/>
                        </a:spcBef>
                        <a:spcAft>
                          <a:spcPts val="0"/>
                        </a:spcAft>
                      </a:pPr>
                      <a:r>
                        <a:rPr lang="ja-JP" altLang="x-none" sz="2000" b="0" noProof="0" smtClean="0">
                          <a:solidFill>
                            <a:srgbClr val="0093D0"/>
                          </a:solidFill>
                          <a:effectLst/>
                          <a:latin typeface="+mn-lt"/>
                          <a:ea typeface="MS Mincho"/>
                        </a:rPr>
                        <a:t>*</a:t>
                      </a:r>
                      <a:endParaRPr lang="ja-JP" altLang="x-none" sz="2000" b="0" noProof="0">
                        <a:solidFill>
                          <a:srgbClr val="0093D0"/>
                        </a:solidFill>
                        <a:effectLst/>
                        <a:latin typeface="+mn-lt"/>
                        <a:ea typeface="MS Mincho"/>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rtl="0">
                        <a:spcBef>
                          <a:spcPts val="0"/>
                        </a:spcBef>
                        <a:spcAft>
                          <a:spcPts val="0"/>
                        </a:spcAft>
                      </a:pPr>
                      <a:r>
                        <a:rPr lang="x-none" altLang="ja-JP" sz="2000" b="0" noProof="0" smtClean="0">
                          <a:solidFill>
                            <a:srgbClr val="0093D0"/>
                          </a:solidFill>
                          <a:effectLst/>
                          <a:latin typeface="+mn-lt"/>
                          <a:ea typeface="MS Mincho"/>
                        </a:rPr>
                        <a:t>&lt;LoQ</a:t>
                      </a:r>
                      <a:endParaRPr lang="ja-JP" altLang="en-US" sz="2000" b="0" noProof="0">
                        <a:solidFill>
                          <a:srgbClr val="0093D0"/>
                        </a:solidFill>
                        <a:effectLst/>
                        <a:latin typeface="+mn-lt"/>
                        <a:ea typeface="MS Mincho"/>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rtl="0">
                        <a:spcBef>
                          <a:spcPts val="0"/>
                        </a:spcBef>
                        <a:spcAft>
                          <a:spcPts val="0"/>
                        </a:spcAft>
                      </a:pPr>
                      <a:r>
                        <a:rPr lang="x-none" altLang="ja-JP" sz="2000" b="0" noProof="0" smtClean="0">
                          <a:solidFill>
                            <a:srgbClr val="0093D0"/>
                          </a:solidFill>
                          <a:effectLst/>
                          <a:latin typeface="+mn-lt"/>
                          <a:ea typeface="MS Mincho"/>
                        </a:rPr>
                        <a:t>&lt;LoQ</a:t>
                      </a:r>
                      <a:endParaRPr lang="ja-JP" altLang="en-US" sz="2000" b="0" noProof="0">
                        <a:solidFill>
                          <a:srgbClr val="0093D0"/>
                        </a:solidFill>
                        <a:effectLst/>
                        <a:latin typeface="+mn-lt"/>
                        <a:ea typeface="MS Mincho"/>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10003"/>
                  </a:ext>
                </a:extLst>
              </a:tr>
              <a:tr h="301063">
                <a:tc>
                  <a:txBody>
                    <a:bodyPr/>
                    <a:lstStyle/>
                    <a:p>
                      <a:pPr marL="0" marR="0" rtl="0">
                        <a:spcBef>
                          <a:spcPts val="0"/>
                        </a:spcBef>
                        <a:spcAft>
                          <a:spcPts val="0"/>
                        </a:spcAft>
                      </a:pPr>
                      <a:r>
                        <a:rPr lang="ja-JP" altLang="x-none" sz="2000" b="0" noProof="0" smtClean="0">
                          <a:solidFill>
                            <a:srgbClr val="0093D0"/>
                          </a:solidFill>
                          <a:effectLst/>
                        </a:rPr>
                        <a:t>乳糖</a:t>
                      </a:r>
                      <a:endParaRPr lang="ja-JP" altLang="en-US" sz="2000" b="0" noProof="0">
                        <a:solidFill>
                          <a:srgbClr val="0093D0"/>
                        </a:solidFill>
                        <a:effectLst/>
                        <a:latin typeface="Times New Roman"/>
                        <a:ea typeface="MS Mincho"/>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rtl="0">
                        <a:spcBef>
                          <a:spcPts val="0"/>
                        </a:spcBef>
                        <a:spcAft>
                          <a:spcPts val="0"/>
                        </a:spcAft>
                      </a:pPr>
                      <a:r>
                        <a:rPr lang="x-none" altLang="ja-JP" sz="2000" b="0" noProof="0" smtClean="0">
                          <a:solidFill>
                            <a:srgbClr val="0093D0"/>
                          </a:solidFill>
                          <a:effectLst/>
                          <a:latin typeface="+mn-lt"/>
                          <a:ea typeface="MS Mincho"/>
                        </a:rPr>
                        <a:t>0.1</a:t>
                      </a:r>
                      <a:endParaRPr lang="x-none" altLang="ja-JP" sz="2000" b="0" noProof="0">
                        <a:solidFill>
                          <a:srgbClr val="0093D0"/>
                        </a:solidFill>
                        <a:effectLst/>
                        <a:latin typeface="+mn-lt"/>
                        <a:ea typeface="MS Mincho"/>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rtl="0">
                        <a:spcBef>
                          <a:spcPts val="0"/>
                        </a:spcBef>
                        <a:spcAft>
                          <a:spcPts val="0"/>
                        </a:spcAft>
                      </a:pPr>
                      <a:r>
                        <a:rPr lang="x-none" altLang="ja-JP" sz="2000" b="0" noProof="0" smtClean="0">
                          <a:solidFill>
                            <a:srgbClr val="0093D0"/>
                          </a:solidFill>
                          <a:effectLst/>
                          <a:latin typeface="+mn-lt"/>
                          <a:ea typeface="MS Mincho"/>
                        </a:rPr>
                        <a:t>0.1</a:t>
                      </a:r>
                      <a:endParaRPr lang="x-none" altLang="ja-JP" sz="2000" b="0" noProof="0">
                        <a:solidFill>
                          <a:srgbClr val="0093D0"/>
                        </a:solidFill>
                        <a:effectLst/>
                        <a:latin typeface="+mn-lt"/>
                        <a:ea typeface="MS Mincho"/>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rtl="0">
                        <a:spcBef>
                          <a:spcPts val="0"/>
                        </a:spcBef>
                        <a:spcAft>
                          <a:spcPts val="0"/>
                        </a:spcAft>
                      </a:pPr>
                      <a:r>
                        <a:rPr lang="x-none" altLang="ja-JP" sz="2000" b="0" noProof="0" smtClean="0">
                          <a:solidFill>
                            <a:srgbClr val="0093D0"/>
                          </a:solidFill>
                          <a:effectLst/>
                          <a:latin typeface="+mn-lt"/>
                          <a:ea typeface="MS Mincho"/>
                        </a:rPr>
                        <a:t>0.1</a:t>
                      </a:r>
                      <a:endParaRPr lang="x-none" altLang="ja-JP" sz="2000" b="0" noProof="0">
                        <a:solidFill>
                          <a:srgbClr val="0093D0"/>
                        </a:solidFill>
                        <a:effectLst/>
                        <a:latin typeface="+mn-lt"/>
                        <a:ea typeface="MS Mincho"/>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rtl="0">
                        <a:spcBef>
                          <a:spcPts val="0"/>
                        </a:spcBef>
                        <a:spcAft>
                          <a:spcPts val="0"/>
                        </a:spcAft>
                      </a:pPr>
                      <a:r>
                        <a:rPr lang="x-none" altLang="ja-JP" sz="2000" b="0" noProof="0" smtClean="0">
                          <a:solidFill>
                            <a:srgbClr val="0093D0"/>
                          </a:solidFill>
                          <a:effectLst/>
                          <a:latin typeface="+mn-lt"/>
                          <a:ea typeface="MS Mincho"/>
                        </a:rPr>
                        <a:t>0.1</a:t>
                      </a:r>
                      <a:endParaRPr lang="x-none" altLang="ja-JP" sz="2000" b="0" noProof="0">
                        <a:solidFill>
                          <a:srgbClr val="0093D0"/>
                        </a:solidFill>
                        <a:effectLst/>
                        <a:latin typeface="+mn-lt"/>
                        <a:ea typeface="MS Mincho"/>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rtl="0">
                        <a:spcBef>
                          <a:spcPts val="0"/>
                        </a:spcBef>
                        <a:spcAft>
                          <a:spcPts val="0"/>
                        </a:spcAft>
                      </a:pPr>
                      <a:r>
                        <a:rPr lang="ja-JP" altLang="x-none" sz="2000" b="0" noProof="0" smtClean="0">
                          <a:solidFill>
                            <a:srgbClr val="0093D0"/>
                          </a:solidFill>
                          <a:effectLst/>
                          <a:latin typeface="+mn-lt"/>
                          <a:ea typeface="MS Mincho"/>
                        </a:rPr>
                        <a:t>*</a:t>
                      </a:r>
                      <a:endParaRPr lang="ja-JP" altLang="x-none" sz="2000" b="0" noProof="0">
                        <a:solidFill>
                          <a:srgbClr val="0093D0"/>
                        </a:solidFill>
                        <a:effectLst/>
                        <a:latin typeface="+mn-lt"/>
                        <a:ea typeface="MS Mincho"/>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rtl="0">
                        <a:spcBef>
                          <a:spcPts val="0"/>
                        </a:spcBef>
                        <a:spcAft>
                          <a:spcPts val="0"/>
                        </a:spcAft>
                      </a:pPr>
                      <a:r>
                        <a:rPr lang="x-none" altLang="ja-JP" sz="2000" b="0" noProof="0" smtClean="0">
                          <a:solidFill>
                            <a:srgbClr val="0093D0"/>
                          </a:solidFill>
                          <a:effectLst/>
                          <a:latin typeface="+mn-lt"/>
                          <a:ea typeface="MS Mincho"/>
                        </a:rPr>
                        <a:t>&lt;LoQ</a:t>
                      </a:r>
                      <a:endParaRPr lang="ja-JP" altLang="en-US" sz="2000" b="0" noProof="0">
                        <a:solidFill>
                          <a:srgbClr val="0093D0"/>
                        </a:solidFill>
                        <a:effectLst/>
                        <a:latin typeface="+mn-lt"/>
                        <a:ea typeface="MS Mincho"/>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rtl="0">
                        <a:spcBef>
                          <a:spcPts val="0"/>
                        </a:spcBef>
                        <a:spcAft>
                          <a:spcPts val="0"/>
                        </a:spcAft>
                      </a:pPr>
                      <a:r>
                        <a:rPr lang="x-none" altLang="ja-JP" sz="2000" b="0" noProof="0" smtClean="0">
                          <a:solidFill>
                            <a:srgbClr val="0093D0"/>
                          </a:solidFill>
                          <a:effectLst/>
                          <a:latin typeface="+mn-lt"/>
                          <a:ea typeface="MS Mincho"/>
                        </a:rPr>
                        <a:t>&lt;LoQ</a:t>
                      </a:r>
                      <a:endParaRPr lang="ja-JP" altLang="en-US" sz="2000" b="0" noProof="0">
                        <a:solidFill>
                          <a:srgbClr val="0093D0"/>
                        </a:solidFill>
                        <a:effectLst/>
                        <a:latin typeface="+mn-lt"/>
                        <a:ea typeface="MS Mincho"/>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10004"/>
                  </a:ext>
                </a:extLst>
              </a:tr>
              <a:tr h="295776">
                <a:tc>
                  <a:txBody>
                    <a:bodyPr/>
                    <a:lstStyle/>
                    <a:p>
                      <a:pPr marL="0" marR="0" rtl="0">
                        <a:spcBef>
                          <a:spcPts val="0"/>
                        </a:spcBef>
                        <a:spcAft>
                          <a:spcPts val="0"/>
                        </a:spcAft>
                      </a:pPr>
                      <a:r>
                        <a:rPr lang="ja-JP" altLang="x-none" sz="2000" b="0" noProof="0" smtClean="0">
                          <a:solidFill>
                            <a:srgbClr val="0093D0"/>
                          </a:solidFill>
                          <a:effectLst/>
                        </a:rPr>
                        <a:t>リン酸カルシウム</a:t>
                      </a:r>
                      <a:endParaRPr lang="ja-JP" altLang="en-US" sz="2000" b="0" noProof="0">
                        <a:solidFill>
                          <a:srgbClr val="0093D0"/>
                        </a:solidFill>
                        <a:effectLst/>
                        <a:latin typeface="Times New Roman"/>
                        <a:ea typeface="MS Mincho"/>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rtl="0">
                        <a:spcBef>
                          <a:spcPts val="0"/>
                        </a:spcBef>
                        <a:spcAft>
                          <a:spcPts val="0"/>
                        </a:spcAft>
                      </a:pPr>
                      <a:r>
                        <a:rPr lang="x-none" altLang="ja-JP" sz="2000" b="0" noProof="0" smtClean="0">
                          <a:solidFill>
                            <a:srgbClr val="0093D0"/>
                          </a:solidFill>
                          <a:effectLst/>
                          <a:latin typeface="+mn-lt"/>
                          <a:ea typeface="MS Mincho"/>
                        </a:rPr>
                        <a:t>1</a:t>
                      </a:r>
                      <a:endParaRPr lang="x-none" altLang="ja-JP" sz="2000" b="0" noProof="0">
                        <a:solidFill>
                          <a:srgbClr val="0093D0"/>
                        </a:solidFill>
                        <a:effectLst/>
                        <a:latin typeface="+mn-lt"/>
                        <a:ea typeface="MS Mincho"/>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rtl="0">
                        <a:spcBef>
                          <a:spcPts val="0"/>
                        </a:spcBef>
                        <a:spcAft>
                          <a:spcPts val="0"/>
                        </a:spcAft>
                      </a:pPr>
                      <a:r>
                        <a:rPr lang="x-none" altLang="ja-JP" sz="2000" b="0" noProof="0" smtClean="0">
                          <a:solidFill>
                            <a:srgbClr val="0093D0"/>
                          </a:solidFill>
                          <a:effectLst/>
                          <a:latin typeface="+mn-lt"/>
                          <a:ea typeface="MS Mincho"/>
                        </a:rPr>
                        <a:t>1</a:t>
                      </a:r>
                      <a:endParaRPr lang="x-none" altLang="ja-JP" sz="2000" b="0" noProof="0">
                        <a:solidFill>
                          <a:srgbClr val="0093D0"/>
                        </a:solidFill>
                        <a:effectLst/>
                        <a:latin typeface="+mn-lt"/>
                        <a:ea typeface="MS Mincho"/>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rtl="0">
                        <a:spcBef>
                          <a:spcPts val="0"/>
                        </a:spcBef>
                        <a:spcAft>
                          <a:spcPts val="0"/>
                        </a:spcAft>
                      </a:pPr>
                      <a:r>
                        <a:rPr lang="x-none" altLang="ja-JP" sz="2000" b="0" noProof="0" smtClean="0">
                          <a:solidFill>
                            <a:srgbClr val="0093D0"/>
                          </a:solidFill>
                          <a:effectLst/>
                          <a:latin typeface="+mn-lt"/>
                          <a:ea typeface="MS Mincho"/>
                        </a:rPr>
                        <a:t>1</a:t>
                      </a:r>
                      <a:endParaRPr lang="x-none" altLang="ja-JP" sz="2000" b="0" noProof="0">
                        <a:solidFill>
                          <a:srgbClr val="0093D0"/>
                        </a:solidFill>
                        <a:effectLst/>
                        <a:latin typeface="+mn-lt"/>
                        <a:ea typeface="MS Mincho"/>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rtl="0">
                        <a:spcBef>
                          <a:spcPts val="0"/>
                        </a:spcBef>
                        <a:spcAft>
                          <a:spcPts val="0"/>
                        </a:spcAft>
                      </a:pPr>
                      <a:r>
                        <a:rPr lang="x-none" altLang="ja-JP" sz="2000" b="0" noProof="0" smtClean="0">
                          <a:solidFill>
                            <a:srgbClr val="0093D0"/>
                          </a:solidFill>
                          <a:effectLst/>
                          <a:latin typeface="+mn-lt"/>
                          <a:ea typeface="MS Mincho"/>
                        </a:rPr>
                        <a:t>1</a:t>
                      </a:r>
                      <a:endParaRPr lang="x-none" altLang="ja-JP" sz="2000" b="0" noProof="0">
                        <a:solidFill>
                          <a:srgbClr val="0093D0"/>
                        </a:solidFill>
                        <a:effectLst/>
                        <a:latin typeface="+mn-lt"/>
                        <a:ea typeface="MS Mincho"/>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rtl="0">
                        <a:spcBef>
                          <a:spcPts val="0"/>
                        </a:spcBef>
                        <a:spcAft>
                          <a:spcPts val="0"/>
                        </a:spcAft>
                      </a:pPr>
                      <a:r>
                        <a:rPr lang="ja-JP" altLang="x-none" sz="2000" b="0" noProof="0" smtClean="0">
                          <a:solidFill>
                            <a:srgbClr val="0093D0"/>
                          </a:solidFill>
                          <a:effectLst/>
                          <a:latin typeface="+mn-lt"/>
                          <a:ea typeface="MS Mincho"/>
                        </a:rPr>
                        <a:t>*</a:t>
                      </a:r>
                      <a:endParaRPr lang="ja-JP" altLang="x-none" sz="2000" b="0" noProof="0">
                        <a:solidFill>
                          <a:srgbClr val="0093D0"/>
                        </a:solidFill>
                        <a:effectLst/>
                        <a:latin typeface="+mn-lt"/>
                        <a:ea typeface="MS Mincho"/>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rtl="0">
                        <a:spcBef>
                          <a:spcPts val="0"/>
                        </a:spcBef>
                        <a:spcAft>
                          <a:spcPts val="0"/>
                        </a:spcAft>
                      </a:pPr>
                      <a:r>
                        <a:rPr lang="x-none" altLang="ja-JP" sz="2000" b="0" noProof="0" smtClean="0">
                          <a:solidFill>
                            <a:srgbClr val="0093D0"/>
                          </a:solidFill>
                          <a:effectLst/>
                          <a:latin typeface="+mn-lt"/>
                          <a:ea typeface="MS Mincho"/>
                        </a:rPr>
                        <a:t>10</a:t>
                      </a:r>
                      <a:endParaRPr lang="x-none" altLang="ja-JP" sz="2000" b="0" noProof="0">
                        <a:solidFill>
                          <a:srgbClr val="0093D0"/>
                        </a:solidFill>
                        <a:effectLst/>
                        <a:latin typeface="+mn-lt"/>
                        <a:ea typeface="MS Mincho"/>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rtl="0">
                        <a:spcBef>
                          <a:spcPts val="0"/>
                        </a:spcBef>
                        <a:spcAft>
                          <a:spcPts val="0"/>
                        </a:spcAft>
                      </a:pPr>
                      <a:r>
                        <a:rPr lang="x-none" altLang="ja-JP" sz="2000" b="0" noProof="0" smtClean="0">
                          <a:solidFill>
                            <a:srgbClr val="0093D0"/>
                          </a:solidFill>
                          <a:effectLst/>
                          <a:latin typeface="+mn-lt"/>
                          <a:ea typeface="MS Mincho"/>
                        </a:rPr>
                        <a:t>5</a:t>
                      </a:r>
                      <a:endParaRPr lang="x-none" altLang="ja-JP" sz="2000" b="0" noProof="0">
                        <a:solidFill>
                          <a:srgbClr val="0093D0"/>
                        </a:solidFill>
                        <a:effectLst/>
                        <a:latin typeface="+mn-lt"/>
                        <a:ea typeface="MS Mincho"/>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10005"/>
                  </a:ext>
                </a:extLst>
              </a:tr>
              <a:tr h="302831">
                <a:tc>
                  <a:txBody>
                    <a:bodyPr/>
                    <a:lstStyle/>
                    <a:p>
                      <a:pPr marL="0" marR="0" rtl="0">
                        <a:spcBef>
                          <a:spcPts val="0"/>
                        </a:spcBef>
                        <a:spcAft>
                          <a:spcPts val="0"/>
                        </a:spcAft>
                      </a:pPr>
                      <a:r>
                        <a:rPr lang="ja-JP" altLang="x-none" sz="2000" b="0" noProof="0" smtClean="0">
                          <a:solidFill>
                            <a:srgbClr val="0093D0"/>
                          </a:solidFill>
                          <a:effectLst/>
                        </a:rPr>
                        <a:t>クロスポビドン</a:t>
                      </a:r>
                      <a:endParaRPr lang="ja-JP" altLang="en-US" sz="2000" b="0" noProof="0">
                        <a:solidFill>
                          <a:srgbClr val="0093D0"/>
                        </a:solidFill>
                        <a:effectLst/>
                        <a:latin typeface="Times New Roman"/>
                        <a:ea typeface="MS Mincho"/>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rtl="0">
                        <a:spcBef>
                          <a:spcPts val="0"/>
                        </a:spcBef>
                        <a:spcAft>
                          <a:spcPts val="0"/>
                        </a:spcAft>
                      </a:pPr>
                      <a:r>
                        <a:rPr lang="x-none" altLang="ja-JP" sz="2000" b="0" noProof="0" smtClean="0">
                          <a:solidFill>
                            <a:srgbClr val="0093D0"/>
                          </a:solidFill>
                          <a:effectLst/>
                          <a:latin typeface="+mn-lt"/>
                          <a:ea typeface="MS Mincho"/>
                        </a:rPr>
                        <a:t>0.1</a:t>
                      </a:r>
                      <a:endParaRPr lang="x-none" altLang="ja-JP" sz="2000" b="0" noProof="0">
                        <a:solidFill>
                          <a:srgbClr val="0093D0"/>
                        </a:solidFill>
                        <a:effectLst/>
                        <a:latin typeface="+mn-lt"/>
                        <a:ea typeface="MS Mincho"/>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rtl="0">
                        <a:spcBef>
                          <a:spcPts val="0"/>
                        </a:spcBef>
                        <a:spcAft>
                          <a:spcPts val="0"/>
                        </a:spcAft>
                      </a:pPr>
                      <a:r>
                        <a:rPr lang="x-none" altLang="ja-JP" sz="2000" b="0" noProof="0" smtClean="0">
                          <a:solidFill>
                            <a:srgbClr val="0093D0"/>
                          </a:solidFill>
                          <a:effectLst/>
                          <a:latin typeface="+mn-lt"/>
                          <a:ea typeface="MS Mincho"/>
                        </a:rPr>
                        <a:t>0.1</a:t>
                      </a:r>
                      <a:endParaRPr lang="x-none" altLang="ja-JP" sz="2000" b="0" noProof="0">
                        <a:solidFill>
                          <a:srgbClr val="0093D0"/>
                        </a:solidFill>
                        <a:effectLst/>
                        <a:latin typeface="+mn-lt"/>
                        <a:ea typeface="MS Mincho"/>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rtl="0">
                        <a:spcBef>
                          <a:spcPts val="0"/>
                        </a:spcBef>
                        <a:spcAft>
                          <a:spcPts val="0"/>
                        </a:spcAft>
                      </a:pPr>
                      <a:r>
                        <a:rPr lang="x-none" altLang="ja-JP" sz="2000" b="0" noProof="0" smtClean="0">
                          <a:solidFill>
                            <a:srgbClr val="0093D0"/>
                          </a:solidFill>
                          <a:effectLst/>
                          <a:latin typeface="+mn-lt"/>
                          <a:ea typeface="MS Mincho"/>
                        </a:rPr>
                        <a:t>0.1</a:t>
                      </a:r>
                      <a:endParaRPr lang="x-none" altLang="ja-JP" sz="2000" b="0" noProof="0">
                        <a:solidFill>
                          <a:srgbClr val="0093D0"/>
                        </a:solidFill>
                        <a:effectLst/>
                        <a:latin typeface="+mn-lt"/>
                        <a:ea typeface="MS Mincho"/>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rtl="0">
                        <a:spcBef>
                          <a:spcPts val="0"/>
                        </a:spcBef>
                        <a:spcAft>
                          <a:spcPts val="0"/>
                        </a:spcAft>
                      </a:pPr>
                      <a:r>
                        <a:rPr lang="x-none" altLang="ja-JP" sz="2000" b="0" noProof="0" smtClean="0">
                          <a:solidFill>
                            <a:srgbClr val="0093D0"/>
                          </a:solidFill>
                          <a:effectLst/>
                          <a:latin typeface="+mn-lt"/>
                          <a:ea typeface="MS Mincho"/>
                        </a:rPr>
                        <a:t>0.1</a:t>
                      </a:r>
                      <a:endParaRPr lang="x-none" altLang="ja-JP" sz="2000" b="0" noProof="0">
                        <a:solidFill>
                          <a:srgbClr val="0093D0"/>
                        </a:solidFill>
                        <a:effectLst/>
                        <a:latin typeface="+mn-lt"/>
                        <a:ea typeface="MS Mincho"/>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rtl="0">
                        <a:spcBef>
                          <a:spcPts val="0"/>
                        </a:spcBef>
                        <a:spcAft>
                          <a:spcPts val="0"/>
                        </a:spcAft>
                      </a:pPr>
                      <a:r>
                        <a:rPr lang="ja-JP" altLang="x-none" sz="2000" b="0" noProof="0" smtClean="0">
                          <a:solidFill>
                            <a:srgbClr val="0093D0"/>
                          </a:solidFill>
                          <a:effectLst/>
                          <a:latin typeface="+mn-lt"/>
                          <a:ea typeface="MS Mincho"/>
                        </a:rPr>
                        <a:t>*</a:t>
                      </a:r>
                      <a:endParaRPr lang="ja-JP" altLang="x-none" sz="2000" b="0" noProof="0">
                        <a:solidFill>
                          <a:srgbClr val="0093D0"/>
                        </a:solidFill>
                        <a:effectLst/>
                        <a:latin typeface="+mn-lt"/>
                        <a:ea typeface="MS Mincho"/>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rtl="0">
                        <a:spcBef>
                          <a:spcPts val="0"/>
                        </a:spcBef>
                        <a:spcAft>
                          <a:spcPts val="0"/>
                        </a:spcAft>
                      </a:pPr>
                      <a:r>
                        <a:rPr lang="x-none" altLang="ja-JP" sz="2000" b="0" noProof="0" smtClean="0">
                          <a:solidFill>
                            <a:srgbClr val="0093D0"/>
                          </a:solidFill>
                          <a:effectLst/>
                          <a:latin typeface="+mn-lt"/>
                          <a:ea typeface="MS Mincho"/>
                        </a:rPr>
                        <a:t>&lt;LoQ</a:t>
                      </a:r>
                      <a:endParaRPr lang="ja-JP" altLang="en-US" sz="2000" b="0" noProof="0">
                        <a:solidFill>
                          <a:srgbClr val="0093D0"/>
                        </a:solidFill>
                        <a:effectLst/>
                        <a:latin typeface="+mn-lt"/>
                        <a:ea typeface="MS Mincho"/>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rtl="0">
                        <a:spcBef>
                          <a:spcPts val="0"/>
                        </a:spcBef>
                        <a:spcAft>
                          <a:spcPts val="0"/>
                        </a:spcAft>
                      </a:pPr>
                      <a:r>
                        <a:rPr lang="x-none" altLang="ja-JP" sz="2000" b="0" noProof="0" smtClean="0">
                          <a:solidFill>
                            <a:srgbClr val="0093D0"/>
                          </a:solidFill>
                          <a:effectLst/>
                          <a:latin typeface="+mn-lt"/>
                          <a:ea typeface="MS Mincho"/>
                        </a:rPr>
                        <a:t>&lt;LoQ</a:t>
                      </a:r>
                      <a:endParaRPr lang="ja-JP" altLang="en-US" sz="2000" b="0" noProof="0">
                        <a:solidFill>
                          <a:srgbClr val="0093D0"/>
                        </a:solidFill>
                        <a:effectLst/>
                        <a:latin typeface="+mn-lt"/>
                        <a:ea typeface="MS Mincho"/>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10006"/>
                  </a:ext>
                </a:extLst>
              </a:tr>
              <a:tr h="295776">
                <a:tc>
                  <a:txBody>
                    <a:bodyPr/>
                    <a:lstStyle/>
                    <a:p>
                      <a:pPr marL="0" marR="0" rtl="0">
                        <a:spcBef>
                          <a:spcPts val="0"/>
                        </a:spcBef>
                        <a:spcAft>
                          <a:spcPts val="0"/>
                        </a:spcAft>
                      </a:pPr>
                      <a:r>
                        <a:rPr lang="ja-JP" altLang="x-none" sz="2000" b="0" noProof="0" smtClean="0">
                          <a:solidFill>
                            <a:srgbClr val="0093D0"/>
                          </a:solidFill>
                          <a:effectLst/>
                        </a:rPr>
                        <a:t>ステアリン酸マグネシウム</a:t>
                      </a:r>
                      <a:endParaRPr lang="ja-JP" altLang="en-US" sz="2000" b="0" noProof="0">
                        <a:solidFill>
                          <a:srgbClr val="0093D0"/>
                        </a:solidFill>
                        <a:effectLst/>
                        <a:latin typeface="Times New Roman"/>
                        <a:ea typeface="MS Mincho"/>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rtl="0">
                        <a:spcBef>
                          <a:spcPts val="0"/>
                        </a:spcBef>
                        <a:spcAft>
                          <a:spcPts val="0"/>
                        </a:spcAft>
                      </a:pPr>
                      <a:r>
                        <a:rPr lang="x-none" altLang="ja-JP" sz="2000" b="0" noProof="0" smtClean="0">
                          <a:solidFill>
                            <a:srgbClr val="0093D0"/>
                          </a:solidFill>
                          <a:effectLst/>
                          <a:latin typeface="+mn-lt"/>
                          <a:ea typeface="MS Mincho"/>
                        </a:rPr>
                        <a:t>0.5</a:t>
                      </a:r>
                      <a:endParaRPr lang="x-none" altLang="ja-JP" sz="2000" b="0" noProof="0">
                        <a:solidFill>
                          <a:srgbClr val="0093D0"/>
                        </a:solidFill>
                        <a:effectLst/>
                        <a:latin typeface="+mn-lt"/>
                        <a:ea typeface="MS Mincho"/>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rtl="0">
                        <a:spcBef>
                          <a:spcPts val="0"/>
                        </a:spcBef>
                        <a:spcAft>
                          <a:spcPts val="0"/>
                        </a:spcAft>
                      </a:pPr>
                      <a:r>
                        <a:rPr lang="x-none" altLang="ja-JP" sz="2000" b="0" noProof="0" smtClean="0">
                          <a:solidFill>
                            <a:srgbClr val="0093D0"/>
                          </a:solidFill>
                          <a:effectLst/>
                          <a:latin typeface="+mn-lt"/>
                          <a:ea typeface="MS Mincho"/>
                        </a:rPr>
                        <a:t>0.5</a:t>
                      </a:r>
                      <a:endParaRPr lang="x-none" altLang="ja-JP" sz="2000" b="0" noProof="0">
                        <a:solidFill>
                          <a:srgbClr val="0093D0"/>
                        </a:solidFill>
                        <a:effectLst/>
                        <a:latin typeface="+mn-lt"/>
                        <a:ea typeface="MS Mincho"/>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rtl="0">
                        <a:spcBef>
                          <a:spcPts val="0"/>
                        </a:spcBef>
                        <a:spcAft>
                          <a:spcPts val="0"/>
                        </a:spcAft>
                      </a:pPr>
                      <a:r>
                        <a:rPr lang="x-none" altLang="ja-JP" sz="2000" b="0" noProof="0" smtClean="0">
                          <a:solidFill>
                            <a:srgbClr val="0093D0"/>
                          </a:solidFill>
                          <a:effectLst/>
                          <a:latin typeface="+mn-lt"/>
                          <a:ea typeface="MS Mincho"/>
                        </a:rPr>
                        <a:t>0.5</a:t>
                      </a:r>
                      <a:endParaRPr lang="x-none" altLang="ja-JP" sz="2000" b="0" noProof="0">
                        <a:solidFill>
                          <a:srgbClr val="0093D0"/>
                        </a:solidFill>
                        <a:effectLst/>
                        <a:latin typeface="+mn-lt"/>
                        <a:ea typeface="MS Mincho"/>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rtl="0">
                        <a:spcBef>
                          <a:spcPts val="0"/>
                        </a:spcBef>
                        <a:spcAft>
                          <a:spcPts val="0"/>
                        </a:spcAft>
                      </a:pPr>
                      <a:r>
                        <a:rPr lang="x-none" altLang="ja-JP" sz="2000" b="0" noProof="0" smtClean="0">
                          <a:solidFill>
                            <a:srgbClr val="0093D0"/>
                          </a:solidFill>
                          <a:effectLst/>
                          <a:latin typeface="+mn-lt"/>
                          <a:ea typeface="MS Mincho"/>
                        </a:rPr>
                        <a:t>0.5</a:t>
                      </a:r>
                      <a:endParaRPr lang="x-none" altLang="ja-JP" sz="2000" b="0" noProof="0">
                        <a:solidFill>
                          <a:srgbClr val="0093D0"/>
                        </a:solidFill>
                        <a:effectLst/>
                        <a:latin typeface="+mn-lt"/>
                        <a:ea typeface="MS Mincho"/>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rtl="0">
                        <a:spcBef>
                          <a:spcPts val="0"/>
                        </a:spcBef>
                        <a:spcAft>
                          <a:spcPts val="0"/>
                        </a:spcAft>
                      </a:pPr>
                      <a:r>
                        <a:rPr lang="ja-JP" altLang="x-none" sz="2000" b="0" noProof="0" smtClean="0">
                          <a:solidFill>
                            <a:srgbClr val="0093D0"/>
                          </a:solidFill>
                          <a:effectLst/>
                          <a:latin typeface="+mn-lt"/>
                          <a:ea typeface="MS Mincho"/>
                        </a:rPr>
                        <a:t>*</a:t>
                      </a:r>
                      <a:endParaRPr lang="ja-JP" altLang="x-none" sz="2000" b="0" noProof="0">
                        <a:solidFill>
                          <a:srgbClr val="0093D0"/>
                        </a:solidFill>
                        <a:effectLst/>
                        <a:latin typeface="+mn-lt"/>
                        <a:ea typeface="MS Mincho"/>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rtl="0">
                        <a:spcBef>
                          <a:spcPts val="0"/>
                        </a:spcBef>
                        <a:spcAft>
                          <a:spcPts val="0"/>
                        </a:spcAft>
                      </a:pPr>
                      <a:r>
                        <a:rPr lang="x-none" altLang="ja-JP" sz="2000" b="0" noProof="0" smtClean="0">
                          <a:solidFill>
                            <a:srgbClr val="0093D0"/>
                          </a:solidFill>
                          <a:effectLst/>
                          <a:latin typeface="+mn-lt"/>
                          <a:ea typeface="MS Mincho"/>
                        </a:rPr>
                        <a:t>&lt;LoQ</a:t>
                      </a:r>
                      <a:endParaRPr lang="ja-JP" altLang="en-US" sz="2000" b="0" noProof="0">
                        <a:solidFill>
                          <a:srgbClr val="0093D0"/>
                        </a:solidFill>
                        <a:effectLst/>
                        <a:latin typeface="+mn-lt"/>
                        <a:ea typeface="MS Mincho"/>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rtl="0">
                        <a:spcBef>
                          <a:spcPts val="0"/>
                        </a:spcBef>
                        <a:spcAft>
                          <a:spcPts val="0"/>
                        </a:spcAft>
                      </a:pPr>
                      <a:r>
                        <a:rPr lang="x-none" altLang="ja-JP" sz="2000" b="0" noProof="0" smtClean="0">
                          <a:solidFill>
                            <a:srgbClr val="0093D0"/>
                          </a:solidFill>
                          <a:effectLst/>
                          <a:latin typeface="+mn-lt"/>
                          <a:ea typeface="MS Mincho"/>
                        </a:rPr>
                        <a:t>0.5</a:t>
                      </a:r>
                      <a:endParaRPr lang="x-none" altLang="ja-JP" sz="2000" b="0" noProof="0">
                        <a:solidFill>
                          <a:srgbClr val="0093D0"/>
                        </a:solidFill>
                        <a:effectLst/>
                        <a:latin typeface="+mn-lt"/>
                        <a:ea typeface="MS Mincho"/>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10007"/>
                  </a:ext>
                </a:extLst>
              </a:tr>
              <a:tr h="295776">
                <a:tc>
                  <a:txBody>
                    <a:bodyPr/>
                    <a:lstStyle/>
                    <a:p>
                      <a:pPr marL="0" marR="0" rtl="0">
                        <a:spcBef>
                          <a:spcPts val="0"/>
                        </a:spcBef>
                        <a:spcAft>
                          <a:spcPts val="0"/>
                        </a:spcAft>
                      </a:pPr>
                      <a:r>
                        <a:rPr lang="x-none" altLang="ja-JP" sz="2000" b="0" noProof="0" smtClean="0">
                          <a:solidFill>
                            <a:srgbClr val="0093D0"/>
                          </a:solidFill>
                          <a:effectLst/>
                        </a:rPr>
                        <a:t>HPMC</a:t>
                      </a:r>
                      <a:endParaRPr lang="ja-JP" altLang="en-US" sz="2000" b="0" noProof="0">
                        <a:solidFill>
                          <a:srgbClr val="0093D0"/>
                        </a:solidFill>
                        <a:effectLst/>
                        <a:latin typeface="Times New Roman"/>
                        <a:ea typeface="MS Mincho"/>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rtl="0">
                        <a:spcBef>
                          <a:spcPts val="0"/>
                        </a:spcBef>
                        <a:spcAft>
                          <a:spcPts val="0"/>
                        </a:spcAft>
                      </a:pPr>
                      <a:r>
                        <a:rPr lang="x-none" altLang="ja-JP" sz="2000" b="0" noProof="0" smtClean="0">
                          <a:solidFill>
                            <a:srgbClr val="0093D0"/>
                          </a:solidFill>
                          <a:effectLst/>
                          <a:latin typeface="+mn-lt"/>
                          <a:ea typeface="MS Mincho"/>
                        </a:rPr>
                        <a:t>0.1</a:t>
                      </a:r>
                      <a:endParaRPr lang="x-none" altLang="ja-JP" sz="2000" b="0" noProof="0">
                        <a:solidFill>
                          <a:srgbClr val="0093D0"/>
                        </a:solidFill>
                        <a:effectLst/>
                        <a:latin typeface="+mn-lt"/>
                        <a:ea typeface="MS Mincho"/>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rtl="0">
                        <a:spcBef>
                          <a:spcPts val="0"/>
                        </a:spcBef>
                        <a:spcAft>
                          <a:spcPts val="0"/>
                        </a:spcAft>
                      </a:pPr>
                      <a:r>
                        <a:rPr lang="x-none" altLang="ja-JP" sz="2000" b="0" noProof="0" smtClean="0">
                          <a:solidFill>
                            <a:srgbClr val="0093D0"/>
                          </a:solidFill>
                          <a:effectLst/>
                          <a:latin typeface="+mn-lt"/>
                          <a:ea typeface="MS Mincho"/>
                        </a:rPr>
                        <a:t>0.1</a:t>
                      </a:r>
                      <a:endParaRPr lang="x-none" altLang="ja-JP" sz="2000" b="0" noProof="0">
                        <a:solidFill>
                          <a:srgbClr val="0093D0"/>
                        </a:solidFill>
                        <a:effectLst/>
                        <a:latin typeface="+mn-lt"/>
                        <a:ea typeface="MS Mincho"/>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rtl="0">
                        <a:spcBef>
                          <a:spcPts val="0"/>
                        </a:spcBef>
                        <a:spcAft>
                          <a:spcPts val="0"/>
                        </a:spcAft>
                      </a:pPr>
                      <a:r>
                        <a:rPr lang="x-none" altLang="ja-JP" sz="2000" b="0" noProof="0" smtClean="0">
                          <a:solidFill>
                            <a:srgbClr val="0093D0"/>
                          </a:solidFill>
                          <a:effectLst/>
                          <a:latin typeface="+mn-lt"/>
                          <a:ea typeface="MS Mincho"/>
                        </a:rPr>
                        <a:t>0.1</a:t>
                      </a:r>
                      <a:endParaRPr lang="x-none" altLang="ja-JP" sz="2000" b="0" noProof="0">
                        <a:solidFill>
                          <a:srgbClr val="0093D0"/>
                        </a:solidFill>
                        <a:effectLst/>
                        <a:latin typeface="+mn-lt"/>
                        <a:ea typeface="MS Mincho"/>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rtl="0">
                        <a:spcBef>
                          <a:spcPts val="0"/>
                        </a:spcBef>
                        <a:spcAft>
                          <a:spcPts val="0"/>
                        </a:spcAft>
                      </a:pPr>
                      <a:r>
                        <a:rPr lang="x-none" altLang="ja-JP" sz="2000" b="0" noProof="0" smtClean="0">
                          <a:solidFill>
                            <a:srgbClr val="0093D0"/>
                          </a:solidFill>
                          <a:effectLst/>
                          <a:latin typeface="+mn-lt"/>
                          <a:ea typeface="MS Mincho"/>
                        </a:rPr>
                        <a:t>0.1</a:t>
                      </a:r>
                      <a:endParaRPr lang="x-none" altLang="ja-JP" sz="2000" b="0" noProof="0">
                        <a:solidFill>
                          <a:srgbClr val="0093D0"/>
                        </a:solidFill>
                        <a:effectLst/>
                        <a:latin typeface="+mn-lt"/>
                        <a:ea typeface="MS Mincho"/>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rtl="0">
                        <a:spcBef>
                          <a:spcPts val="0"/>
                        </a:spcBef>
                        <a:spcAft>
                          <a:spcPts val="0"/>
                        </a:spcAft>
                      </a:pPr>
                      <a:r>
                        <a:rPr lang="ja-JP" altLang="x-none" sz="2000" b="0" noProof="0" smtClean="0">
                          <a:solidFill>
                            <a:srgbClr val="0093D0"/>
                          </a:solidFill>
                          <a:effectLst/>
                          <a:latin typeface="+mn-lt"/>
                          <a:ea typeface="MS Mincho"/>
                        </a:rPr>
                        <a:t>*</a:t>
                      </a:r>
                      <a:endParaRPr lang="ja-JP" altLang="x-none" sz="2000" b="0" noProof="0">
                        <a:solidFill>
                          <a:srgbClr val="0093D0"/>
                        </a:solidFill>
                        <a:effectLst/>
                        <a:latin typeface="+mn-lt"/>
                        <a:ea typeface="MS Mincho"/>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rtl="0">
                        <a:spcBef>
                          <a:spcPts val="0"/>
                        </a:spcBef>
                        <a:spcAft>
                          <a:spcPts val="0"/>
                        </a:spcAft>
                      </a:pPr>
                      <a:r>
                        <a:rPr lang="x-none" altLang="ja-JP" sz="2000" b="0" noProof="0" smtClean="0">
                          <a:solidFill>
                            <a:srgbClr val="0093D0"/>
                          </a:solidFill>
                          <a:effectLst/>
                          <a:latin typeface="+mn-lt"/>
                          <a:ea typeface="MS Mincho"/>
                        </a:rPr>
                        <a:t>&lt;LoQ </a:t>
                      </a:r>
                      <a:endParaRPr lang="x-none" altLang="ja-JP" sz="2000" b="0" noProof="0">
                        <a:solidFill>
                          <a:srgbClr val="0093D0"/>
                        </a:solidFill>
                        <a:effectLst/>
                        <a:latin typeface="+mn-lt"/>
                        <a:ea typeface="MS Mincho"/>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rtl="0">
                        <a:spcBef>
                          <a:spcPts val="0"/>
                        </a:spcBef>
                        <a:spcAft>
                          <a:spcPts val="0"/>
                        </a:spcAft>
                      </a:pPr>
                      <a:r>
                        <a:rPr lang="x-none" altLang="ja-JP" sz="2000" b="0" noProof="0" smtClean="0">
                          <a:solidFill>
                            <a:srgbClr val="0093D0"/>
                          </a:solidFill>
                          <a:effectLst/>
                          <a:latin typeface="+mn-lt"/>
                          <a:ea typeface="MS Mincho"/>
                        </a:rPr>
                        <a:t>&lt;LoQ</a:t>
                      </a:r>
                      <a:endParaRPr lang="ja-JP" altLang="en-US" sz="2000" b="0" noProof="0">
                        <a:solidFill>
                          <a:srgbClr val="0093D0"/>
                        </a:solidFill>
                        <a:effectLst/>
                        <a:latin typeface="+mn-lt"/>
                        <a:ea typeface="MS Mincho"/>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10008"/>
                  </a:ext>
                </a:extLst>
              </a:tr>
              <a:tr h="295776">
                <a:tc>
                  <a:txBody>
                    <a:bodyPr/>
                    <a:lstStyle/>
                    <a:p>
                      <a:pPr marL="0" marR="0" rtl="0">
                        <a:spcBef>
                          <a:spcPts val="0"/>
                        </a:spcBef>
                        <a:spcAft>
                          <a:spcPts val="0"/>
                        </a:spcAft>
                      </a:pPr>
                      <a:r>
                        <a:rPr lang="x-none" altLang="ja-JP" sz="2000" b="0" noProof="0" smtClean="0">
                          <a:solidFill>
                            <a:srgbClr val="0093D0"/>
                          </a:solidFill>
                          <a:effectLst/>
                        </a:rPr>
                        <a:t>TiO</a:t>
                      </a:r>
                      <a:r>
                        <a:rPr lang="x-none" altLang="ja-JP" sz="2000" b="0" baseline="-25000" noProof="0" smtClean="0">
                          <a:solidFill>
                            <a:srgbClr val="0093D0"/>
                          </a:solidFill>
                          <a:effectLst/>
                        </a:rPr>
                        <a:t>2</a:t>
                      </a:r>
                      <a:endParaRPr lang="ja-JP" altLang="en-US" sz="2000" b="0" baseline="-25000" noProof="0">
                        <a:solidFill>
                          <a:srgbClr val="0093D0"/>
                        </a:solidFill>
                        <a:effectLst/>
                        <a:latin typeface="Times New Roman"/>
                        <a:ea typeface="MS Mincho"/>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rtl="0">
                        <a:spcBef>
                          <a:spcPts val="0"/>
                        </a:spcBef>
                        <a:spcAft>
                          <a:spcPts val="0"/>
                        </a:spcAft>
                      </a:pPr>
                      <a:r>
                        <a:rPr lang="x-none" altLang="ja-JP" sz="2000" b="0" noProof="0" smtClean="0">
                          <a:solidFill>
                            <a:srgbClr val="0093D0"/>
                          </a:solidFill>
                          <a:effectLst/>
                          <a:latin typeface="+mn-lt"/>
                          <a:ea typeface="MS Mincho"/>
                        </a:rPr>
                        <a:t>20</a:t>
                      </a:r>
                      <a:endParaRPr lang="x-none" altLang="ja-JP" sz="2000" b="0" noProof="0">
                        <a:solidFill>
                          <a:srgbClr val="0093D0"/>
                        </a:solidFill>
                        <a:effectLst/>
                        <a:latin typeface="+mn-lt"/>
                        <a:ea typeface="MS Mincho"/>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rtl="0">
                        <a:spcBef>
                          <a:spcPts val="0"/>
                        </a:spcBef>
                        <a:spcAft>
                          <a:spcPts val="0"/>
                        </a:spcAft>
                      </a:pPr>
                      <a:r>
                        <a:rPr lang="x-none" altLang="ja-JP" sz="2000" b="0" noProof="0" smtClean="0">
                          <a:solidFill>
                            <a:srgbClr val="0093D0"/>
                          </a:solidFill>
                          <a:effectLst/>
                          <a:latin typeface="+mn-lt"/>
                          <a:ea typeface="MS Mincho"/>
                        </a:rPr>
                        <a:t>1</a:t>
                      </a:r>
                      <a:endParaRPr lang="x-none" altLang="ja-JP" sz="2000" b="0" noProof="0">
                        <a:solidFill>
                          <a:srgbClr val="0093D0"/>
                        </a:solidFill>
                        <a:effectLst/>
                        <a:latin typeface="+mn-lt"/>
                        <a:ea typeface="MS Mincho"/>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rtl="0">
                        <a:spcBef>
                          <a:spcPts val="0"/>
                        </a:spcBef>
                        <a:spcAft>
                          <a:spcPts val="0"/>
                        </a:spcAft>
                      </a:pPr>
                      <a:r>
                        <a:rPr lang="x-none" altLang="ja-JP" sz="2000" b="0" noProof="0" smtClean="0">
                          <a:solidFill>
                            <a:srgbClr val="0093D0"/>
                          </a:solidFill>
                          <a:effectLst/>
                          <a:latin typeface="+mn-lt"/>
                          <a:ea typeface="MS Mincho"/>
                        </a:rPr>
                        <a:t>1</a:t>
                      </a:r>
                      <a:endParaRPr lang="x-none" altLang="ja-JP" sz="2000" b="0" noProof="0">
                        <a:solidFill>
                          <a:srgbClr val="0093D0"/>
                        </a:solidFill>
                        <a:effectLst/>
                        <a:latin typeface="+mn-lt"/>
                        <a:ea typeface="MS Mincho"/>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rtl="0">
                        <a:spcBef>
                          <a:spcPts val="0"/>
                        </a:spcBef>
                        <a:spcAft>
                          <a:spcPts val="0"/>
                        </a:spcAft>
                      </a:pPr>
                      <a:r>
                        <a:rPr lang="x-none" altLang="ja-JP" sz="2000" b="0" noProof="0" smtClean="0">
                          <a:solidFill>
                            <a:srgbClr val="0093D0"/>
                          </a:solidFill>
                          <a:effectLst/>
                          <a:latin typeface="+mn-lt"/>
                          <a:ea typeface="MS Mincho"/>
                        </a:rPr>
                        <a:t>1</a:t>
                      </a:r>
                      <a:endParaRPr lang="x-none" altLang="ja-JP" sz="2000" b="0" noProof="0">
                        <a:solidFill>
                          <a:srgbClr val="0093D0"/>
                        </a:solidFill>
                        <a:effectLst/>
                        <a:latin typeface="+mn-lt"/>
                        <a:ea typeface="MS Mincho"/>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rtl="0">
                        <a:spcBef>
                          <a:spcPts val="0"/>
                        </a:spcBef>
                        <a:spcAft>
                          <a:spcPts val="0"/>
                        </a:spcAft>
                      </a:pPr>
                      <a:r>
                        <a:rPr lang="ja-JP" altLang="x-none" sz="2000" b="0" noProof="0" smtClean="0">
                          <a:solidFill>
                            <a:srgbClr val="0093D0"/>
                          </a:solidFill>
                          <a:effectLst/>
                          <a:latin typeface="+mn-lt"/>
                          <a:ea typeface="MS Mincho"/>
                        </a:rPr>
                        <a:t>*</a:t>
                      </a:r>
                      <a:endParaRPr lang="ja-JP" altLang="x-none" sz="2000" b="0" noProof="0">
                        <a:solidFill>
                          <a:srgbClr val="0093D0"/>
                        </a:solidFill>
                        <a:effectLst/>
                        <a:latin typeface="+mn-lt"/>
                        <a:ea typeface="MS Mincho"/>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rtl="0">
                        <a:spcBef>
                          <a:spcPts val="0"/>
                        </a:spcBef>
                        <a:spcAft>
                          <a:spcPts val="0"/>
                        </a:spcAft>
                      </a:pPr>
                      <a:r>
                        <a:rPr lang="x-none" altLang="ja-JP" sz="2000" b="0" noProof="0" smtClean="0">
                          <a:solidFill>
                            <a:srgbClr val="0093D0"/>
                          </a:solidFill>
                          <a:effectLst/>
                          <a:latin typeface="+mn-lt"/>
                          <a:ea typeface="MS Mincho"/>
                        </a:rPr>
                        <a:t>1</a:t>
                      </a:r>
                      <a:endParaRPr lang="x-none" altLang="ja-JP" sz="2000" b="0" noProof="0">
                        <a:solidFill>
                          <a:srgbClr val="0093D0"/>
                        </a:solidFill>
                        <a:effectLst/>
                        <a:latin typeface="+mn-lt"/>
                        <a:ea typeface="MS Mincho"/>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rtl="0">
                        <a:spcBef>
                          <a:spcPts val="0"/>
                        </a:spcBef>
                        <a:spcAft>
                          <a:spcPts val="0"/>
                        </a:spcAft>
                      </a:pPr>
                      <a:r>
                        <a:rPr lang="x-none" altLang="ja-JP" sz="2000" b="0" noProof="0" smtClean="0">
                          <a:solidFill>
                            <a:srgbClr val="0093D0"/>
                          </a:solidFill>
                          <a:effectLst/>
                          <a:latin typeface="+mn-lt"/>
                          <a:ea typeface="MS Mincho"/>
                        </a:rPr>
                        <a:t>&lt;LoQ</a:t>
                      </a:r>
                      <a:endParaRPr lang="ja-JP" altLang="en-US" sz="2000" b="0" noProof="0">
                        <a:solidFill>
                          <a:srgbClr val="0093D0"/>
                        </a:solidFill>
                        <a:effectLst/>
                        <a:latin typeface="+mn-lt"/>
                        <a:ea typeface="MS Mincho"/>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10009"/>
                  </a:ext>
                </a:extLst>
              </a:tr>
              <a:tr h="295776">
                <a:tc>
                  <a:txBody>
                    <a:bodyPr/>
                    <a:lstStyle/>
                    <a:p>
                      <a:pPr marL="0" marR="0" rtl="0">
                        <a:spcBef>
                          <a:spcPts val="0"/>
                        </a:spcBef>
                        <a:spcAft>
                          <a:spcPts val="0"/>
                        </a:spcAft>
                      </a:pPr>
                      <a:r>
                        <a:rPr lang="ja-JP" altLang="x-none" sz="2000" b="0" noProof="0" smtClean="0">
                          <a:solidFill>
                            <a:srgbClr val="0093D0"/>
                          </a:solidFill>
                          <a:effectLst/>
                        </a:rPr>
                        <a:t>酸化鉄</a:t>
                      </a:r>
                      <a:endParaRPr lang="ja-JP" altLang="en-US" sz="2000" b="0" noProof="0">
                        <a:solidFill>
                          <a:srgbClr val="0093D0"/>
                        </a:solidFill>
                        <a:effectLst/>
                        <a:latin typeface="Times New Roman"/>
                        <a:ea typeface="MS Mincho"/>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rtl="0">
                        <a:spcBef>
                          <a:spcPts val="0"/>
                        </a:spcBef>
                        <a:spcAft>
                          <a:spcPts val="0"/>
                        </a:spcAft>
                      </a:pPr>
                      <a:r>
                        <a:rPr lang="x-none" altLang="ja-JP" sz="2000" b="0" noProof="0" smtClean="0">
                          <a:solidFill>
                            <a:srgbClr val="0093D0"/>
                          </a:solidFill>
                          <a:effectLst/>
                          <a:latin typeface="+mn-lt"/>
                          <a:ea typeface="MS Mincho"/>
                        </a:rPr>
                        <a:t>10</a:t>
                      </a:r>
                      <a:endParaRPr lang="x-none" altLang="ja-JP" sz="2000" b="0" noProof="0">
                        <a:solidFill>
                          <a:srgbClr val="0093D0"/>
                        </a:solidFill>
                        <a:effectLst/>
                        <a:latin typeface="+mn-lt"/>
                        <a:ea typeface="MS Mincho"/>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rtl="0">
                        <a:spcBef>
                          <a:spcPts val="0"/>
                        </a:spcBef>
                        <a:spcAft>
                          <a:spcPts val="0"/>
                        </a:spcAft>
                      </a:pPr>
                      <a:r>
                        <a:rPr lang="x-none" altLang="ja-JP" sz="2000" b="0" noProof="0" smtClean="0">
                          <a:solidFill>
                            <a:srgbClr val="0093D0"/>
                          </a:solidFill>
                          <a:effectLst/>
                          <a:latin typeface="+mn-lt"/>
                          <a:ea typeface="MS Mincho"/>
                        </a:rPr>
                        <a:t>10</a:t>
                      </a:r>
                      <a:endParaRPr lang="x-none" altLang="ja-JP" sz="2000" b="0" noProof="0">
                        <a:solidFill>
                          <a:srgbClr val="0093D0"/>
                        </a:solidFill>
                        <a:effectLst/>
                        <a:latin typeface="+mn-lt"/>
                        <a:ea typeface="MS Mincho"/>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rtl="0">
                        <a:spcBef>
                          <a:spcPts val="0"/>
                        </a:spcBef>
                        <a:spcAft>
                          <a:spcPts val="0"/>
                        </a:spcAft>
                      </a:pPr>
                      <a:r>
                        <a:rPr lang="x-none" altLang="ja-JP" sz="2000" b="0" noProof="0" smtClean="0">
                          <a:solidFill>
                            <a:srgbClr val="0093D0"/>
                          </a:solidFill>
                          <a:effectLst/>
                          <a:latin typeface="+mn-lt"/>
                          <a:ea typeface="MS Mincho"/>
                        </a:rPr>
                        <a:t>10</a:t>
                      </a:r>
                      <a:endParaRPr lang="x-none" altLang="ja-JP" sz="2000" b="0" noProof="0">
                        <a:solidFill>
                          <a:srgbClr val="0093D0"/>
                        </a:solidFill>
                        <a:effectLst/>
                        <a:latin typeface="+mn-lt"/>
                        <a:ea typeface="MS Mincho"/>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rtl="0">
                        <a:spcBef>
                          <a:spcPts val="0"/>
                        </a:spcBef>
                        <a:spcAft>
                          <a:spcPts val="0"/>
                        </a:spcAft>
                      </a:pPr>
                      <a:r>
                        <a:rPr lang="x-none" altLang="ja-JP" sz="2000" b="0" noProof="0" smtClean="0">
                          <a:solidFill>
                            <a:srgbClr val="0093D0"/>
                          </a:solidFill>
                          <a:effectLst/>
                          <a:latin typeface="+mn-lt"/>
                          <a:ea typeface="MS Mincho"/>
                        </a:rPr>
                        <a:t>10</a:t>
                      </a:r>
                      <a:endParaRPr lang="x-none" altLang="ja-JP" sz="2000" b="0" noProof="0">
                        <a:solidFill>
                          <a:srgbClr val="0093D0"/>
                        </a:solidFill>
                        <a:effectLst/>
                        <a:latin typeface="+mn-lt"/>
                        <a:ea typeface="MS Mincho"/>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rtl="0">
                        <a:spcBef>
                          <a:spcPts val="0"/>
                        </a:spcBef>
                        <a:spcAft>
                          <a:spcPts val="0"/>
                        </a:spcAft>
                      </a:pPr>
                      <a:r>
                        <a:rPr lang="ja-JP" altLang="x-none" sz="2000" b="0" noProof="0" smtClean="0">
                          <a:solidFill>
                            <a:srgbClr val="0093D0"/>
                          </a:solidFill>
                          <a:effectLst/>
                          <a:latin typeface="+mn-lt"/>
                          <a:ea typeface="MS Mincho"/>
                        </a:rPr>
                        <a:t>*</a:t>
                      </a:r>
                      <a:endParaRPr lang="ja-JP" altLang="x-none" sz="2000" b="0" noProof="0">
                        <a:solidFill>
                          <a:srgbClr val="0093D0"/>
                        </a:solidFill>
                        <a:effectLst/>
                        <a:latin typeface="+mn-lt"/>
                        <a:ea typeface="MS Mincho"/>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rtl="0">
                        <a:spcBef>
                          <a:spcPts val="0"/>
                        </a:spcBef>
                        <a:spcAft>
                          <a:spcPts val="0"/>
                        </a:spcAft>
                      </a:pPr>
                      <a:r>
                        <a:rPr lang="x-none" altLang="ja-JP" sz="2000" b="0" noProof="0" smtClean="0">
                          <a:solidFill>
                            <a:srgbClr val="0093D0"/>
                          </a:solidFill>
                          <a:effectLst/>
                          <a:latin typeface="+mn-lt"/>
                          <a:ea typeface="MS Mincho"/>
                        </a:rPr>
                        <a:t>2000</a:t>
                      </a:r>
                      <a:endParaRPr lang="x-none" altLang="ja-JP" sz="2000" b="0" noProof="0">
                        <a:solidFill>
                          <a:srgbClr val="0093D0"/>
                        </a:solidFill>
                        <a:effectLst/>
                        <a:latin typeface="+mn-lt"/>
                        <a:ea typeface="MS Mincho"/>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rtl="0">
                        <a:spcBef>
                          <a:spcPts val="0"/>
                        </a:spcBef>
                        <a:spcAft>
                          <a:spcPts val="0"/>
                        </a:spcAft>
                      </a:pPr>
                      <a:r>
                        <a:rPr lang="x-none" altLang="ja-JP" sz="2000" b="0" noProof="0" dirty="0" smtClean="0">
                          <a:solidFill>
                            <a:srgbClr val="0093D0"/>
                          </a:solidFill>
                          <a:effectLst/>
                          <a:latin typeface="+mn-lt"/>
                          <a:ea typeface="MS Mincho"/>
                        </a:rPr>
                        <a:t>50</a:t>
                      </a:r>
                      <a:endParaRPr lang="x-none" altLang="ja-JP" sz="2000" b="0" noProof="0" dirty="0">
                        <a:solidFill>
                          <a:srgbClr val="0093D0"/>
                        </a:solidFill>
                        <a:effectLst/>
                        <a:latin typeface="+mn-lt"/>
                        <a:ea typeface="MS Mincho"/>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10010"/>
                  </a:ext>
                </a:extLst>
              </a:tr>
            </a:tbl>
          </a:graphicData>
        </a:graphic>
      </p:graphicFrame>
      <p:sp>
        <p:nvSpPr>
          <p:cNvPr id="4" name="TextBox 3"/>
          <p:cNvSpPr txBox="1"/>
          <p:nvPr/>
        </p:nvSpPr>
        <p:spPr bwMode="auto">
          <a:xfrm>
            <a:off x="412304" y="5866704"/>
            <a:ext cx="8856984" cy="587939"/>
          </a:xfrm>
          <a:prstGeom prst="rect">
            <a:avLst/>
          </a:prstGeom>
          <a:noFill/>
          <a:ln w="9525">
            <a:noFill/>
            <a:round/>
            <a:headEnd/>
            <a:tailEnd/>
          </a:ln>
        </p:spPr>
        <p:txBody>
          <a:bodyPr wrap="square" lIns="90000" tIns="92880" rIns="90000" bIns="45000" rtlCol="0">
            <a:spAutoFit/>
          </a:bodyPr>
          <a:lstStyle/>
          <a:p>
            <a:pPr marL="265113" indent="-265113" rtl="0">
              <a:lnSpc>
                <a:spcPct val="81000"/>
              </a:lnSpc>
              <a:tabLst>
                <a:tab pos="723900" algn="l"/>
                <a:tab pos="1447800" algn="l"/>
                <a:tab pos="2171700" algn="l"/>
                <a:tab pos="2895600" algn="l"/>
                <a:tab pos="3619500" algn="l"/>
                <a:tab pos="4343400" algn="l"/>
                <a:tab pos="5067300" algn="l"/>
                <a:tab pos="5791200" algn="l"/>
              </a:tabLst>
            </a:pPr>
            <a:r>
              <a:rPr lang="x-none" altLang="ja-JP" sz="1800" dirty="0" smtClean="0">
                <a:solidFill>
                  <a:srgbClr val="4C4C4C"/>
                </a:solidFill>
                <a:latin typeface="+mn-lt"/>
              </a:rPr>
              <a:t>1.</a:t>
            </a:r>
            <a:r>
              <a:rPr lang="en-US" altLang="ja-JP" sz="1800" dirty="0" smtClean="0">
                <a:solidFill>
                  <a:srgbClr val="4C4C4C"/>
                </a:solidFill>
                <a:latin typeface="+mn-lt"/>
              </a:rPr>
              <a:t>	</a:t>
            </a:r>
            <a:r>
              <a:rPr lang="ja-JP" altLang="x-none" sz="1800" dirty="0" smtClean="0">
                <a:solidFill>
                  <a:schemeClr val="accent4">
                    <a:lumMod val="75000"/>
                    <a:lumOff val="25000"/>
                  </a:schemeClr>
                </a:solidFill>
                <a:latin typeface="+mn-lt"/>
              </a:rPr>
              <a:t>この</a:t>
            </a:r>
            <a:r>
              <a:rPr lang="ja-JP" altLang="x-none" sz="1800" dirty="0" smtClean="0">
                <a:solidFill>
                  <a:schemeClr val="tx1"/>
                </a:solidFill>
                <a:latin typeface="+mn-lt"/>
              </a:rPr>
              <a:t>表のデータ例は、先のスライド</a:t>
            </a:r>
            <a:r>
              <a:rPr lang="ja-JP" altLang="en-US" sz="1800" dirty="0" smtClean="0">
                <a:solidFill>
                  <a:schemeClr val="tx1"/>
                </a:solidFill>
                <a:latin typeface="+mn-lt"/>
              </a:rPr>
              <a:t>に記載の混入源由来である</a:t>
            </a:r>
            <a:r>
              <a:rPr lang="ja-JP" altLang="x-none" sz="1800" dirty="0" smtClean="0">
                <a:solidFill>
                  <a:schemeClr val="tx1"/>
                </a:solidFill>
                <a:latin typeface="+mn-lt"/>
              </a:rPr>
              <a:t>。</a:t>
            </a:r>
          </a:p>
          <a:p>
            <a:pPr rtl="0">
              <a:lnSpc>
                <a:spcPct val="81000"/>
              </a:lnSpc>
              <a:tabLst>
                <a:tab pos="723900" algn="l"/>
                <a:tab pos="1447800" algn="l"/>
                <a:tab pos="2171700" algn="l"/>
                <a:tab pos="2895600" algn="l"/>
                <a:tab pos="3619500" algn="l"/>
                <a:tab pos="4343400" algn="l"/>
                <a:tab pos="5067300" algn="l"/>
                <a:tab pos="5791200" algn="l"/>
              </a:tabLst>
            </a:pPr>
            <a:r>
              <a:rPr lang="ja-JP" altLang="x-none" sz="1800" dirty="0" smtClean="0">
                <a:solidFill>
                  <a:schemeClr val="tx1"/>
                </a:solidFill>
                <a:latin typeface="+mn-lt"/>
              </a:rPr>
              <a:t>*リスクアセスメント</a:t>
            </a:r>
            <a:r>
              <a:rPr lang="ja-JP" altLang="en-US" sz="1800" dirty="0" smtClean="0">
                <a:solidFill>
                  <a:schemeClr val="tx1"/>
                </a:solidFill>
                <a:latin typeface="+mn-lt"/>
              </a:rPr>
              <a:t>の結果</a:t>
            </a:r>
            <a:r>
              <a:rPr lang="ja-JP" altLang="x-none" sz="1800" dirty="0" smtClean="0">
                <a:solidFill>
                  <a:schemeClr val="tx1"/>
                </a:solidFill>
                <a:latin typeface="+mn-lt"/>
              </a:rPr>
              <a:t>、</a:t>
            </a:r>
            <a:r>
              <a:rPr lang="x-none" altLang="ja-JP" sz="1800" dirty="0" smtClean="0">
                <a:solidFill>
                  <a:schemeClr val="tx1"/>
                </a:solidFill>
                <a:latin typeface="+mn-lt"/>
              </a:rPr>
              <a:t>Pd</a:t>
            </a:r>
            <a:r>
              <a:rPr lang="ja-JP" altLang="x-none" sz="1800" dirty="0" smtClean="0">
                <a:solidFill>
                  <a:schemeClr val="tx1"/>
                </a:solidFill>
                <a:latin typeface="+mn-lt"/>
              </a:rPr>
              <a:t>は潜在的元素不純物で</a:t>
            </a:r>
            <a:r>
              <a:rPr lang="ja-JP" altLang="en-US" sz="1800" dirty="0" smtClean="0">
                <a:solidFill>
                  <a:schemeClr val="tx1"/>
                </a:solidFill>
                <a:latin typeface="+mn-lt"/>
              </a:rPr>
              <a:t>なかったことから</a:t>
            </a:r>
            <a:r>
              <a:rPr lang="ja-JP" altLang="x-none" sz="1800" dirty="0" smtClean="0">
                <a:solidFill>
                  <a:schemeClr val="tx1"/>
                </a:solidFill>
                <a:latin typeface="+mn-lt"/>
              </a:rPr>
              <a:t>、定量</a:t>
            </a:r>
            <a:r>
              <a:rPr lang="ja-JP" altLang="en-US" sz="1800" dirty="0" smtClean="0">
                <a:solidFill>
                  <a:schemeClr val="tx1"/>
                </a:solidFill>
                <a:latin typeface="+mn-lt"/>
              </a:rPr>
              <a:t>しなかった</a:t>
            </a:r>
            <a:r>
              <a:rPr lang="ja-JP" altLang="x-none" sz="1800" dirty="0" smtClean="0">
                <a:solidFill>
                  <a:schemeClr val="tx1"/>
                </a:solidFill>
                <a:latin typeface="+mn-lt"/>
              </a:rPr>
              <a:t>。</a:t>
            </a:r>
            <a:endParaRPr lang="ja-JP" altLang="en-US" sz="1800" dirty="0">
              <a:solidFill>
                <a:schemeClr val="tx1"/>
              </a:solidFill>
              <a:latin typeface="+mn-lt"/>
            </a:endParaRPr>
          </a:p>
        </p:txBody>
      </p:sp>
    </p:spTree>
    <p:extLst>
      <p:ext uri="{BB962C8B-B14F-4D97-AF65-F5344CB8AC3E}">
        <p14:creationId xmlns:p14="http://schemas.microsoft.com/office/powerpoint/2010/main" val="2713845943"/>
      </p:ext>
    </p:extLst>
  </p:cSld>
  <p:clrMapOvr>
    <a:masterClrMapping/>
  </p:clrMapOvr>
  <mc:AlternateContent xmlns:mc="http://schemas.openxmlformats.org/markup-compatibility/2006" xmlns:p14="http://schemas.microsoft.com/office/powerpoint/2010/main">
    <mc:Choice Requires="p14">
      <p:transition p14:dur="250">
        <p:wipe/>
      </p:transition>
    </mc:Choice>
    <mc:Fallback xmlns="">
      <p:transition>
        <p:wip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12304" y="1005520"/>
            <a:ext cx="9145016" cy="982817"/>
          </a:xfrm>
        </p:spPr>
        <p:txBody>
          <a:bodyPr rtlCol="0"/>
          <a:lstStyle/>
          <a:p>
            <a:pPr algn="ctr" rtl="0"/>
            <a:r>
              <a:rPr lang="ja-JP" altLang="x-none" dirty="0" smtClean="0">
                <a:ea typeface="+mn-ea"/>
              </a:rPr>
              <a:t>オプション</a:t>
            </a:r>
            <a:r>
              <a:rPr lang="x-none" altLang="ja-JP" dirty="0" smtClean="0">
                <a:ea typeface="+mn-ea"/>
              </a:rPr>
              <a:t>2b</a:t>
            </a:r>
            <a:r>
              <a:rPr lang="ja-JP" altLang="x-none" dirty="0" smtClean="0">
                <a:ea typeface="+mn-ea"/>
              </a:rPr>
              <a:t>　付録</a:t>
            </a:r>
            <a:r>
              <a:rPr lang="x-none" altLang="ja-JP" dirty="0" smtClean="0">
                <a:ea typeface="+mn-ea"/>
              </a:rPr>
              <a:t>4</a:t>
            </a:r>
            <a:r>
              <a:rPr lang="ja-JP" altLang="x-none" dirty="0" smtClean="0">
                <a:ea typeface="+mn-ea"/>
              </a:rPr>
              <a:t>　例</a:t>
            </a:r>
            <a:r>
              <a:rPr lang="ja-JP" altLang="en-US" dirty="0" smtClean="0">
                <a:ea typeface="+mn-ea"/>
              </a:rPr>
              <a:t/>
            </a:r>
            <a:br>
              <a:rPr lang="ja-JP" altLang="en-US" dirty="0" smtClean="0">
                <a:ea typeface="+mn-ea"/>
              </a:rPr>
            </a:br>
            <a:r>
              <a:rPr lang="ja-JP" altLang="x-none" dirty="0" smtClean="0">
                <a:ea typeface="+mn-ea"/>
              </a:rPr>
              <a:t>総一日摂取量の予測値</a:t>
            </a:r>
            <a:endParaRPr lang="ja-JP" altLang="en-US" dirty="0">
              <a:ea typeface="+mn-ea"/>
            </a:endParaRPr>
          </a:p>
        </p:txBody>
      </p:sp>
      <p:graphicFrame>
        <p:nvGraphicFramePr>
          <p:cNvPr id="4" name="Table 3"/>
          <p:cNvGraphicFramePr>
            <a:graphicFrameLocks noGrp="1"/>
          </p:cNvGraphicFramePr>
          <p:nvPr>
            <p:extLst/>
          </p:nvPr>
        </p:nvGraphicFramePr>
        <p:xfrm>
          <a:off x="268288" y="2001416"/>
          <a:ext cx="9145016" cy="3591012"/>
        </p:xfrm>
        <a:graphic>
          <a:graphicData uri="http://schemas.openxmlformats.org/drawingml/2006/table">
            <a:tbl>
              <a:tblPr/>
              <a:tblGrid>
                <a:gridCol w="1512168">
                  <a:extLst>
                    <a:ext uri="{9D8B030D-6E8A-4147-A177-3AD203B41FA5}">
                      <a16:colId xmlns:a16="http://schemas.microsoft.com/office/drawing/2014/main" xmlns="" val="20000"/>
                    </a:ext>
                  </a:extLst>
                </a:gridCol>
                <a:gridCol w="864096">
                  <a:extLst>
                    <a:ext uri="{9D8B030D-6E8A-4147-A177-3AD203B41FA5}">
                      <a16:colId xmlns:a16="http://schemas.microsoft.com/office/drawing/2014/main" xmlns="" val="20001"/>
                    </a:ext>
                  </a:extLst>
                </a:gridCol>
                <a:gridCol w="432048">
                  <a:extLst>
                    <a:ext uri="{9D8B030D-6E8A-4147-A177-3AD203B41FA5}">
                      <a16:colId xmlns:a16="http://schemas.microsoft.com/office/drawing/2014/main" xmlns="" val="20002"/>
                    </a:ext>
                  </a:extLst>
                </a:gridCol>
                <a:gridCol w="576064">
                  <a:extLst>
                    <a:ext uri="{9D8B030D-6E8A-4147-A177-3AD203B41FA5}">
                      <a16:colId xmlns:a16="http://schemas.microsoft.com/office/drawing/2014/main" xmlns="" val="20003"/>
                    </a:ext>
                  </a:extLst>
                </a:gridCol>
                <a:gridCol w="479166">
                  <a:extLst>
                    <a:ext uri="{9D8B030D-6E8A-4147-A177-3AD203B41FA5}">
                      <a16:colId xmlns:a16="http://schemas.microsoft.com/office/drawing/2014/main" xmlns="" val="20004"/>
                    </a:ext>
                  </a:extLst>
                </a:gridCol>
                <a:gridCol w="605169">
                  <a:extLst>
                    <a:ext uri="{9D8B030D-6E8A-4147-A177-3AD203B41FA5}">
                      <a16:colId xmlns:a16="http://schemas.microsoft.com/office/drawing/2014/main" xmlns="" val="20005"/>
                    </a:ext>
                  </a:extLst>
                </a:gridCol>
                <a:gridCol w="319777">
                  <a:extLst>
                    <a:ext uri="{9D8B030D-6E8A-4147-A177-3AD203B41FA5}">
                      <a16:colId xmlns:a16="http://schemas.microsoft.com/office/drawing/2014/main" xmlns="" val="20006"/>
                    </a:ext>
                  </a:extLst>
                </a:gridCol>
                <a:gridCol w="605169">
                  <a:extLst>
                    <a:ext uri="{9D8B030D-6E8A-4147-A177-3AD203B41FA5}">
                      <a16:colId xmlns:a16="http://schemas.microsoft.com/office/drawing/2014/main" xmlns="" val="20007"/>
                    </a:ext>
                  </a:extLst>
                </a:gridCol>
                <a:gridCol w="319777">
                  <a:extLst>
                    <a:ext uri="{9D8B030D-6E8A-4147-A177-3AD203B41FA5}">
                      <a16:colId xmlns:a16="http://schemas.microsoft.com/office/drawing/2014/main" xmlns="" val="20008"/>
                    </a:ext>
                  </a:extLst>
                </a:gridCol>
                <a:gridCol w="605169">
                  <a:extLst>
                    <a:ext uri="{9D8B030D-6E8A-4147-A177-3AD203B41FA5}">
                      <a16:colId xmlns:a16="http://schemas.microsoft.com/office/drawing/2014/main" xmlns="" val="20009"/>
                    </a:ext>
                  </a:extLst>
                </a:gridCol>
                <a:gridCol w="278515">
                  <a:extLst>
                    <a:ext uri="{9D8B030D-6E8A-4147-A177-3AD203B41FA5}">
                      <a16:colId xmlns:a16="http://schemas.microsoft.com/office/drawing/2014/main" xmlns="" val="20010"/>
                    </a:ext>
                  </a:extLst>
                </a:gridCol>
                <a:gridCol w="577661">
                  <a:extLst>
                    <a:ext uri="{9D8B030D-6E8A-4147-A177-3AD203B41FA5}">
                      <a16:colId xmlns:a16="http://schemas.microsoft.com/office/drawing/2014/main" xmlns="" val="20011"/>
                    </a:ext>
                  </a:extLst>
                </a:gridCol>
                <a:gridCol w="467630">
                  <a:extLst>
                    <a:ext uri="{9D8B030D-6E8A-4147-A177-3AD203B41FA5}">
                      <a16:colId xmlns:a16="http://schemas.microsoft.com/office/drawing/2014/main" xmlns="" val="20012"/>
                    </a:ext>
                  </a:extLst>
                </a:gridCol>
                <a:gridCol w="577661">
                  <a:extLst>
                    <a:ext uri="{9D8B030D-6E8A-4147-A177-3AD203B41FA5}">
                      <a16:colId xmlns:a16="http://schemas.microsoft.com/office/drawing/2014/main" xmlns="" val="20013"/>
                    </a:ext>
                  </a:extLst>
                </a:gridCol>
                <a:gridCol w="319777">
                  <a:extLst>
                    <a:ext uri="{9D8B030D-6E8A-4147-A177-3AD203B41FA5}">
                      <a16:colId xmlns:a16="http://schemas.microsoft.com/office/drawing/2014/main" xmlns="" val="20014"/>
                    </a:ext>
                  </a:extLst>
                </a:gridCol>
                <a:gridCol w="605169">
                  <a:extLst>
                    <a:ext uri="{9D8B030D-6E8A-4147-A177-3AD203B41FA5}">
                      <a16:colId xmlns:a16="http://schemas.microsoft.com/office/drawing/2014/main" xmlns="" val="20015"/>
                    </a:ext>
                  </a:extLst>
                </a:gridCol>
              </a:tblGrid>
              <a:tr h="232208">
                <a:tc>
                  <a:txBody>
                    <a:bodyPr/>
                    <a:lstStyle/>
                    <a:p>
                      <a:pPr algn="l" rtl="0" fontAlgn="b"/>
                      <a:r>
                        <a:rPr lang="ja-JP" altLang="x-none" sz="1200" b="0" i="0" u="none" strike="noStrike" noProof="0" dirty="0" smtClean="0">
                          <a:solidFill>
                            <a:srgbClr val="000000"/>
                          </a:solidFill>
                          <a:effectLst/>
                          <a:latin typeface="Arial"/>
                        </a:rPr>
                        <a:t> </a:t>
                      </a:r>
                      <a:endParaRPr lang="ja-JP" altLang="x-none" sz="1200" b="0" i="0" u="none" strike="noStrike" noProof="0" dirty="0">
                        <a:solidFill>
                          <a:srgbClr val="000000"/>
                        </a:solidFill>
                        <a:effectLst/>
                        <a:latin typeface="Arial"/>
                      </a:endParaRP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fontAlgn="b"/>
                      <a:r>
                        <a:rPr lang="ja-JP" altLang="x-none" sz="1200" b="0" i="0" u="none" strike="noStrike" noProof="0" smtClean="0">
                          <a:solidFill>
                            <a:srgbClr val="000000"/>
                          </a:solidFill>
                          <a:effectLst/>
                          <a:latin typeface="Arial"/>
                        </a:rPr>
                        <a:t> </a:t>
                      </a:r>
                      <a:endParaRPr lang="ja-JP" altLang="x-none" sz="1200" b="0" i="0" u="none" strike="noStrike" noProof="0">
                        <a:solidFill>
                          <a:srgbClr val="000000"/>
                        </a:solidFill>
                        <a:effectLst/>
                        <a:latin typeface="Arial"/>
                      </a:endParaRP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ctr" rtl="0" fontAlgn="b"/>
                      <a:r>
                        <a:rPr lang="x-none" altLang="ja-JP" sz="1200" b="1" i="0" u="none" strike="noStrike" noProof="0" smtClean="0">
                          <a:solidFill>
                            <a:srgbClr val="0093D0"/>
                          </a:solidFill>
                          <a:effectLst/>
                          <a:latin typeface="Arial"/>
                        </a:rPr>
                        <a:t>Pb</a:t>
                      </a:r>
                      <a:endParaRPr lang="x-none" altLang="ja-JP" sz="1200" b="1" i="0" u="none" strike="noStrike" noProof="0">
                        <a:solidFill>
                          <a:srgbClr val="0093D0"/>
                        </a:solidFill>
                        <a:effectLst/>
                        <a:latin typeface="Arial"/>
                      </a:endParaRP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rtl="0"/>
                      <a:endParaRPr lang="en-US"/>
                    </a:p>
                  </a:txBody>
                  <a:tcPr/>
                </a:tc>
                <a:tc gridSpan="2">
                  <a:txBody>
                    <a:bodyPr/>
                    <a:lstStyle/>
                    <a:p>
                      <a:pPr algn="ctr" rtl="0" fontAlgn="b"/>
                      <a:r>
                        <a:rPr lang="x-none" altLang="ja-JP" sz="1200" b="1" i="0" u="none" strike="noStrike" noProof="0" smtClean="0">
                          <a:solidFill>
                            <a:srgbClr val="0093D0"/>
                          </a:solidFill>
                          <a:effectLst/>
                          <a:latin typeface="Arial"/>
                        </a:rPr>
                        <a:t>As</a:t>
                      </a:r>
                      <a:endParaRPr lang="x-none" altLang="ja-JP" sz="1200" b="1" i="0" u="none" strike="noStrike" noProof="0">
                        <a:solidFill>
                          <a:srgbClr val="0093D0"/>
                        </a:solidFill>
                        <a:effectLst/>
                        <a:latin typeface="Arial"/>
                      </a:endParaRP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rtl="0"/>
                      <a:endParaRPr lang="en-US"/>
                    </a:p>
                  </a:txBody>
                  <a:tcPr/>
                </a:tc>
                <a:tc gridSpan="2">
                  <a:txBody>
                    <a:bodyPr/>
                    <a:lstStyle/>
                    <a:p>
                      <a:pPr algn="ctr" rtl="0" fontAlgn="b"/>
                      <a:r>
                        <a:rPr lang="x-none" altLang="ja-JP" sz="1200" b="1" i="0" u="none" strike="noStrike" noProof="0" smtClean="0">
                          <a:solidFill>
                            <a:srgbClr val="0093D0"/>
                          </a:solidFill>
                          <a:effectLst/>
                          <a:latin typeface="Arial"/>
                        </a:rPr>
                        <a:t>Cd</a:t>
                      </a:r>
                      <a:endParaRPr lang="x-none" altLang="ja-JP" sz="1200" b="1" i="0" u="none" strike="noStrike" noProof="0">
                        <a:solidFill>
                          <a:srgbClr val="0093D0"/>
                        </a:solidFill>
                        <a:effectLst/>
                        <a:latin typeface="Arial"/>
                      </a:endParaRP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rtl="0"/>
                      <a:endParaRPr lang="en-US"/>
                    </a:p>
                  </a:txBody>
                  <a:tcPr/>
                </a:tc>
                <a:tc gridSpan="2">
                  <a:txBody>
                    <a:bodyPr/>
                    <a:lstStyle/>
                    <a:p>
                      <a:pPr algn="ctr" rtl="0" fontAlgn="b"/>
                      <a:r>
                        <a:rPr lang="x-none" altLang="ja-JP" sz="1200" b="1" i="0" u="none" strike="noStrike" noProof="0" smtClean="0">
                          <a:solidFill>
                            <a:srgbClr val="0093D0"/>
                          </a:solidFill>
                          <a:effectLst/>
                          <a:latin typeface="Arial"/>
                        </a:rPr>
                        <a:t>Hg</a:t>
                      </a:r>
                      <a:endParaRPr lang="x-none" altLang="ja-JP" sz="1200" b="1" i="0" u="none" strike="noStrike" noProof="0">
                        <a:solidFill>
                          <a:srgbClr val="0093D0"/>
                        </a:solidFill>
                        <a:effectLst/>
                        <a:latin typeface="Arial"/>
                      </a:endParaRP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rtl="0"/>
                      <a:endParaRPr lang="en-US"/>
                    </a:p>
                  </a:txBody>
                  <a:tcPr/>
                </a:tc>
                <a:tc gridSpan="2">
                  <a:txBody>
                    <a:bodyPr/>
                    <a:lstStyle/>
                    <a:p>
                      <a:pPr algn="ctr" rtl="0" fontAlgn="b"/>
                      <a:r>
                        <a:rPr lang="x-none" altLang="ja-JP" sz="1200" b="1" i="0" u="none" strike="noStrike" noProof="0" smtClean="0">
                          <a:solidFill>
                            <a:srgbClr val="0093D0"/>
                          </a:solidFill>
                          <a:effectLst/>
                          <a:latin typeface="Arial"/>
                        </a:rPr>
                        <a:t>Pd</a:t>
                      </a:r>
                      <a:endParaRPr lang="x-none" altLang="ja-JP" sz="1200" b="1" i="0" u="none" strike="noStrike" noProof="0">
                        <a:solidFill>
                          <a:srgbClr val="0093D0"/>
                        </a:solidFill>
                        <a:effectLst/>
                        <a:latin typeface="Arial"/>
                      </a:endParaRP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rtl="0"/>
                      <a:endParaRPr lang="en-US"/>
                    </a:p>
                  </a:txBody>
                  <a:tcPr/>
                </a:tc>
                <a:tc gridSpan="2">
                  <a:txBody>
                    <a:bodyPr/>
                    <a:lstStyle/>
                    <a:p>
                      <a:pPr algn="ctr" rtl="0" fontAlgn="b"/>
                      <a:r>
                        <a:rPr lang="x-none" altLang="ja-JP" sz="1200" b="1" i="0" u="none" strike="noStrike" noProof="0" smtClean="0">
                          <a:solidFill>
                            <a:srgbClr val="0093D0"/>
                          </a:solidFill>
                          <a:effectLst/>
                          <a:latin typeface="Arial"/>
                        </a:rPr>
                        <a:t>V</a:t>
                      </a:r>
                      <a:endParaRPr lang="x-none" altLang="ja-JP" sz="1200" b="1" i="0" u="none" strike="noStrike" noProof="0">
                        <a:solidFill>
                          <a:srgbClr val="0093D0"/>
                        </a:solidFill>
                        <a:effectLst/>
                        <a:latin typeface="Arial"/>
                      </a:endParaRP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rtl="0"/>
                      <a:endParaRPr lang="en-US"/>
                    </a:p>
                  </a:txBody>
                  <a:tcPr/>
                </a:tc>
                <a:tc gridSpan="2">
                  <a:txBody>
                    <a:bodyPr/>
                    <a:lstStyle/>
                    <a:p>
                      <a:pPr algn="ctr" rtl="0" fontAlgn="b"/>
                      <a:r>
                        <a:rPr lang="x-none" altLang="ja-JP" sz="1200" b="1" i="0" u="none" strike="noStrike" noProof="0" smtClean="0">
                          <a:solidFill>
                            <a:srgbClr val="0093D0"/>
                          </a:solidFill>
                          <a:effectLst/>
                          <a:latin typeface="Arial"/>
                        </a:rPr>
                        <a:t>Ni</a:t>
                      </a:r>
                      <a:endParaRPr lang="x-none" altLang="ja-JP" sz="1200" b="1" i="0" u="none" strike="noStrike" noProof="0">
                        <a:solidFill>
                          <a:srgbClr val="0093D0"/>
                        </a:solidFill>
                        <a:effectLst/>
                        <a:latin typeface="Arial"/>
                      </a:endParaRP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rtl="0"/>
                      <a:endParaRPr lang="en-US"/>
                    </a:p>
                  </a:txBody>
                  <a:tcPr/>
                </a:tc>
                <a:extLst>
                  <a:ext uri="{0D108BD9-81ED-4DB2-BD59-A6C34878D82A}">
                    <a16:rowId xmlns:a16="http://schemas.microsoft.com/office/drawing/2014/main" xmlns="" val="10000"/>
                  </a:ext>
                </a:extLst>
              </a:tr>
              <a:tr h="453861">
                <a:tc>
                  <a:txBody>
                    <a:bodyPr/>
                    <a:lstStyle/>
                    <a:p>
                      <a:pPr algn="l" rtl="0" fontAlgn="b"/>
                      <a:r>
                        <a:rPr lang="ja-JP" altLang="x-none" sz="1200" b="1" i="0" u="none" strike="noStrike" noProof="0" smtClean="0">
                          <a:solidFill>
                            <a:srgbClr val="0093D0"/>
                          </a:solidFill>
                          <a:effectLst/>
                          <a:latin typeface="Arial"/>
                        </a:rPr>
                        <a:t>成分</a:t>
                      </a:r>
                      <a:endParaRPr lang="ja-JP" altLang="x-none" sz="1200" b="1" i="0" u="none" strike="noStrike" noProof="0">
                        <a:solidFill>
                          <a:srgbClr val="0093D0"/>
                        </a:solidFill>
                        <a:effectLst/>
                        <a:latin typeface="Arial"/>
                      </a:endParaRP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b"/>
                      <a:r>
                        <a:rPr lang="ja-JP" altLang="x-none" sz="1200" b="1" i="0" u="none" strike="noStrike" noProof="0" dirty="0" smtClean="0">
                          <a:solidFill>
                            <a:srgbClr val="0093D0"/>
                          </a:solidFill>
                          <a:effectLst/>
                          <a:latin typeface="Arial"/>
                        </a:rPr>
                        <a:t>最大値一日摂取量（</a:t>
                      </a:r>
                      <a:r>
                        <a:rPr lang="x-none" altLang="ja-JP" sz="1200" b="1" i="0" u="none" strike="noStrike" noProof="0" dirty="0" smtClean="0">
                          <a:solidFill>
                            <a:srgbClr val="0093D0"/>
                          </a:solidFill>
                          <a:effectLst/>
                          <a:latin typeface="Arial"/>
                        </a:rPr>
                        <a:t>g</a:t>
                      </a:r>
                      <a:r>
                        <a:rPr lang="ja-JP" altLang="x-none" sz="1200" b="1" i="0" u="none" strike="noStrike" noProof="0" dirty="0" smtClean="0">
                          <a:solidFill>
                            <a:srgbClr val="0093D0"/>
                          </a:solidFill>
                          <a:effectLst/>
                          <a:latin typeface="Arial"/>
                        </a:rPr>
                        <a:t>）（</a:t>
                      </a:r>
                      <a:r>
                        <a:rPr lang="x-none" altLang="ja-JP" sz="1200" b="1" i="0" u="none" strike="noStrike" noProof="0" dirty="0" smtClean="0">
                          <a:solidFill>
                            <a:srgbClr val="0093D0"/>
                          </a:solidFill>
                          <a:effectLst/>
                          <a:latin typeface="Arial"/>
                        </a:rPr>
                        <a:t>MDI</a:t>
                      </a:r>
                      <a:r>
                        <a:rPr lang="ja-JP" altLang="x-none" sz="1200" b="1" i="0" u="none" strike="noStrike" noProof="0" dirty="0" smtClean="0">
                          <a:solidFill>
                            <a:srgbClr val="0093D0"/>
                          </a:solidFill>
                          <a:effectLst/>
                          <a:latin typeface="Arial"/>
                        </a:rPr>
                        <a:t>）</a:t>
                      </a:r>
                      <a:r>
                        <a:rPr lang="x-none" altLang="ja-JP" sz="1200" b="1" i="0" u="none" strike="noStrike" baseline="30000" noProof="0" dirty="0" smtClean="0">
                          <a:solidFill>
                            <a:srgbClr val="0093D0"/>
                          </a:solidFill>
                          <a:effectLst/>
                          <a:latin typeface="Arial"/>
                        </a:rPr>
                        <a:t>1.</a:t>
                      </a:r>
                      <a:endParaRPr lang="ja-JP" altLang="en-US" sz="1200" b="1" i="0" u="none" strike="noStrike" noProof="0" dirty="0">
                        <a:solidFill>
                          <a:srgbClr val="0093D0"/>
                        </a:solidFill>
                        <a:effectLst/>
                        <a:latin typeface="Arial"/>
                      </a:endParaRP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b"/>
                      <a:r>
                        <a:rPr lang="x-none" altLang="ja-JP" sz="1200" b="1" i="0" u="none" strike="noStrike" noProof="0" smtClean="0">
                          <a:solidFill>
                            <a:srgbClr val="0093D0"/>
                          </a:solidFill>
                          <a:effectLst/>
                          <a:latin typeface="Arial"/>
                        </a:rPr>
                        <a:t>C</a:t>
                      </a:r>
                      <a:r>
                        <a:rPr lang="x-none" altLang="ja-JP" sz="1200" b="1" i="0" u="none" strike="noStrike" baseline="30000" noProof="0" smtClean="0">
                          <a:solidFill>
                            <a:srgbClr val="0093D0"/>
                          </a:solidFill>
                          <a:effectLst/>
                          <a:latin typeface="Arial"/>
                        </a:rPr>
                        <a:t>2.</a:t>
                      </a:r>
                      <a:endParaRPr lang="ja-JP" altLang="en-US" sz="1200" b="1" i="0" u="none" strike="noStrike" noProof="0">
                        <a:solidFill>
                          <a:srgbClr val="0093D0"/>
                        </a:solidFill>
                        <a:effectLst/>
                        <a:latin typeface="Arial"/>
                      </a:endParaRP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b"/>
                      <a:r>
                        <a:rPr lang="x-none" altLang="ja-JP" sz="1200" b="1" i="0" u="none" strike="noStrike" noProof="0" smtClean="0">
                          <a:solidFill>
                            <a:srgbClr val="0093D0"/>
                          </a:solidFill>
                          <a:effectLst/>
                          <a:latin typeface="+mn-lt"/>
                        </a:rPr>
                        <a:t>MDI*C</a:t>
                      </a:r>
                      <a:r>
                        <a:rPr lang="x-none" altLang="ja-JP" sz="1200" b="1" i="0" u="none" strike="noStrike" baseline="30000" noProof="0" smtClean="0">
                          <a:solidFill>
                            <a:srgbClr val="0093D0"/>
                          </a:solidFill>
                          <a:effectLst/>
                          <a:latin typeface="+mn-lt"/>
                        </a:rPr>
                        <a:t>3.</a:t>
                      </a:r>
                      <a:endParaRPr lang="ja-JP" altLang="en-US" sz="1200" b="1" i="0" u="none" strike="noStrike" noProof="0">
                        <a:solidFill>
                          <a:srgbClr val="0093D0"/>
                        </a:solidFill>
                        <a:effectLst/>
                        <a:latin typeface="+mn-lt"/>
                      </a:endParaRP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b"/>
                      <a:r>
                        <a:rPr lang="x-none" altLang="ja-JP" sz="1200" b="1" i="0" u="none" strike="noStrike" noProof="0" smtClean="0">
                          <a:solidFill>
                            <a:srgbClr val="0093D0"/>
                          </a:solidFill>
                          <a:effectLst/>
                          <a:latin typeface="+mn-lt"/>
                        </a:rPr>
                        <a:t>C</a:t>
                      </a:r>
                      <a:endParaRPr lang="ja-JP" altLang="en-US" sz="1200" b="1" i="0" u="none" strike="noStrike" noProof="0">
                        <a:solidFill>
                          <a:srgbClr val="0093D0"/>
                        </a:solidFill>
                        <a:effectLst/>
                        <a:latin typeface="+mn-lt"/>
                      </a:endParaRP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b"/>
                      <a:r>
                        <a:rPr lang="x-none" altLang="ja-JP" sz="1200" b="1" i="0" u="none" strike="noStrike" noProof="0" smtClean="0">
                          <a:solidFill>
                            <a:srgbClr val="0093D0"/>
                          </a:solidFill>
                          <a:effectLst/>
                          <a:latin typeface="+mn-lt"/>
                        </a:rPr>
                        <a:t>MDI*C</a:t>
                      </a:r>
                      <a:endParaRPr lang="x-none" altLang="ja-JP" sz="1200" b="1" i="0" u="none" strike="noStrike" noProof="0">
                        <a:solidFill>
                          <a:srgbClr val="0093D0"/>
                        </a:solidFill>
                        <a:effectLst/>
                        <a:latin typeface="+mn-lt"/>
                      </a:endParaRP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b"/>
                      <a:r>
                        <a:rPr lang="x-none" altLang="ja-JP" sz="1200" b="1" i="0" u="none" strike="noStrike" noProof="0" smtClean="0">
                          <a:solidFill>
                            <a:srgbClr val="0093D0"/>
                          </a:solidFill>
                          <a:effectLst/>
                          <a:latin typeface="+mn-lt"/>
                        </a:rPr>
                        <a:t>C</a:t>
                      </a:r>
                      <a:endParaRPr lang="ja-JP" altLang="en-US" sz="1200" b="1" i="0" u="none" strike="noStrike" noProof="0">
                        <a:solidFill>
                          <a:srgbClr val="0093D0"/>
                        </a:solidFill>
                        <a:effectLst/>
                        <a:latin typeface="+mn-lt"/>
                      </a:endParaRP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b"/>
                      <a:r>
                        <a:rPr lang="x-none" altLang="ja-JP" sz="1200" b="1" i="0" u="none" strike="noStrike" noProof="0" smtClean="0">
                          <a:solidFill>
                            <a:srgbClr val="0093D0"/>
                          </a:solidFill>
                          <a:effectLst/>
                          <a:latin typeface="+mn-lt"/>
                        </a:rPr>
                        <a:t>MDI*C</a:t>
                      </a:r>
                      <a:endParaRPr lang="x-none" altLang="ja-JP" sz="1200" b="1" i="0" u="none" strike="noStrike" noProof="0">
                        <a:solidFill>
                          <a:srgbClr val="0093D0"/>
                        </a:solidFill>
                        <a:effectLst/>
                        <a:latin typeface="+mn-lt"/>
                      </a:endParaRP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b"/>
                      <a:r>
                        <a:rPr lang="x-none" altLang="ja-JP" sz="1200" b="1" i="0" u="none" strike="noStrike" noProof="0" smtClean="0">
                          <a:solidFill>
                            <a:srgbClr val="0093D0"/>
                          </a:solidFill>
                          <a:effectLst/>
                          <a:latin typeface="+mn-lt"/>
                        </a:rPr>
                        <a:t>C</a:t>
                      </a:r>
                      <a:endParaRPr lang="ja-JP" altLang="en-US" sz="1200" b="1" i="0" u="none" strike="noStrike" noProof="0">
                        <a:solidFill>
                          <a:srgbClr val="0093D0"/>
                        </a:solidFill>
                        <a:effectLst/>
                        <a:latin typeface="+mn-lt"/>
                      </a:endParaRP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b"/>
                      <a:r>
                        <a:rPr lang="x-none" altLang="ja-JP" sz="1200" b="1" i="0" u="none" strike="noStrike" noProof="0" smtClean="0">
                          <a:solidFill>
                            <a:srgbClr val="0093D0"/>
                          </a:solidFill>
                          <a:effectLst/>
                          <a:latin typeface="+mn-lt"/>
                        </a:rPr>
                        <a:t>MDI*C</a:t>
                      </a:r>
                      <a:endParaRPr lang="x-none" altLang="ja-JP" sz="1200" b="1" i="0" u="none" strike="noStrike" noProof="0">
                        <a:solidFill>
                          <a:srgbClr val="0093D0"/>
                        </a:solidFill>
                        <a:effectLst/>
                        <a:latin typeface="+mn-lt"/>
                      </a:endParaRP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b"/>
                      <a:r>
                        <a:rPr lang="x-none" altLang="ja-JP" sz="1200" b="1" i="0" u="none" strike="noStrike" noProof="0" smtClean="0">
                          <a:solidFill>
                            <a:srgbClr val="0093D0"/>
                          </a:solidFill>
                          <a:effectLst/>
                          <a:latin typeface="+mn-lt"/>
                        </a:rPr>
                        <a:t>C</a:t>
                      </a:r>
                      <a:r>
                        <a:rPr lang="x-none" altLang="ja-JP" sz="1200" b="1" i="0" u="none" strike="noStrike" baseline="30000" noProof="0" smtClean="0">
                          <a:solidFill>
                            <a:srgbClr val="0093D0"/>
                          </a:solidFill>
                          <a:effectLst/>
                          <a:latin typeface="+mn-lt"/>
                        </a:rPr>
                        <a:t>2</a:t>
                      </a:r>
                      <a:endParaRPr lang="ja-JP" altLang="en-US" sz="1200" b="1" i="0" u="none" strike="noStrike" noProof="0">
                        <a:solidFill>
                          <a:srgbClr val="0093D0"/>
                        </a:solidFill>
                        <a:effectLst/>
                        <a:latin typeface="+mn-lt"/>
                      </a:endParaRP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b"/>
                      <a:r>
                        <a:rPr lang="x-none" altLang="ja-JP" sz="1200" b="1" i="0" u="none" strike="noStrike" noProof="0" smtClean="0">
                          <a:solidFill>
                            <a:srgbClr val="0093D0"/>
                          </a:solidFill>
                          <a:effectLst/>
                          <a:latin typeface="+mn-lt"/>
                        </a:rPr>
                        <a:t>MDI*C</a:t>
                      </a:r>
                      <a:endParaRPr lang="x-none" altLang="ja-JP" sz="1200" b="1" i="0" u="none" strike="noStrike" noProof="0">
                        <a:solidFill>
                          <a:srgbClr val="0093D0"/>
                        </a:solidFill>
                        <a:effectLst/>
                        <a:latin typeface="+mn-lt"/>
                      </a:endParaRP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b"/>
                      <a:r>
                        <a:rPr lang="x-none" altLang="ja-JP" sz="1200" b="1" i="0" u="none" strike="noStrike" noProof="0" smtClean="0">
                          <a:solidFill>
                            <a:srgbClr val="0093D0"/>
                          </a:solidFill>
                          <a:effectLst/>
                          <a:latin typeface="+mn-lt"/>
                        </a:rPr>
                        <a:t>C</a:t>
                      </a:r>
                      <a:endParaRPr lang="ja-JP" altLang="en-US" sz="1200" b="1" i="0" u="none" strike="noStrike" noProof="0">
                        <a:solidFill>
                          <a:srgbClr val="0093D0"/>
                        </a:solidFill>
                        <a:effectLst/>
                        <a:latin typeface="+mn-lt"/>
                      </a:endParaRP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b"/>
                      <a:r>
                        <a:rPr lang="x-none" altLang="ja-JP" sz="1200" b="1" i="0" u="none" strike="noStrike" noProof="0" smtClean="0">
                          <a:solidFill>
                            <a:srgbClr val="0093D0"/>
                          </a:solidFill>
                          <a:effectLst/>
                          <a:latin typeface="+mn-lt"/>
                        </a:rPr>
                        <a:t>MDI*C</a:t>
                      </a:r>
                      <a:endParaRPr lang="x-none" altLang="ja-JP" sz="1200" b="1" i="0" u="none" strike="noStrike" noProof="0">
                        <a:solidFill>
                          <a:srgbClr val="0093D0"/>
                        </a:solidFill>
                        <a:effectLst/>
                        <a:latin typeface="+mn-lt"/>
                      </a:endParaRP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b"/>
                      <a:r>
                        <a:rPr lang="x-none" altLang="ja-JP" sz="1200" b="1" i="0" u="none" strike="noStrike" noProof="0" smtClean="0">
                          <a:solidFill>
                            <a:srgbClr val="0093D0"/>
                          </a:solidFill>
                          <a:effectLst/>
                          <a:latin typeface="+mn-lt"/>
                        </a:rPr>
                        <a:t>C</a:t>
                      </a:r>
                      <a:endParaRPr lang="ja-JP" altLang="en-US" sz="1200" b="1" i="0" u="none" strike="noStrike" noProof="0">
                        <a:solidFill>
                          <a:srgbClr val="0093D0"/>
                        </a:solidFill>
                        <a:effectLst/>
                        <a:latin typeface="+mn-lt"/>
                      </a:endParaRP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b"/>
                      <a:r>
                        <a:rPr lang="x-none" altLang="ja-JP" sz="1200" b="1" i="0" u="none" strike="noStrike" noProof="0" smtClean="0">
                          <a:solidFill>
                            <a:srgbClr val="0093D0"/>
                          </a:solidFill>
                          <a:effectLst/>
                          <a:latin typeface="Arial"/>
                        </a:rPr>
                        <a:t>MDI*C</a:t>
                      </a:r>
                      <a:endParaRPr lang="x-none" altLang="ja-JP" sz="1200" b="1" i="0" u="none" strike="noStrike" noProof="0">
                        <a:solidFill>
                          <a:srgbClr val="0093D0"/>
                        </a:solidFill>
                        <a:effectLst/>
                        <a:latin typeface="Arial"/>
                      </a:endParaRP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1"/>
                  </a:ext>
                </a:extLst>
              </a:tr>
              <a:tr h="232208">
                <a:tc>
                  <a:txBody>
                    <a:bodyPr/>
                    <a:lstStyle/>
                    <a:p>
                      <a:pPr algn="l" rtl="0" fontAlgn="b"/>
                      <a:r>
                        <a:rPr lang="ja-JP" altLang="x-none" sz="1200" b="1" i="0" u="none" strike="noStrike" noProof="0" smtClean="0">
                          <a:solidFill>
                            <a:srgbClr val="0093D0"/>
                          </a:solidFill>
                          <a:effectLst/>
                          <a:latin typeface="Arial"/>
                        </a:rPr>
                        <a:t>原薬</a:t>
                      </a:r>
                      <a:endParaRPr lang="ja-JP" altLang="x-none" sz="1200" b="1" i="0" u="none" strike="noStrike" noProof="0">
                        <a:solidFill>
                          <a:srgbClr val="0093D0"/>
                        </a:solidFill>
                        <a:effectLst/>
                        <a:latin typeface="Arial"/>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b"/>
                      <a:r>
                        <a:rPr lang="x-none" altLang="ja-JP" sz="1200" b="1" i="0" u="none" strike="noStrike" noProof="0" smtClean="0">
                          <a:solidFill>
                            <a:srgbClr val="0093D0"/>
                          </a:solidFill>
                          <a:effectLst/>
                          <a:latin typeface="Arial"/>
                        </a:rPr>
                        <a:t>0.2</a:t>
                      </a:r>
                      <a:endParaRPr lang="x-none" altLang="ja-JP" sz="1200" b="1" i="0" u="none" strike="noStrike" noProof="0">
                        <a:solidFill>
                          <a:srgbClr val="0093D0"/>
                        </a:solidFill>
                        <a:effectLst/>
                        <a:latin typeface="Arial"/>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b"/>
                      <a:r>
                        <a:rPr lang="x-none" altLang="ja-JP" sz="1200" b="0" i="0" u="none" strike="noStrike" noProof="0" smtClean="0">
                          <a:solidFill>
                            <a:srgbClr val="0093D0"/>
                          </a:solidFill>
                          <a:effectLst/>
                          <a:latin typeface="+mn-lt"/>
                        </a:rPr>
                        <a:t>0.0</a:t>
                      </a:r>
                      <a:endParaRPr lang="x-none" altLang="ja-JP" sz="1200" b="0" i="0" u="none" strike="noStrike" noProof="0">
                        <a:solidFill>
                          <a:srgbClr val="0093D0"/>
                        </a:solidFill>
                        <a:effectLst/>
                        <a:latin typeface="+mn-lt"/>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b"/>
                      <a:r>
                        <a:rPr lang="x-none" altLang="ja-JP" sz="1200" b="0" i="0" u="none" strike="noStrike" noProof="0" smtClean="0">
                          <a:solidFill>
                            <a:srgbClr val="0093D0"/>
                          </a:solidFill>
                          <a:effectLst/>
                          <a:latin typeface="+mn-lt"/>
                        </a:rPr>
                        <a:t>0</a:t>
                      </a:r>
                      <a:endParaRPr lang="x-none" altLang="ja-JP" sz="1200" b="0" i="0" u="none" strike="noStrike" noProof="0">
                        <a:solidFill>
                          <a:srgbClr val="0093D0"/>
                        </a:solidFill>
                        <a:effectLst/>
                        <a:latin typeface="+mn-lt"/>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b"/>
                      <a:r>
                        <a:rPr lang="x-none" altLang="ja-JP" sz="1200" b="0" i="0" u="none" strike="noStrike" noProof="0" smtClean="0">
                          <a:solidFill>
                            <a:srgbClr val="0093D0"/>
                          </a:solidFill>
                          <a:effectLst/>
                          <a:latin typeface="+mn-lt"/>
                        </a:rPr>
                        <a:t>0.5</a:t>
                      </a:r>
                      <a:endParaRPr lang="x-none" altLang="ja-JP" sz="1200" b="0" i="0" u="none" strike="noStrike" noProof="0">
                        <a:solidFill>
                          <a:srgbClr val="0093D0"/>
                        </a:solidFill>
                        <a:effectLst/>
                        <a:latin typeface="+mn-lt"/>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b"/>
                      <a:r>
                        <a:rPr lang="x-none" altLang="ja-JP" sz="1200" b="0" i="0" u="none" strike="noStrike" noProof="0" smtClean="0">
                          <a:solidFill>
                            <a:srgbClr val="0093D0"/>
                          </a:solidFill>
                          <a:effectLst/>
                          <a:latin typeface="+mn-lt"/>
                        </a:rPr>
                        <a:t>0.1</a:t>
                      </a:r>
                      <a:endParaRPr lang="x-none" altLang="ja-JP" sz="1200" b="0" i="0" u="none" strike="noStrike" noProof="0">
                        <a:solidFill>
                          <a:srgbClr val="0093D0"/>
                        </a:solidFill>
                        <a:effectLst/>
                        <a:latin typeface="+mn-lt"/>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b"/>
                      <a:r>
                        <a:rPr lang="x-none" altLang="ja-JP" sz="1200" b="0" i="0" u="none" strike="noStrike" noProof="0" smtClean="0">
                          <a:solidFill>
                            <a:srgbClr val="0093D0"/>
                          </a:solidFill>
                          <a:effectLst/>
                          <a:latin typeface="+mn-lt"/>
                        </a:rPr>
                        <a:t>0.0</a:t>
                      </a:r>
                      <a:endParaRPr lang="x-none" altLang="ja-JP" sz="1200" b="0" i="0" u="none" strike="noStrike" noProof="0">
                        <a:solidFill>
                          <a:srgbClr val="0093D0"/>
                        </a:solidFill>
                        <a:effectLst/>
                        <a:latin typeface="+mn-lt"/>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b"/>
                      <a:r>
                        <a:rPr lang="x-none" altLang="ja-JP" sz="1200" b="0" i="0" u="none" strike="noStrike" noProof="0" smtClean="0">
                          <a:solidFill>
                            <a:srgbClr val="0093D0"/>
                          </a:solidFill>
                          <a:effectLst/>
                          <a:latin typeface="+mn-lt"/>
                        </a:rPr>
                        <a:t>0</a:t>
                      </a:r>
                      <a:endParaRPr lang="x-none" altLang="ja-JP" sz="1200" b="0" i="0" u="none" strike="noStrike" noProof="0">
                        <a:solidFill>
                          <a:srgbClr val="0093D0"/>
                        </a:solidFill>
                        <a:effectLst/>
                        <a:latin typeface="+mn-lt"/>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b"/>
                      <a:r>
                        <a:rPr lang="x-none" altLang="ja-JP" sz="1200" b="0" i="0" u="none" strike="noStrike" noProof="0" smtClean="0">
                          <a:solidFill>
                            <a:srgbClr val="0093D0"/>
                          </a:solidFill>
                          <a:effectLst/>
                          <a:latin typeface="+mn-lt"/>
                        </a:rPr>
                        <a:t>0.0</a:t>
                      </a:r>
                      <a:endParaRPr lang="x-none" altLang="ja-JP" sz="1200" b="0" i="0" u="none" strike="noStrike" noProof="0">
                        <a:solidFill>
                          <a:srgbClr val="0093D0"/>
                        </a:solidFill>
                        <a:effectLst/>
                        <a:latin typeface="+mn-lt"/>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b"/>
                      <a:r>
                        <a:rPr lang="x-none" altLang="ja-JP" sz="1200" b="0" i="0" u="none" strike="noStrike" noProof="0" smtClean="0">
                          <a:solidFill>
                            <a:srgbClr val="0093D0"/>
                          </a:solidFill>
                          <a:effectLst/>
                          <a:latin typeface="+mn-lt"/>
                        </a:rPr>
                        <a:t>0</a:t>
                      </a:r>
                      <a:endParaRPr lang="x-none" altLang="ja-JP" sz="1200" b="0" i="0" u="none" strike="noStrike" noProof="0">
                        <a:solidFill>
                          <a:srgbClr val="0093D0"/>
                        </a:solidFill>
                        <a:effectLst/>
                        <a:latin typeface="+mn-lt"/>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b"/>
                      <a:r>
                        <a:rPr lang="x-none" altLang="ja-JP" sz="1200" b="0" i="0" u="none" strike="noStrike" noProof="0" smtClean="0">
                          <a:solidFill>
                            <a:srgbClr val="0093D0"/>
                          </a:solidFill>
                          <a:effectLst/>
                          <a:latin typeface="+mn-lt"/>
                        </a:rPr>
                        <a:t>20</a:t>
                      </a:r>
                      <a:endParaRPr lang="x-none" altLang="ja-JP" sz="1200" b="0" i="0" u="none" strike="noStrike" noProof="0">
                        <a:solidFill>
                          <a:srgbClr val="0093D0"/>
                        </a:solidFill>
                        <a:effectLst/>
                        <a:latin typeface="+mn-lt"/>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b"/>
                      <a:r>
                        <a:rPr lang="x-none" altLang="ja-JP" sz="1200" b="0" i="0" u="none" strike="noStrike" noProof="0" smtClean="0">
                          <a:solidFill>
                            <a:srgbClr val="0093D0"/>
                          </a:solidFill>
                          <a:effectLst/>
                          <a:latin typeface="+mn-lt"/>
                        </a:rPr>
                        <a:t>4</a:t>
                      </a:r>
                      <a:endParaRPr lang="x-none" altLang="ja-JP" sz="1200" b="0" i="0" u="none" strike="noStrike" noProof="0">
                        <a:solidFill>
                          <a:srgbClr val="0093D0"/>
                        </a:solidFill>
                        <a:effectLst/>
                        <a:latin typeface="+mn-lt"/>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b"/>
                      <a:r>
                        <a:rPr lang="x-none" altLang="ja-JP" sz="1200" b="0" i="0" u="none" strike="noStrike" noProof="0" smtClean="0">
                          <a:solidFill>
                            <a:srgbClr val="0093D0"/>
                          </a:solidFill>
                          <a:effectLst/>
                          <a:latin typeface="+mn-lt"/>
                        </a:rPr>
                        <a:t>0</a:t>
                      </a:r>
                      <a:endParaRPr lang="x-none" altLang="ja-JP" sz="1200" b="0" i="0" u="none" strike="noStrike" noProof="0">
                        <a:solidFill>
                          <a:srgbClr val="0093D0"/>
                        </a:solidFill>
                        <a:effectLst/>
                        <a:latin typeface="+mn-lt"/>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b"/>
                      <a:r>
                        <a:rPr lang="x-none" altLang="ja-JP" sz="1200" b="0" i="0" u="none" strike="noStrike" noProof="0" smtClean="0">
                          <a:solidFill>
                            <a:srgbClr val="0093D0"/>
                          </a:solidFill>
                          <a:effectLst/>
                          <a:latin typeface="+mn-lt"/>
                        </a:rPr>
                        <a:t>0</a:t>
                      </a:r>
                      <a:endParaRPr lang="x-none" altLang="ja-JP" sz="1200" b="0" i="0" u="none" strike="noStrike" noProof="0">
                        <a:solidFill>
                          <a:srgbClr val="0093D0"/>
                        </a:solidFill>
                        <a:effectLst/>
                        <a:latin typeface="+mn-lt"/>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b"/>
                      <a:r>
                        <a:rPr lang="x-none" altLang="ja-JP" sz="1200" b="0" i="0" u="none" strike="noStrike" noProof="0" smtClean="0">
                          <a:solidFill>
                            <a:srgbClr val="0093D0"/>
                          </a:solidFill>
                          <a:effectLst/>
                          <a:latin typeface="+mn-lt"/>
                        </a:rPr>
                        <a:t>50</a:t>
                      </a:r>
                      <a:endParaRPr lang="ja-JP" altLang="en-US" sz="1200" b="0" i="0" u="none" strike="noStrike" noProof="0">
                        <a:solidFill>
                          <a:srgbClr val="0093D0"/>
                        </a:solidFill>
                        <a:effectLst/>
                        <a:latin typeface="+mn-lt"/>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b"/>
                      <a:r>
                        <a:rPr lang="x-none" altLang="ja-JP" sz="1200" b="0" i="0" u="none" strike="noStrike" noProof="0" smtClean="0">
                          <a:solidFill>
                            <a:srgbClr val="0093D0"/>
                          </a:solidFill>
                          <a:effectLst/>
                          <a:latin typeface="Arial"/>
                        </a:rPr>
                        <a:t>10</a:t>
                      </a:r>
                      <a:endParaRPr lang="x-none" altLang="ja-JP" sz="1200" b="0" i="0" u="none" strike="noStrike" noProof="0">
                        <a:solidFill>
                          <a:srgbClr val="0093D0"/>
                        </a:solidFill>
                        <a:effectLst/>
                        <a:latin typeface="Arial"/>
                      </a:endParaRP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2"/>
                  </a:ext>
                </a:extLst>
              </a:tr>
              <a:tr h="232208">
                <a:tc>
                  <a:txBody>
                    <a:bodyPr/>
                    <a:lstStyle/>
                    <a:p>
                      <a:pPr algn="l" rtl="0" fontAlgn="b"/>
                      <a:r>
                        <a:rPr lang="x-none" altLang="ja-JP" sz="1200" b="1" i="0" u="none" strike="noStrike" noProof="0" smtClean="0">
                          <a:solidFill>
                            <a:srgbClr val="0093D0"/>
                          </a:solidFill>
                          <a:effectLst/>
                          <a:latin typeface="Arial"/>
                        </a:rPr>
                        <a:t>MCC</a:t>
                      </a:r>
                      <a:endParaRPr lang="x-none" altLang="ja-JP" sz="1200" b="1" i="0" u="none" strike="noStrike" noProof="0">
                        <a:solidFill>
                          <a:srgbClr val="0093D0"/>
                        </a:solidFill>
                        <a:effectLst/>
                        <a:latin typeface="Arial"/>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b"/>
                      <a:r>
                        <a:rPr lang="x-none" altLang="ja-JP" sz="1200" b="1" i="0" u="none" strike="noStrike" noProof="0" smtClean="0">
                          <a:solidFill>
                            <a:srgbClr val="0093D0"/>
                          </a:solidFill>
                          <a:effectLst/>
                          <a:latin typeface="Arial"/>
                        </a:rPr>
                        <a:t>1.1</a:t>
                      </a:r>
                      <a:endParaRPr lang="x-none" altLang="ja-JP" sz="1200" b="1" i="0" u="none" strike="noStrike" noProof="0">
                        <a:solidFill>
                          <a:srgbClr val="0093D0"/>
                        </a:solidFill>
                        <a:effectLst/>
                        <a:latin typeface="Arial"/>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b"/>
                      <a:r>
                        <a:rPr lang="x-none" altLang="ja-JP" sz="1200" b="0" i="0" u="none" strike="noStrike" noProof="0" smtClean="0">
                          <a:solidFill>
                            <a:srgbClr val="0093D0"/>
                          </a:solidFill>
                          <a:effectLst/>
                          <a:latin typeface="+mn-lt"/>
                        </a:rPr>
                        <a:t>0.1</a:t>
                      </a:r>
                      <a:endParaRPr lang="x-none" altLang="ja-JP" sz="1200" b="0" i="0" u="none" strike="noStrike" noProof="0">
                        <a:solidFill>
                          <a:srgbClr val="0093D0"/>
                        </a:solidFill>
                        <a:effectLst/>
                        <a:latin typeface="+mn-lt"/>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b"/>
                      <a:r>
                        <a:rPr lang="x-none" altLang="ja-JP" sz="1200" b="0" i="0" u="none" strike="noStrike" noProof="0" smtClean="0">
                          <a:solidFill>
                            <a:srgbClr val="0093D0"/>
                          </a:solidFill>
                          <a:effectLst/>
                          <a:latin typeface="+mn-lt"/>
                        </a:rPr>
                        <a:t>0.11</a:t>
                      </a:r>
                      <a:endParaRPr lang="x-none" altLang="ja-JP" sz="1200" b="0" i="0" u="none" strike="noStrike" noProof="0">
                        <a:solidFill>
                          <a:srgbClr val="0093D0"/>
                        </a:solidFill>
                        <a:effectLst/>
                        <a:latin typeface="+mn-lt"/>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b"/>
                      <a:r>
                        <a:rPr lang="x-none" altLang="ja-JP" sz="1200" b="0" i="0" u="none" strike="noStrike" noProof="0" smtClean="0">
                          <a:solidFill>
                            <a:srgbClr val="0093D0"/>
                          </a:solidFill>
                          <a:effectLst/>
                          <a:latin typeface="+mn-lt"/>
                        </a:rPr>
                        <a:t>0.1</a:t>
                      </a:r>
                      <a:endParaRPr lang="x-none" altLang="ja-JP" sz="1200" b="0" i="0" u="none" strike="noStrike" noProof="0">
                        <a:solidFill>
                          <a:srgbClr val="0093D0"/>
                        </a:solidFill>
                        <a:effectLst/>
                        <a:latin typeface="+mn-lt"/>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b"/>
                      <a:r>
                        <a:rPr lang="x-none" altLang="ja-JP" sz="1200" b="0" i="0" u="none" strike="noStrike" noProof="0" smtClean="0">
                          <a:solidFill>
                            <a:srgbClr val="0093D0"/>
                          </a:solidFill>
                          <a:effectLst/>
                          <a:latin typeface="+mn-lt"/>
                        </a:rPr>
                        <a:t>0.11</a:t>
                      </a:r>
                      <a:endParaRPr lang="x-none" altLang="ja-JP" sz="1200" b="0" i="0" u="none" strike="noStrike" noProof="0">
                        <a:solidFill>
                          <a:srgbClr val="0093D0"/>
                        </a:solidFill>
                        <a:effectLst/>
                        <a:latin typeface="+mn-lt"/>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b"/>
                      <a:r>
                        <a:rPr lang="x-none" altLang="ja-JP" sz="1200" b="0" i="0" u="none" strike="noStrike" noProof="0" smtClean="0">
                          <a:solidFill>
                            <a:srgbClr val="0093D0"/>
                          </a:solidFill>
                          <a:effectLst/>
                          <a:latin typeface="+mn-lt"/>
                        </a:rPr>
                        <a:t>0.1</a:t>
                      </a:r>
                      <a:endParaRPr lang="x-none" altLang="ja-JP" sz="1200" b="0" i="0" u="none" strike="noStrike" noProof="0">
                        <a:solidFill>
                          <a:srgbClr val="0093D0"/>
                        </a:solidFill>
                        <a:effectLst/>
                        <a:latin typeface="+mn-lt"/>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b"/>
                      <a:r>
                        <a:rPr lang="x-none" altLang="ja-JP" sz="1200" b="0" i="0" u="none" strike="noStrike" noProof="0" smtClean="0">
                          <a:solidFill>
                            <a:srgbClr val="0093D0"/>
                          </a:solidFill>
                          <a:effectLst/>
                          <a:latin typeface="+mn-lt"/>
                        </a:rPr>
                        <a:t>0.11</a:t>
                      </a:r>
                      <a:endParaRPr lang="x-none" altLang="ja-JP" sz="1200" b="0" i="0" u="none" strike="noStrike" noProof="0">
                        <a:solidFill>
                          <a:srgbClr val="0093D0"/>
                        </a:solidFill>
                        <a:effectLst/>
                        <a:latin typeface="+mn-lt"/>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b"/>
                      <a:r>
                        <a:rPr lang="x-none" altLang="ja-JP" sz="1200" b="0" i="0" u="none" strike="noStrike" noProof="0" smtClean="0">
                          <a:solidFill>
                            <a:srgbClr val="0093D0"/>
                          </a:solidFill>
                          <a:effectLst/>
                          <a:latin typeface="+mn-lt"/>
                        </a:rPr>
                        <a:t>0.1</a:t>
                      </a:r>
                      <a:endParaRPr lang="x-none" altLang="ja-JP" sz="1200" b="0" i="0" u="none" strike="noStrike" noProof="0">
                        <a:solidFill>
                          <a:srgbClr val="0093D0"/>
                        </a:solidFill>
                        <a:effectLst/>
                        <a:latin typeface="+mn-lt"/>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b"/>
                      <a:r>
                        <a:rPr lang="x-none" altLang="ja-JP" sz="1200" b="0" i="0" u="none" strike="noStrike" noProof="0" smtClean="0">
                          <a:solidFill>
                            <a:srgbClr val="0093D0"/>
                          </a:solidFill>
                          <a:effectLst/>
                          <a:latin typeface="+mn-lt"/>
                        </a:rPr>
                        <a:t>0.11</a:t>
                      </a:r>
                      <a:endParaRPr lang="x-none" altLang="ja-JP" sz="1200" b="0" i="0" u="none" strike="noStrike" noProof="0">
                        <a:solidFill>
                          <a:srgbClr val="0093D0"/>
                        </a:solidFill>
                        <a:effectLst/>
                        <a:latin typeface="+mn-lt"/>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b"/>
                      <a:r>
                        <a:rPr lang="x-none" altLang="ja-JP" sz="1200" b="0" i="0" u="none" strike="noStrike" noProof="0" smtClean="0">
                          <a:solidFill>
                            <a:srgbClr val="0093D0"/>
                          </a:solidFill>
                          <a:effectLst/>
                          <a:latin typeface="+mn-lt"/>
                        </a:rPr>
                        <a:t>0</a:t>
                      </a:r>
                      <a:endParaRPr lang="x-none" altLang="ja-JP" sz="1200" b="0" i="0" u="none" strike="noStrike" noProof="0">
                        <a:solidFill>
                          <a:srgbClr val="0093D0"/>
                        </a:solidFill>
                        <a:effectLst/>
                        <a:latin typeface="+mn-lt"/>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b"/>
                      <a:r>
                        <a:rPr lang="x-none" altLang="ja-JP" sz="1200" b="0" i="0" u="none" strike="noStrike" noProof="0" smtClean="0">
                          <a:solidFill>
                            <a:srgbClr val="0093D0"/>
                          </a:solidFill>
                          <a:effectLst/>
                          <a:latin typeface="+mn-lt"/>
                        </a:rPr>
                        <a:t>0</a:t>
                      </a:r>
                      <a:endParaRPr lang="x-none" altLang="ja-JP" sz="1200" b="0" i="0" u="none" strike="noStrike" noProof="0">
                        <a:solidFill>
                          <a:srgbClr val="0093D0"/>
                        </a:solidFill>
                        <a:effectLst/>
                        <a:latin typeface="+mn-lt"/>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b"/>
                      <a:r>
                        <a:rPr lang="x-none" altLang="ja-JP" sz="1200" b="0" i="0" u="none" strike="noStrike" noProof="0" smtClean="0">
                          <a:solidFill>
                            <a:srgbClr val="0093D0"/>
                          </a:solidFill>
                          <a:effectLst/>
                          <a:latin typeface="+mn-lt"/>
                        </a:rPr>
                        <a:t>0</a:t>
                      </a:r>
                      <a:endParaRPr lang="x-none" altLang="ja-JP" sz="1200" b="0" i="0" u="none" strike="noStrike" noProof="0">
                        <a:solidFill>
                          <a:srgbClr val="0093D0"/>
                        </a:solidFill>
                        <a:effectLst/>
                        <a:latin typeface="+mn-lt"/>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b"/>
                      <a:r>
                        <a:rPr lang="x-none" altLang="ja-JP" sz="1200" b="0" i="0" u="none" strike="noStrike" noProof="0" smtClean="0">
                          <a:solidFill>
                            <a:srgbClr val="0093D0"/>
                          </a:solidFill>
                          <a:effectLst/>
                          <a:latin typeface="+mn-lt"/>
                        </a:rPr>
                        <a:t>0</a:t>
                      </a:r>
                      <a:endParaRPr lang="x-none" altLang="ja-JP" sz="1200" b="0" i="0" u="none" strike="noStrike" noProof="0">
                        <a:solidFill>
                          <a:srgbClr val="0093D0"/>
                        </a:solidFill>
                        <a:effectLst/>
                        <a:latin typeface="+mn-lt"/>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b"/>
                      <a:r>
                        <a:rPr lang="x-none" altLang="ja-JP" sz="1200" b="0" i="0" u="none" strike="noStrike" noProof="0" smtClean="0">
                          <a:solidFill>
                            <a:srgbClr val="0093D0"/>
                          </a:solidFill>
                          <a:effectLst/>
                          <a:latin typeface="+mn-lt"/>
                        </a:rPr>
                        <a:t>0.0</a:t>
                      </a:r>
                      <a:endParaRPr lang="x-none" altLang="ja-JP" sz="1200" b="0" i="0" u="none" strike="noStrike" noProof="0">
                        <a:solidFill>
                          <a:srgbClr val="0093D0"/>
                        </a:solidFill>
                        <a:effectLst/>
                        <a:latin typeface="+mn-lt"/>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b"/>
                      <a:r>
                        <a:rPr lang="x-none" altLang="ja-JP" sz="1200" b="0" i="0" u="none" strike="noStrike" noProof="0" smtClean="0">
                          <a:solidFill>
                            <a:srgbClr val="0093D0"/>
                          </a:solidFill>
                          <a:effectLst/>
                          <a:latin typeface="Arial"/>
                        </a:rPr>
                        <a:t>0</a:t>
                      </a:r>
                      <a:endParaRPr lang="x-none" altLang="ja-JP" sz="1200" b="0" i="0" u="none" strike="noStrike" noProof="0">
                        <a:solidFill>
                          <a:srgbClr val="0093D0"/>
                        </a:solidFill>
                        <a:effectLst/>
                        <a:latin typeface="Arial"/>
                      </a:endParaRP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3"/>
                  </a:ext>
                </a:extLst>
              </a:tr>
              <a:tr h="232208">
                <a:tc>
                  <a:txBody>
                    <a:bodyPr/>
                    <a:lstStyle/>
                    <a:p>
                      <a:pPr algn="l" rtl="0" fontAlgn="b"/>
                      <a:r>
                        <a:rPr lang="ja-JP" altLang="x-none" sz="1200" b="1" i="0" u="none" strike="noStrike" noProof="0" smtClean="0">
                          <a:solidFill>
                            <a:srgbClr val="0093D0"/>
                          </a:solidFill>
                          <a:effectLst/>
                          <a:latin typeface="Arial"/>
                        </a:rPr>
                        <a:t>乳糖</a:t>
                      </a:r>
                      <a:endParaRPr lang="ja-JP" altLang="x-none" sz="1200" b="1" i="0" u="none" strike="noStrike" noProof="0">
                        <a:solidFill>
                          <a:srgbClr val="0093D0"/>
                        </a:solidFill>
                        <a:effectLst/>
                        <a:latin typeface="Arial"/>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b"/>
                      <a:r>
                        <a:rPr lang="x-none" altLang="ja-JP" sz="1200" b="1" i="0" u="none" strike="noStrike" noProof="0" smtClean="0">
                          <a:solidFill>
                            <a:srgbClr val="0093D0"/>
                          </a:solidFill>
                          <a:effectLst/>
                          <a:latin typeface="Arial"/>
                        </a:rPr>
                        <a:t>0.45</a:t>
                      </a:r>
                      <a:endParaRPr lang="x-none" altLang="ja-JP" sz="1200" b="1" i="0" u="none" strike="noStrike" noProof="0">
                        <a:solidFill>
                          <a:srgbClr val="0093D0"/>
                        </a:solidFill>
                        <a:effectLst/>
                        <a:latin typeface="Arial"/>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b"/>
                      <a:r>
                        <a:rPr lang="x-none" altLang="ja-JP" sz="1200" b="0" i="0" u="none" strike="noStrike" noProof="0" smtClean="0">
                          <a:solidFill>
                            <a:srgbClr val="0093D0"/>
                          </a:solidFill>
                          <a:effectLst/>
                          <a:latin typeface="+mn-lt"/>
                        </a:rPr>
                        <a:t>0.1</a:t>
                      </a:r>
                      <a:endParaRPr lang="x-none" altLang="ja-JP" sz="1200" b="0" i="0" u="none" strike="noStrike" noProof="0">
                        <a:solidFill>
                          <a:srgbClr val="0093D0"/>
                        </a:solidFill>
                        <a:effectLst/>
                        <a:latin typeface="+mn-lt"/>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b"/>
                      <a:r>
                        <a:rPr lang="x-none" altLang="ja-JP" sz="1200" b="0" i="0" u="none" strike="noStrike" noProof="0" smtClean="0">
                          <a:solidFill>
                            <a:srgbClr val="0093D0"/>
                          </a:solidFill>
                          <a:effectLst/>
                          <a:latin typeface="+mn-lt"/>
                        </a:rPr>
                        <a:t>0.045</a:t>
                      </a:r>
                      <a:endParaRPr lang="x-none" altLang="ja-JP" sz="1200" b="0" i="0" u="none" strike="noStrike" noProof="0">
                        <a:solidFill>
                          <a:srgbClr val="0093D0"/>
                        </a:solidFill>
                        <a:effectLst/>
                        <a:latin typeface="+mn-lt"/>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b"/>
                      <a:r>
                        <a:rPr lang="x-none" altLang="ja-JP" sz="1200" b="0" i="0" u="none" strike="noStrike" noProof="0" smtClean="0">
                          <a:solidFill>
                            <a:srgbClr val="0093D0"/>
                          </a:solidFill>
                          <a:effectLst/>
                          <a:latin typeface="+mn-lt"/>
                        </a:rPr>
                        <a:t>0.1</a:t>
                      </a:r>
                      <a:endParaRPr lang="x-none" altLang="ja-JP" sz="1200" b="0" i="0" u="none" strike="noStrike" noProof="0">
                        <a:solidFill>
                          <a:srgbClr val="0093D0"/>
                        </a:solidFill>
                        <a:effectLst/>
                        <a:latin typeface="+mn-lt"/>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b"/>
                      <a:r>
                        <a:rPr lang="x-none" altLang="ja-JP" sz="1200" b="0" i="0" u="none" strike="noStrike" noProof="0" smtClean="0">
                          <a:solidFill>
                            <a:srgbClr val="0093D0"/>
                          </a:solidFill>
                          <a:effectLst/>
                          <a:latin typeface="+mn-lt"/>
                        </a:rPr>
                        <a:t>0.045</a:t>
                      </a:r>
                      <a:endParaRPr lang="x-none" altLang="ja-JP" sz="1200" b="0" i="0" u="none" strike="noStrike" noProof="0">
                        <a:solidFill>
                          <a:srgbClr val="0093D0"/>
                        </a:solidFill>
                        <a:effectLst/>
                        <a:latin typeface="+mn-lt"/>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b"/>
                      <a:r>
                        <a:rPr lang="x-none" altLang="ja-JP" sz="1200" b="0" i="0" u="none" strike="noStrike" noProof="0" smtClean="0">
                          <a:solidFill>
                            <a:srgbClr val="0093D0"/>
                          </a:solidFill>
                          <a:effectLst/>
                          <a:latin typeface="+mn-lt"/>
                        </a:rPr>
                        <a:t>0.1</a:t>
                      </a:r>
                      <a:endParaRPr lang="x-none" altLang="ja-JP" sz="1200" b="0" i="0" u="none" strike="noStrike" noProof="0">
                        <a:solidFill>
                          <a:srgbClr val="0093D0"/>
                        </a:solidFill>
                        <a:effectLst/>
                        <a:latin typeface="+mn-lt"/>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b"/>
                      <a:r>
                        <a:rPr lang="x-none" altLang="ja-JP" sz="1200" b="0" i="0" u="none" strike="noStrike" noProof="0" smtClean="0">
                          <a:solidFill>
                            <a:srgbClr val="0093D0"/>
                          </a:solidFill>
                          <a:effectLst/>
                          <a:latin typeface="+mn-lt"/>
                        </a:rPr>
                        <a:t>0.045</a:t>
                      </a:r>
                      <a:endParaRPr lang="x-none" altLang="ja-JP" sz="1200" b="0" i="0" u="none" strike="noStrike" noProof="0">
                        <a:solidFill>
                          <a:srgbClr val="0093D0"/>
                        </a:solidFill>
                        <a:effectLst/>
                        <a:latin typeface="+mn-lt"/>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b"/>
                      <a:r>
                        <a:rPr lang="x-none" altLang="ja-JP" sz="1200" b="0" i="0" u="none" strike="noStrike" noProof="0" smtClean="0">
                          <a:solidFill>
                            <a:srgbClr val="0093D0"/>
                          </a:solidFill>
                          <a:effectLst/>
                          <a:latin typeface="+mn-lt"/>
                        </a:rPr>
                        <a:t>0.1</a:t>
                      </a:r>
                      <a:endParaRPr lang="x-none" altLang="ja-JP" sz="1200" b="0" i="0" u="none" strike="noStrike" noProof="0">
                        <a:solidFill>
                          <a:srgbClr val="0093D0"/>
                        </a:solidFill>
                        <a:effectLst/>
                        <a:latin typeface="+mn-lt"/>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b"/>
                      <a:r>
                        <a:rPr lang="x-none" altLang="ja-JP" sz="1200" b="0" i="0" u="none" strike="noStrike" noProof="0" smtClean="0">
                          <a:solidFill>
                            <a:srgbClr val="0093D0"/>
                          </a:solidFill>
                          <a:effectLst/>
                          <a:latin typeface="+mn-lt"/>
                        </a:rPr>
                        <a:t>0.045</a:t>
                      </a:r>
                      <a:endParaRPr lang="x-none" altLang="ja-JP" sz="1200" b="0" i="0" u="none" strike="noStrike" noProof="0">
                        <a:solidFill>
                          <a:srgbClr val="0093D0"/>
                        </a:solidFill>
                        <a:effectLst/>
                        <a:latin typeface="+mn-lt"/>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b"/>
                      <a:r>
                        <a:rPr lang="x-none" altLang="ja-JP" sz="1200" b="0" i="0" u="none" strike="noStrike" noProof="0" smtClean="0">
                          <a:solidFill>
                            <a:srgbClr val="0093D0"/>
                          </a:solidFill>
                          <a:effectLst/>
                          <a:latin typeface="+mn-lt"/>
                        </a:rPr>
                        <a:t>0</a:t>
                      </a:r>
                      <a:endParaRPr lang="x-none" altLang="ja-JP" sz="1200" b="0" i="0" u="none" strike="noStrike" noProof="0">
                        <a:solidFill>
                          <a:srgbClr val="0093D0"/>
                        </a:solidFill>
                        <a:effectLst/>
                        <a:latin typeface="+mn-lt"/>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b"/>
                      <a:r>
                        <a:rPr lang="x-none" altLang="ja-JP" sz="1200" b="0" i="0" u="none" strike="noStrike" noProof="0" smtClean="0">
                          <a:solidFill>
                            <a:srgbClr val="0093D0"/>
                          </a:solidFill>
                          <a:effectLst/>
                          <a:latin typeface="+mn-lt"/>
                        </a:rPr>
                        <a:t>0</a:t>
                      </a:r>
                      <a:endParaRPr lang="x-none" altLang="ja-JP" sz="1200" b="0" i="0" u="none" strike="noStrike" noProof="0">
                        <a:solidFill>
                          <a:srgbClr val="0093D0"/>
                        </a:solidFill>
                        <a:effectLst/>
                        <a:latin typeface="+mn-lt"/>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b"/>
                      <a:r>
                        <a:rPr lang="x-none" altLang="ja-JP" sz="1200" b="0" i="0" u="none" strike="noStrike" noProof="0" smtClean="0">
                          <a:solidFill>
                            <a:srgbClr val="0093D0"/>
                          </a:solidFill>
                          <a:effectLst/>
                          <a:latin typeface="+mn-lt"/>
                        </a:rPr>
                        <a:t>0</a:t>
                      </a:r>
                      <a:endParaRPr lang="x-none" altLang="ja-JP" sz="1200" b="0" i="0" u="none" strike="noStrike" noProof="0">
                        <a:solidFill>
                          <a:srgbClr val="0093D0"/>
                        </a:solidFill>
                        <a:effectLst/>
                        <a:latin typeface="+mn-lt"/>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b"/>
                      <a:r>
                        <a:rPr lang="x-none" altLang="ja-JP" sz="1200" b="0" i="0" u="none" strike="noStrike" noProof="0" smtClean="0">
                          <a:solidFill>
                            <a:srgbClr val="0093D0"/>
                          </a:solidFill>
                          <a:effectLst/>
                          <a:latin typeface="+mn-lt"/>
                        </a:rPr>
                        <a:t>0</a:t>
                      </a:r>
                      <a:endParaRPr lang="x-none" altLang="ja-JP" sz="1200" b="0" i="0" u="none" strike="noStrike" noProof="0">
                        <a:solidFill>
                          <a:srgbClr val="0093D0"/>
                        </a:solidFill>
                        <a:effectLst/>
                        <a:latin typeface="+mn-lt"/>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b"/>
                      <a:r>
                        <a:rPr lang="x-none" altLang="ja-JP" sz="1200" b="0" i="0" u="none" strike="noStrike" noProof="0" smtClean="0">
                          <a:solidFill>
                            <a:srgbClr val="0093D0"/>
                          </a:solidFill>
                          <a:effectLst/>
                          <a:latin typeface="+mn-lt"/>
                        </a:rPr>
                        <a:t>0.0</a:t>
                      </a:r>
                      <a:endParaRPr lang="x-none" altLang="ja-JP" sz="1200" b="0" i="0" u="none" strike="noStrike" noProof="0">
                        <a:solidFill>
                          <a:srgbClr val="0093D0"/>
                        </a:solidFill>
                        <a:effectLst/>
                        <a:latin typeface="+mn-lt"/>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b"/>
                      <a:r>
                        <a:rPr lang="x-none" altLang="ja-JP" sz="1200" b="0" i="0" u="none" strike="noStrike" noProof="0" smtClean="0">
                          <a:solidFill>
                            <a:srgbClr val="0093D0"/>
                          </a:solidFill>
                          <a:effectLst/>
                          <a:latin typeface="Arial"/>
                        </a:rPr>
                        <a:t>0</a:t>
                      </a:r>
                      <a:endParaRPr lang="x-none" altLang="ja-JP" sz="1200" b="0" i="0" u="none" strike="noStrike" noProof="0">
                        <a:solidFill>
                          <a:srgbClr val="0093D0"/>
                        </a:solidFill>
                        <a:effectLst/>
                        <a:latin typeface="Arial"/>
                      </a:endParaRP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4"/>
                  </a:ext>
                </a:extLst>
              </a:tr>
              <a:tr h="232208">
                <a:tc>
                  <a:txBody>
                    <a:bodyPr/>
                    <a:lstStyle/>
                    <a:p>
                      <a:pPr algn="l" rtl="0" fontAlgn="b"/>
                      <a:r>
                        <a:rPr lang="ja-JP" altLang="x-none" sz="1200" b="1" i="0" u="none" strike="noStrike" noProof="0" smtClean="0">
                          <a:solidFill>
                            <a:srgbClr val="0093D0"/>
                          </a:solidFill>
                          <a:effectLst/>
                          <a:latin typeface="Arial"/>
                        </a:rPr>
                        <a:t>リン酸カルシウム</a:t>
                      </a:r>
                      <a:endParaRPr lang="ja-JP" altLang="x-none" sz="1200" b="1" i="0" u="none" strike="noStrike" noProof="0">
                        <a:solidFill>
                          <a:srgbClr val="0093D0"/>
                        </a:solidFill>
                        <a:effectLst/>
                        <a:latin typeface="Arial"/>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b"/>
                      <a:r>
                        <a:rPr lang="x-none" altLang="ja-JP" sz="1200" b="1" i="0" u="none" strike="noStrike" noProof="0" smtClean="0">
                          <a:solidFill>
                            <a:srgbClr val="0093D0"/>
                          </a:solidFill>
                          <a:effectLst/>
                          <a:latin typeface="Arial"/>
                        </a:rPr>
                        <a:t>0.35</a:t>
                      </a:r>
                      <a:endParaRPr lang="x-none" altLang="ja-JP" sz="1200" b="1" i="0" u="none" strike="noStrike" noProof="0">
                        <a:solidFill>
                          <a:srgbClr val="0093D0"/>
                        </a:solidFill>
                        <a:effectLst/>
                        <a:latin typeface="Arial"/>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b"/>
                      <a:r>
                        <a:rPr lang="x-none" altLang="ja-JP" sz="1200" b="0" i="0" u="none" strike="noStrike" noProof="0" smtClean="0">
                          <a:solidFill>
                            <a:srgbClr val="0093D0"/>
                          </a:solidFill>
                          <a:effectLst/>
                          <a:latin typeface="+mn-lt"/>
                        </a:rPr>
                        <a:t>1.0</a:t>
                      </a:r>
                      <a:endParaRPr lang="x-none" altLang="ja-JP" sz="1200" b="0" i="0" u="none" strike="noStrike" noProof="0">
                        <a:solidFill>
                          <a:srgbClr val="0093D0"/>
                        </a:solidFill>
                        <a:effectLst/>
                        <a:latin typeface="+mn-lt"/>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b"/>
                      <a:r>
                        <a:rPr lang="x-none" altLang="ja-JP" sz="1200" b="0" i="0" u="none" strike="noStrike" noProof="0" smtClean="0">
                          <a:solidFill>
                            <a:srgbClr val="0093D0"/>
                          </a:solidFill>
                          <a:effectLst/>
                          <a:latin typeface="+mn-lt"/>
                        </a:rPr>
                        <a:t>0.35</a:t>
                      </a:r>
                      <a:endParaRPr lang="x-none" altLang="ja-JP" sz="1200" b="0" i="0" u="none" strike="noStrike" noProof="0">
                        <a:solidFill>
                          <a:srgbClr val="0093D0"/>
                        </a:solidFill>
                        <a:effectLst/>
                        <a:latin typeface="+mn-lt"/>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b"/>
                      <a:r>
                        <a:rPr lang="x-none" altLang="ja-JP" sz="1200" b="0" i="0" u="none" strike="noStrike" noProof="0" smtClean="0">
                          <a:solidFill>
                            <a:srgbClr val="0093D0"/>
                          </a:solidFill>
                          <a:effectLst/>
                          <a:latin typeface="+mn-lt"/>
                        </a:rPr>
                        <a:t>1.0</a:t>
                      </a:r>
                      <a:endParaRPr lang="x-none" altLang="ja-JP" sz="1200" b="0" i="0" u="none" strike="noStrike" noProof="0">
                        <a:solidFill>
                          <a:srgbClr val="0093D0"/>
                        </a:solidFill>
                        <a:effectLst/>
                        <a:latin typeface="+mn-lt"/>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b"/>
                      <a:r>
                        <a:rPr lang="x-none" altLang="ja-JP" sz="1200" b="0" i="0" u="none" strike="noStrike" noProof="0" smtClean="0">
                          <a:solidFill>
                            <a:srgbClr val="0093D0"/>
                          </a:solidFill>
                          <a:effectLst/>
                          <a:latin typeface="+mn-lt"/>
                        </a:rPr>
                        <a:t>0.35</a:t>
                      </a:r>
                      <a:endParaRPr lang="x-none" altLang="ja-JP" sz="1200" b="0" i="0" u="none" strike="noStrike" noProof="0">
                        <a:solidFill>
                          <a:srgbClr val="0093D0"/>
                        </a:solidFill>
                        <a:effectLst/>
                        <a:latin typeface="+mn-lt"/>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b"/>
                      <a:r>
                        <a:rPr lang="x-none" altLang="ja-JP" sz="1200" b="0" i="0" u="none" strike="noStrike" noProof="0" smtClean="0">
                          <a:solidFill>
                            <a:srgbClr val="0093D0"/>
                          </a:solidFill>
                          <a:effectLst/>
                          <a:latin typeface="+mn-lt"/>
                        </a:rPr>
                        <a:t>1.0</a:t>
                      </a:r>
                      <a:endParaRPr lang="x-none" altLang="ja-JP" sz="1200" b="0" i="0" u="none" strike="noStrike" noProof="0">
                        <a:solidFill>
                          <a:srgbClr val="0093D0"/>
                        </a:solidFill>
                        <a:effectLst/>
                        <a:latin typeface="+mn-lt"/>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b"/>
                      <a:r>
                        <a:rPr lang="x-none" altLang="ja-JP" sz="1200" b="0" i="0" u="none" strike="noStrike" noProof="0" smtClean="0">
                          <a:solidFill>
                            <a:srgbClr val="0093D0"/>
                          </a:solidFill>
                          <a:effectLst/>
                          <a:latin typeface="+mn-lt"/>
                        </a:rPr>
                        <a:t>0.35</a:t>
                      </a:r>
                      <a:endParaRPr lang="x-none" altLang="ja-JP" sz="1200" b="0" i="0" u="none" strike="noStrike" noProof="0">
                        <a:solidFill>
                          <a:srgbClr val="0093D0"/>
                        </a:solidFill>
                        <a:effectLst/>
                        <a:latin typeface="+mn-lt"/>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b"/>
                      <a:r>
                        <a:rPr lang="x-none" altLang="ja-JP" sz="1200" b="0" i="0" u="none" strike="noStrike" noProof="0" smtClean="0">
                          <a:solidFill>
                            <a:srgbClr val="0093D0"/>
                          </a:solidFill>
                          <a:effectLst/>
                          <a:latin typeface="+mn-lt"/>
                        </a:rPr>
                        <a:t>1.0</a:t>
                      </a:r>
                      <a:endParaRPr lang="x-none" altLang="ja-JP" sz="1200" b="0" i="0" u="none" strike="noStrike" noProof="0">
                        <a:solidFill>
                          <a:srgbClr val="0093D0"/>
                        </a:solidFill>
                        <a:effectLst/>
                        <a:latin typeface="+mn-lt"/>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b"/>
                      <a:r>
                        <a:rPr lang="x-none" altLang="ja-JP" sz="1200" b="0" i="0" u="none" strike="noStrike" noProof="0" smtClean="0">
                          <a:solidFill>
                            <a:srgbClr val="0093D0"/>
                          </a:solidFill>
                          <a:effectLst/>
                          <a:latin typeface="+mn-lt"/>
                        </a:rPr>
                        <a:t>0.35</a:t>
                      </a:r>
                      <a:endParaRPr lang="x-none" altLang="ja-JP" sz="1200" b="0" i="0" u="none" strike="noStrike" noProof="0">
                        <a:solidFill>
                          <a:srgbClr val="0093D0"/>
                        </a:solidFill>
                        <a:effectLst/>
                        <a:latin typeface="+mn-lt"/>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b"/>
                      <a:r>
                        <a:rPr lang="x-none" altLang="ja-JP" sz="1200" b="0" i="0" u="none" strike="noStrike" noProof="0" smtClean="0">
                          <a:solidFill>
                            <a:srgbClr val="0093D0"/>
                          </a:solidFill>
                          <a:effectLst/>
                          <a:latin typeface="+mn-lt"/>
                        </a:rPr>
                        <a:t>0</a:t>
                      </a:r>
                      <a:endParaRPr lang="x-none" altLang="ja-JP" sz="1200" b="0" i="0" u="none" strike="noStrike" noProof="0">
                        <a:solidFill>
                          <a:srgbClr val="0093D0"/>
                        </a:solidFill>
                        <a:effectLst/>
                        <a:latin typeface="+mn-lt"/>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b"/>
                      <a:r>
                        <a:rPr lang="x-none" altLang="ja-JP" sz="1200" b="0" i="0" u="none" strike="noStrike" noProof="0" smtClean="0">
                          <a:solidFill>
                            <a:srgbClr val="0093D0"/>
                          </a:solidFill>
                          <a:effectLst/>
                          <a:latin typeface="+mn-lt"/>
                        </a:rPr>
                        <a:t>0</a:t>
                      </a:r>
                      <a:endParaRPr lang="x-none" altLang="ja-JP" sz="1200" b="0" i="0" u="none" strike="noStrike" noProof="0">
                        <a:solidFill>
                          <a:srgbClr val="0093D0"/>
                        </a:solidFill>
                        <a:effectLst/>
                        <a:latin typeface="+mn-lt"/>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b"/>
                      <a:r>
                        <a:rPr lang="x-none" altLang="ja-JP" sz="1200" b="0" i="0" u="none" strike="noStrike" noProof="0" smtClean="0">
                          <a:solidFill>
                            <a:srgbClr val="0093D0"/>
                          </a:solidFill>
                          <a:effectLst/>
                          <a:latin typeface="+mn-lt"/>
                        </a:rPr>
                        <a:t>10</a:t>
                      </a:r>
                      <a:endParaRPr lang="x-none" altLang="ja-JP" sz="1200" b="0" i="0" u="none" strike="noStrike" noProof="0">
                        <a:solidFill>
                          <a:srgbClr val="0093D0"/>
                        </a:solidFill>
                        <a:effectLst/>
                        <a:latin typeface="+mn-lt"/>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b"/>
                      <a:r>
                        <a:rPr lang="x-none" altLang="ja-JP" sz="1200" b="0" i="0" u="none" strike="noStrike" noProof="0" smtClean="0">
                          <a:solidFill>
                            <a:srgbClr val="0093D0"/>
                          </a:solidFill>
                          <a:effectLst/>
                          <a:latin typeface="+mn-lt"/>
                        </a:rPr>
                        <a:t>3.5</a:t>
                      </a:r>
                      <a:endParaRPr lang="x-none" altLang="ja-JP" sz="1200" b="0" i="0" u="none" strike="noStrike" noProof="0">
                        <a:solidFill>
                          <a:srgbClr val="0093D0"/>
                        </a:solidFill>
                        <a:effectLst/>
                        <a:latin typeface="+mn-lt"/>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b"/>
                      <a:r>
                        <a:rPr lang="x-none" altLang="ja-JP" sz="1200" b="0" i="0" u="none" strike="noStrike" noProof="0" smtClean="0">
                          <a:solidFill>
                            <a:srgbClr val="0093D0"/>
                          </a:solidFill>
                          <a:effectLst/>
                          <a:latin typeface="+mn-lt"/>
                        </a:rPr>
                        <a:t>5.0</a:t>
                      </a:r>
                      <a:endParaRPr lang="x-none" altLang="ja-JP" sz="1200" b="0" i="0" u="none" strike="noStrike" noProof="0">
                        <a:solidFill>
                          <a:srgbClr val="0093D0"/>
                        </a:solidFill>
                        <a:effectLst/>
                        <a:latin typeface="+mn-lt"/>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b"/>
                      <a:r>
                        <a:rPr lang="x-none" altLang="ja-JP" sz="1200" b="0" i="0" u="none" strike="noStrike" noProof="0" smtClean="0">
                          <a:solidFill>
                            <a:srgbClr val="0093D0"/>
                          </a:solidFill>
                          <a:effectLst/>
                          <a:latin typeface="Arial"/>
                        </a:rPr>
                        <a:t>1.75</a:t>
                      </a:r>
                      <a:endParaRPr lang="x-none" altLang="ja-JP" sz="1200" b="0" i="0" u="none" strike="noStrike" noProof="0">
                        <a:solidFill>
                          <a:srgbClr val="0093D0"/>
                        </a:solidFill>
                        <a:effectLst/>
                        <a:latin typeface="Arial"/>
                      </a:endParaRP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5"/>
                  </a:ext>
                </a:extLst>
              </a:tr>
              <a:tr h="232208">
                <a:tc>
                  <a:txBody>
                    <a:bodyPr/>
                    <a:lstStyle/>
                    <a:p>
                      <a:pPr algn="l" rtl="0" fontAlgn="b"/>
                      <a:r>
                        <a:rPr lang="ja-JP" altLang="x-none" sz="1200" b="1" i="0" u="none" strike="noStrike" noProof="0" smtClean="0">
                          <a:solidFill>
                            <a:srgbClr val="0093D0"/>
                          </a:solidFill>
                          <a:effectLst/>
                          <a:latin typeface="Arial"/>
                        </a:rPr>
                        <a:t>クロスポビドン</a:t>
                      </a:r>
                      <a:endParaRPr lang="ja-JP" altLang="x-none" sz="1200" b="1" i="0" u="none" strike="noStrike" noProof="0">
                        <a:solidFill>
                          <a:srgbClr val="0093D0"/>
                        </a:solidFill>
                        <a:effectLst/>
                        <a:latin typeface="Arial"/>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b"/>
                      <a:r>
                        <a:rPr lang="x-none" altLang="ja-JP" sz="1200" b="1" i="0" u="none" strike="noStrike" noProof="0" smtClean="0">
                          <a:solidFill>
                            <a:srgbClr val="0093D0"/>
                          </a:solidFill>
                          <a:effectLst/>
                          <a:latin typeface="Arial"/>
                        </a:rPr>
                        <a:t>0.265</a:t>
                      </a:r>
                      <a:endParaRPr lang="x-none" altLang="ja-JP" sz="1200" b="1" i="0" u="none" strike="noStrike" noProof="0">
                        <a:solidFill>
                          <a:srgbClr val="0093D0"/>
                        </a:solidFill>
                        <a:effectLst/>
                        <a:latin typeface="Arial"/>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b"/>
                      <a:r>
                        <a:rPr lang="x-none" altLang="ja-JP" sz="1200" b="0" i="0" u="none" strike="noStrike" noProof="0" smtClean="0">
                          <a:solidFill>
                            <a:srgbClr val="0093D0"/>
                          </a:solidFill>
                          <a:effectLst/>
                          <a:latin typeface="+mn-lt"/>
                        </a:rPr>
                        <a:t>0.1</a:t>
                      </a:r>
                      <a:endParaRPr lang="x-none" altLang="ja-JP" sz="1200" b="0" i="0" u="none" strike="noStrike" noProof="0">
                        <a:solidFill>
                          <a:srgbClr val="0093D0"/>
                        </a:solidFill>
                        <a:effectLst/>
                        <a:latin typeface="+mn-lt"/>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b"/>
                      <a:r>
                        <a:rPr lang="x-none" altLang="ja-JP" sz="1200" b="0" i="0" u="none" strike="noStrike" noProof="0" smtClean="0">
                          <a:solidFill>
                            <a:srgbClr val="0093D0"/>
                          </a:solidFill>
                          <a:effectLst/>
                          <a:latin typeface="+mn-lt"/>
                        </a:rPr>
                        <a:t>0.027</a:t>
                      </a:r>
                      <a:endParaRPr lang="x-none" altLang="ja-JP" sz="1200" b="0" i="0" u="none" strike="noStrike" noProof="0">
                        <a:solidFill>
                          <a:srgbClr val="0093D0"/>
                        </a:solidFill>
                        <a:effectLst/>
                        <a:latin typeface="+mn-lt"/>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b"/>
                      <a:r>
                        <a:rPr lang="x-none" altLang="ja-JP" sz="1200" b="0" i="0" u="none" strike="noStrike" noProof="0" smtClean="0">
                          <a:solidFill>
                            <a:srgbClr val="0093D0"/>
                          </a:solidFill>
                          <a:effectLst/>
                          <a:latin typeface="+mn-lt"/>
                        </a:rPr>
                        <a:t>0.1</a:t>
                      </a:r>
                      <a:endParaRPr lang="x-none" altLang="ja-JP" sz="1200" b="0" i="0" u="none" strike="noStrike" noProof="0">
                        <a:solidFill>
                          <a:srgbClr val="0093D0"/>
                        </a:solidFill>
                        <a:effectLst/>
                        <a:latin typeface="+mn-lt"/>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b"/>
                      <a:r>
                        <a:rPr lang="x-none" altLang="ja-JP" sz="1200" b="0" i="0" u="none" strike="noStrike" noProof="0" smtClean="0">
                          <a:solidFill>
                            <a:srgbClr val="0093D0"/>
                          </a:solidFill>
                          <a:effectLst/>
                          <a:latin typeface="+mn-lt"/>
                        </a:rPr>
                        <a:t>0.027</a:t>
                      </a:r>
                      <a:endParaRPr lang="x-none" altLang="ja-JP" sz="1200" b="0" i="0" u="none" strike="noStrike" noProof="0">
                        <a:solidFill>
                          <a:srgbClr val="0093D0"/>
                        </a:solidFill>
                        <a:effectLst/>
                        <a:latin typeface="+mn-lt"/>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b"/>
                      <a:r>
                        <a:rPr lang="x-none" altLang="ja-JP" sz="1200" b="0" i="0" u="none" strike="noStrike" noProof="0" smtClean="0">
                          <a:solidFill>
                            <a:srgbClr val="0093D0"/>
                          </a:solidFill>
                          <a:effectLst/>
                          <a:latin typeface="+mn-lt"/>
                        </a:rPr>
                        <a:t>0.1</a:t>
                      </a:r>
                      <a:endParaRPr lang="x-none" altLang="ja-JP" sz="1200" b="0" i="0" u="none" strike="noStrike" noProof="0">
                        <a:solidFill>
                          <a:srgbClr val="0093D0"/>
                        </a:solidFill>
                        <a:effectLst/>
                        <a:latin typeface="+mn-lt"/>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b"/>
                      <a:r>
                        <a:rPr lang="x-none" altLang="ja-JP" sz="1200" b="0" i="0" u="none" strike="noStrike" noProof="0" smtClean="0">
                          <a:solidFill>
                            <a:srgbClr val="0093D0"/>
                          </a:solidFill>
                          <a:effectLst/>
                          <a:latin typeface="+mn-lt"/>
                        </a:rPr>
                        <a:t>0.027</a:t>
                      </a:r>
                      <a:endParaRPr lang="x-none" altLang="ja-JP" sz="1200" b="0" i="0" u="none" strike="noStrike" noProof="0">
                        <a:solidFill>
                          <a:srgbClr val="0093D0"/>
                        </a:solidFill>
                        <a:effectLst/>
                        <a:latin typeface="+mn-lt"/>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b"/>
                      <a:r>
                        <a:rPr lang="x-none" altLang="ja-JP" sz="1200" b="0" i="0" u="none" strike="noStrike" noProof="0" smtClean="0">
                          <a:solidFill>
                            <a:srgbClr val="0093D0"/>
                          </a:solidFill>
                          <a:effectLst/>
                          <a:latin typeface="+mn-lt"/>
                        </a:rPr>
                        <a:t>0.1</a:t>
                      </a:r>
                      <a:endParaRPr lang="x-none" altLang="ja-JP" sz="1200" b="0" i="0" u="none" strike="noStrike" noProof="0">
                        <a:solidFill>
                          <a:srgbClr val="0093D0"/>
                        </a:solidFill>
                        <a:effectLst/>
                        <a:latin typeface="+mn-lt"/>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b"/>
                      <a:r>
                        <a:rPr lang="x-none" altLang="ja-JP" sz="1200" b="0" i="0" u="none" strike="noStrike" noProof="0" smtClean="0">
                          <a:solidFill>
                            <a:srgbClr val="0093D0"/>
                          </a:solidFill>
                          <a:effectLst/>
                          <a:latin typeface="+mn-lt"/>
                        </a:rPr>
                        <a:t>0.027</a:t>
                      </a:r>
                      <a:endParaRPr lang="x-none" altLang="ja-JP" sz="1200" b="0" i="0" u="none" strike="noStrike" noProof="0">
                        <a:solidFill>
                          <a:srgbClr val="0093D0"/>
                        </a:solidFill>
                        <a:effectLst/>
                        <a:latin typeface="+mn-lt"/>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b"/>
                      <a:r>
                        <a:rPr lang="x-none" altLang="ja-JP" sz="1200" b="0" i="0" u="none" strike="noStrike" noProof="0" smtClean="0">
                          <a:solidFill>
                            <a:srgbClr val="0093D0"/>
                          </a:solidFill>
                          <a:effectLst/>
                          <a:latin typeface="+mn-lt"/>
                        </a:rPr>
                        <a:t>0</a:t>
                      </a:r>
                      <a:endParaRPr lang="x-none" altLang="ja-JP" sz="1200" b="0" i="0" u="none" strike="noStrike" noProof="0">
                        <a:solidFill>
                          <a:srgbClr val="0093D0"/>
                        </a:solidFill>
                        <a:effectLst/>
                        <a:latin typeface="+mn-lt"/>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b"/>
                      <a:r>
                        <a:rPr lang="x-none" altLang="ja-JP" sz="1200" b="0" i="0" u="none" strike="noStrike" noProof="0" smtClean="0">
                          <a:solidFill>
                            <a:srgbClr val="0093D0"/>
                          </a:solidFill>
                          <a:effectLst/>
                          <a:latin typeface="+mn-lt"/>
                        </a:rPr>
                        <a:t>0</a:t>
                      </a:r>
                      <a:endParaRPr lang="x-none" altLang="ja-JP" sz="1200" b="0" i="0" u="none" strike="noStrike" noProof="0">
                        <a:solidFill>
                          <a:srgbClr val="0093D0"/>
                        </a:solidFill>
                        <a:effectLst/>
                        <a:latin typeface="+mn-lt"/>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b"/>
                      <a:r>
                        <a:rPr lang="x-none" altLang="ja-JP" sz="1200" b="0" i="0" u="none" strike="noStrike" noProof="0" smtClean="0">
                          <a:solidFill>
                            <a:srgbClr val="0093D0"/>
                          </a:solidFill>
                          <a:effectLst/>
                          <a:latin typeface="+mn-lt"/>
                        </a:rPr>
                        <a:t>0</a:t>
                      </a:r>
                      <a:endParaRPr lang="x-none" altLang="ja-JP" sz="1200" b="0" i="0" u="none" strike="noStrike" noProof="0">
                        <a:solidFill>
                          <a:srgbClr val="0093D0"/>
                        </a:solidFill>
                        <a:effectLst/>
                        <a:latin typeface="+mn-lt"/>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b"/>
                      <a:r>
                        <a:rPr lang="x-none" altLang="ja-JP" sz="1200" b="0" i="0" u="none" strike="noStrike" noProof="0" smtClean="0">
                          <a:solidFill>
                            <a:srgbClr val="0093D0"/>
                          </a:solidFill>
                          <a:effectLst/>
                          <a:latin typeface="+mn-lt"/>
                        </a:rPr>
                        <a:t>0</a:t>
                      </a:r>
                      <a:endParaRPr lang="x-none" altLang="ja-JP" sz="1200" b="0" i="0" u="none" strike="noStrike" noProof="0">
                        <a:solidFill>
                          <a:srgbClr val="0093D0"/>
                        </a:solidFill>
                        <a:effectLst/>
                        <a:latin typeface="+mn-lt"/>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b"/>
                      <a:r>
                        <a:rPr lang="x-none" altLang="ja-JP" sz="1200" b="0" i="0" u="none" strike="noStrike" noProof="0" smtClean="0">
                          <a:solidFill>
                            <a:srgbClr val="0093D0"/>
                          </a:solidFill>
                          <a:effectLst/>
                          <a:latin typeface="+mn-lt"/>
                        </a:rPr>
                        <a:t>0.0</a:t>
                      </a:r>
                      <a:endParaRPr lang="x-none" altLang="ja-JP" sz="1200" b="0" i="0" u="none" strike="noStrike" noProof="0">
                        <a:solidFill>
                          <a:srgbClr val="0093D0"/>
                        </a:solidFill>
                        <a:effectLst/>
                        <a:latin typeface="+mn-lt"/>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b"/>
                      <a:r>
                        <a:rPr lang="x-none" altLang="ja-JP" sz="1200" b="0" i="0" u="none" strike="noStrike" noProof="0" smtClean="0">
                          <a:solidFill>
                            <a:srgbClr val="0093D0"/>
                          </a:solidFill>
                          <a:effectLst/>
                          <a:latin typeface="Arial"/>
                        </a:rPr>
                        <a:t>0</a:t>
                      </a:r>
                      <a:endParaRPr lang="x-none" altLang="ja-JP" sz="1200" b="0" i="0" u="none" strike="noStrike" noProof="0">
                        <a:solidFill>
                          <a:srgbClr val="0093D0"/>
                        </a:solidFill>
                        <a:effectLst/>
                        <a:latin typeface="Arial"/>
                      </a:endParaRP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6"/>
                  </a:ext>
                </a:extLst>
              </a:tr>
              <a:tr h="232208">
                <a:tc>
                  <a:txBody>
                    <a:bodyPr/>
                    <a:lstStyle/>
                    <a:p>
                      <a:pPr algn="l" rtl="0" fontAlgn="b"/>
                      <a:r>
                        <a:rPr lang="ja-JP" altLang="x-none" sz="1200" b="1" i="0" u="none" strike="noStrike" noProof="0" smtClean="0">
                          <a:solidFill>
                            <a:srgbClr val="0093D0"/>
                          </a:solidFill>
                          <a:effectLst/>
                          <a:latin typeface="Arial"/>
                        </a:rPr>
                        <a:t>ステアリン酸マグネシウム</a:t>
                      </a:r>
                      <a:endParaRPr lang="ja-JP" altLang="x-none" sz="1200" b="1" i="0" u="none" strike="noStrike" noProof="0">
                        <a:solidFill>
                          <a:srgbClr val="0093D0"/>
                        </a:solidFill>
                        <a:effectLst/>
                        <a:latin typeface="Arial"/>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b"/>
                      <a:r>
                        <a:rPr lang="x-none" altLang="ja-JP" sz="1200" b="1" i="0" u="none" strike="noStrike" noProof="0" smtClean="0">
                          <a:solidFill>
                            <a:srgbClr val="0093D0"/>
                          </a:solidFill>
                          <a:effectLst/>
                          <a:latin typeface="Arial"/>
                        </a:rPr>
                        <a:t>0.035</a:t>
                      </a:r>
                      <a:endParaRPr lang="x-none" altLang="ja-JP" sz="1200" b="1" i="0" u="none" strike="noStrike" noProof="0">
                        <a:solidFill>
                          <a:srgbClr val="0093D0"/>
                        </a:solidFill>
                        <a:effectLst/>
                        <a:latin typeface="Arial"/>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b"/>
                      <a:r>
                        <a:rPr lang="x-none" altLang="ja-JP" sz="1200" b="0" i="0" u="none" strike="noStrike" noProof="0" smtClean="0">
                          <a:solidFill>
                            <a:srgbClr val="0093D0"/>
                          </a:solidFill>
                          <a:effectLst/>
                          <a:latin typeface="+mn-lt"/>
                        </a:rPr>
                        <a:t>0.5</a:t>
                      </a:r>
                      <a:endParaRPr lang="x-none" altLang="ja-JP" sz="1200" b="0" i="0" u="none" strike="noStrike" noProof="0">
                        <a:solidFill>
                          <a:srgbClr val="0093D0"/>
                        </a:solidFill>
                        <a:effectLst/>
                        <a:latin typeface="+mn-lt"/>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b"/>
                      <a:r>
                        <a:rPr lang="x-none" altLang="ja-JP" sz="1200" b="0" i="0" u="none" strike="noStrike" noProof="0" smtClean="0">
                          <a:solidFill>
                            <a:srgbClr val="0093D0"/>
                          </a:solidFill>
                          <a:effectLst/>
                          <a:latin typeface="+mn-lt"/>
                        </a:rPr>
                        <a:t>0.018</a:t>
                      </a:r>
                      <a:endParaRPr lang="x-none" altLang="ja-JP" sz="1200" b="0" i="0" u="none" strike="noStrike" noProof="0">
                        <a:solidFill>
                          <a:srgbClr val="0093D0"/>
                        </a:solidFill>
                        <a:effectLst/>
                        <a:latin typeface="+mn-lt"/>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b"/>
                      <a:r>
                        <a:rPr lang="x-none" altLang="ja-JP" sz="1200" b="0" i="0" u="none" strike="noStrike" noProof="0" smtClean="0">
                          <a:solidFill>
                            <a:srgbClr val="0093D0"/>
                          </a:solidFill>
                          <a:effectLst/>
                          <a:latin typeface="+mn-lt"/>
                        </a:rPr>
                        <a:t>0.5</a:t>
                      </a:r>
                      <a:endParaRPr lang="x-none" altLang="ja-JP" sz="1200" b="0" i="0" u="none" strike="noStrike" noProof="0">
                        <a:solidFill>
                          <a:srgbClr val="0093D0"/>
                        </a:solidFill>
                        <a:effectLst/>
                        <a:latin typeface="+mn-lt"/>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b"/>
                      <a:r>
                        <a:rPr lang="x-none" altLang="ja-JP" sz="1200" b="0" i="0" u="none" strike="noStrike" noProof="0" smtClean="0">
                          <a:solidFill>
                            <a:srgbClr val="0093D0"/>
                          </a:solidFill>
                          <a:effectLst/>
                          <a:latin typeface="+mn-lt"/>
                        </a:rPr>
                        <a:t>0.018</a:t>
                      </a:r>
                      <a:endParaRPr lang="x-none" altLang="ja-JP" sz="1200" b="0" i="0" u="none" strike="noStrike" noProof="0">
                        <a:solidFill>
                          <a:srgbClr val="0093D0"/>
                        </a:solidFill>
                        <a:effectLst/>
                        <a:latin typeface="+mn-lt"/>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b"/>
                      <a:r>
                        <a:rPr lang="x-none" altLang="ja-JP" sz="1200" b="0" i="0" u="none" strike="noStrike" noProof="0" smtClean="0">
                          <a:solidFill>
                            <a:srgbClr val="0093D0"/>
                          </a:solidFill>
                          <a:effectLst/>
                          <a:latin typeface="+mn-lt"/>
                        </a:rPr>
                        <a:t>0.5</a:t>
                      </a:r>
                      <a:endParaRPr lang="x-none" altLang="ja-JP" sz="1200" b="0" i="0" u="none" strike="noStrike" noProof="0">
                        <a:solidFill>
                          <a:srgbClr val="0093D0"/>
                        </a:solidFill>
                        <a:effectLst/>
                        <a:latin typeface="+mn-lt"/>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b"/>
                      <a:r>
                        <a:rPr lang="x-none" altLang="ja-JP" sz="1200" b="0" i="0" u="none" strike="noStrike" noProof="0" smtClean="0">
                          <a:solidFill>
                            <a:srgbClr val="0093D0"/>
                          </a:solidFill>
                          <a:effectLst/>
                          <a:latin typeface="+mn-lt"/>
                        </a:rPr>
                        <a:t>0.018</a:t>
                      </a:r>
                      <a:endParaRPr lang="x-none" altLang="ja-JP" sz="1200" b="0" i="0" u="none" strike="noStrike" noProof="0">
                        <a:solidFill>
                          <a:srgbClr val="0093D0"/>
                        </a:solidFill>
                        <a:effectLst/>
                        <a:latin typeface="+mn-lt"/>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b"/>
                      <a:r>
                        <a:rPr lang="x-none" altLang="ja-JP" sz="1200" b="0" i="0" u="none" strike="noStrike" noProof="0" smtClean="0">
                          <a:solidFill>
                            <a:srgbClr val="0093D0"/>
                          </a:solidFill>
                          <a:effectLst/>
                          <a:latin typeface="+mn-lt"/>
                        </a:rPr>
                        <a:t>0.5</a:t>
                      </a:r>
                      <a:endParaRPr lang="x-none" altLang="ja-JP" sz="1200" b="0" i="0" u="none" strike="noStrike" noProof="0">
                        <a:solidFill>
                          <a:srgbClr val="0093D0"/>
                        </a:solidFill>
                        <a:effectLst/>
                        <a:latin typeface="+mn-lt"/>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b"/>
                      <a:r>
                        <a:rPr lang="x-none" altLang="ja-JP" sz="1200" b="0" i="0" u="none" strike="noStrike" noProof="0" smtClean="0">
                          <a:solidFill>
                            <a:srgbClr val="0093D0"/>
                          </a:solidFill>
                          <a:effectLst/>
                          <a:latin typeface="+mn-lt"/>
                        </a:rPr>
                        <a:t>0.018</a:t>
                      </a:r>
                      <a:endParaRPr lang="x-none" altLang="ja-JP" sz="1200" b="0" i="0" u="none" strike="noStrike" noProof="0">
                        <a:solidFill>
                          <a:srgbClr val="0093D0"/>
                        </a:solidFill>
                        <a:effectLst/>
                        <a:latin typeface="+mn-lt"/>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b"/>
                      <a:r>
                        <a:rPr lang="x-none" altLang="ja-JP" sz="1200" b="0" i="0" u="none" strike="noStrike" noProof="0" smtClean="0">
                          <a:solidFill>
                            <a:srgbClr val="0093D0"/>
                          </a:solidFill>
                          <a:effectLst/>
                          <a:latin typeface="+mn-lt"/>
                        </a:rPr>
                        <a:t>0</a:t>
                      </a:r>
                      <a:endParaRPr lang="x-none" altLang="ja-JP" sz="1200" b="0" i="0" u="none" strike="noStrike" noProof="0">
                        <a:solidFill>
                          <a:srgbClr val="0093D0"/>
                        </a:solidFill>
                        <a:effectLst/>
                        <a:latin typeface="+mn-lt"/>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b"/>
                      <a:r>
                        <a:rPr lang="x-none" altLang="ja-JP" sz="1200" b="0" i="0" u="none" strike="noStrike" noProof="0" smtClean="0">
                          <a:solidFill>
                            <a:srgbClr val="0093D0"/>
                          </a:solidFill>
                          <a:effectLst/>
                          <a:latin typeface="+mn-lt"/>
                        </a:rPr>
                        <a:t>0</a:t>
                      </a:r>
                      <a:endParaRPr lang="x-none" altLang="ja-JP" sz="1200" b="0" i="0" u="none" strike="noStrike" noProof="0">
                        <a:solidFill>
                          <a:srgbClr val="0093D0"/>
                        </a:solidFill>
                        <a:effectLst/>
                        <a:latin typeface="+mn-lt"/>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b"/>
                      <a:r>
                        <a:rPr lang="x-none" altLang="ja-JP" sz="1200" b="0" i="0" u="none" strike="noStrike" noProof="0" smtClean="0">
                          <a:solidFill>
                            <a:srgbClr val="0093D0"/>
                          </a:solidFill>
                          <a:effectLst/>
                          <a:latin typeface="+mn-lt"/>
                        </a:rPr>
                        <a:t>0</a:t>
                      </a:r>
                      <a:endParaRPr lang="x-none" altLang="ja-JP" sz="1200" b="0" i="0" u="none" strike="noStrike" noProof="0">
                        <a:solidFill>
                          <a:srgbClr val="0093D0"/>
                        </a:solidFill>
                        <a:effectLst/>
                        <a:latin typeface="+mn-lt"/>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b"/>
                      <a:r>
                        <a:rPr lang="x-none" altLang="ja-JP" sz="1200" b="0" i="0" u="none" strike="noStrike" noProof="0" smtClean="0">
                          <a:solidFill>
                            <a:srgbClr val="0093D0"/>
                          </a:solidFill>
                          <a:effectLst/>
                          <a:latin typeface="+mn-lt"/>
                        </a:rPr>
                        <a:t>0</a:t>
                      </a:r>
                      <a:endParaRPr lang="x-none" altLang="ja-JP" sz="1200" b="0" i="0" u="none" strike="noStrike" noProof="0">
                        <a:solidFill>
                          <a:srgbClr val="0093D0"/>
                        </a:solidFill>
                        <a:effectLst/>
                        <a:latin typeface="+mn-lt"/>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b"/>
                      <a:r>
                        <a:rPr lang="x-none" altLang="ja-JP" sz="1200" b="0" i="0" u="none" strike="noStrike" noProof="0" smtClean="0">
                          <a:solidFill>
                            <a:srgbClr val="0093D0"/>
                          </a:solidFill>
                          <a:effectLst/>
                          <a:latin typeface="+mn-lt"/>
                        </a:rPr>
                        <a:t>0.5</a:t>
                      </a:r>
                      <a:endParaRPr lang="x-none" altLang="ja-JP" sz="1200" b="0" i="0" u="none" strike="noStrike" noProof="0">
                        <a:solidFill>
                          <a:srgbClr val="0093D0"/>
                        </a:solidFill>
                        <a:effectLst/>
                        <a:latin typeface="+mn-lt"/>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b"/>
                      <a:r>
                        <a:rPr lang="x-none" altLang="ja-JP" sz="1200" b="0" i="0" u="none" strike="noStrike" noProof="0" smtClean="0">
                          <a:solidFill>
                            <a:srgbClr val="0093D0"/>
                          </a:solidFill>
                          <a:effectLst/>
                          <a:latin typeface="Arial"/>
                        </a:rPr>
                        <a:t>0.018</a:t>
                      </a:r>
                      <a:endParaRPr lang="x-none" altLang="ja-JP" sz="1200" b="0" i="0" u="none" strike="noStrike" noProof="0">
                        <a:solidFill>
                          <a:srgbClr val="0093D0"/>
                        </a:solidFill>
                        <a:effectLst/>
                        <a:latin typeface="Arial"/>
                      </a:endParaRP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7"/>
                  </a:ext>
                </a:extLst>
              </a:tr>
              <a:tr h="232208">
                <a:tc>
                  <a:txBody>
                    <a:bodyPr/>
                    <a:lstStyle/>
                    <a:p>
                      <a:pPr algn="l" rtl="0" fontAlgn="b"/>
                      <a:r>
                        <a:rPr lang="x-none" altLang="ja-JP" sz="1200" b="1" i="0" u="none" strike="noStrike" noProof="0" smtClean="0">
                          <a:solidFill>
                            <a:srgbClr val="0093D0"/>
                          </a:solidFill>
                          <a:effectLst/>
                          <a:latin typeface="Arial"/>
                        </a:rPr>
                        <a:t>HPMC</a:t>
                      </a:r>
                      <a:endParaRPr lang="x-none" altLang="ja-JP" sz="1200" b="1" i="0" u="none" strike="noStrike" noProof="0">
                        <a:solidFill>
                          <a:srgbClr val="0093D0"/>
                        </a:solidFill>
                        <a:effectLst/>
                        <a:latin typeface="Arial"/>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b"/>
                      <a:r>
                        <a:rPr lang="x-none" altLang="ja-JP" sz="1200" b="1" i="0" u="none" strike="noStrike" noProof="0" smtClean="0">
                          <a:solidFill>
                            <a:srgbClr val="0093D0"/>
                          </a:solidFill>
                          <a:effectLst/>
                          <a:latin typeface="Arial"/>
                        </a:rPr>
                        <a:t>0.06</a:t>
                      </a:r>
                      <a:endParaRPr lang="x-none" altLang="ja-JP" sz="1200" b="1" i="0" u="none" strike="noStrike" noProof="0">
                        <a:solidFill>
                          <a:srgbClr val="0093D0"/>
                        </a:solidFill>
                        <a:effectLst/>
                        <a:latin typeface="Arial"/>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b"/>
                      <a:r>
                        <a:rPr lang="x-none" altLang="ja-JP" sz="1200" b="0" i="0" u="none" strike="noStrike" noProof="0" smtClean="0">
                          <a:solidFill>
                            <a:srgbClr val="0093D0"/>
                          </a:solidFill>
                          <a:effectLst/>
                          <a:latin typeface="+mn-lt"/>
                        </a:rPr>
                        <a:t>0.1</a:t>
                      </a:r>
                      <a:endParaRPr lang="x-none" altLang="ja-JP" sz="1200" b="0" i="0" u="none" strike="noStrike" noProof="0">
                        <a:solidFill>
                          <a:srgbClr val="0093D0"/>
                        </a:solidFill>
                        <a:effectLst/>
                        <a:latin typeface="+mn-lt"/>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b"/>
                      <a:r>
                        <a:rPr lang="x-none" altLang="ja-JP" sz="1200" b="0" i="0" u="none" strike="noStrike" noProof="0" smtClean="0">
                          <a:solidFill>
                            <a:srgbClr val="0093D0"/>
                          </a:solidFill>
                          <a:effectLst/>
                          <a:latin typeface="+mn-lt"/>
                        </a:rPr>
                        <a:t>0.006</a:t>
                      </a:r>
                      <a:endParaRPr lang="x-none" altLang="ja-JP" sz="1200" b="0" i="0" u="none" strike="noStrike" noProof="0">
                        <a:solidFill>
                          <a:srgbClr val="0093D0"/>
                        </a:solidFill>
                        <a:effectLst/>
                        <a:latin typeface="+mn-lt"/>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b"/>
                      <a:r>
                        <a:rPr lang="x-none" altLang="ja-JP" sz="1200" b="0" i="0" u="none" strike="noStrike" noProof="0" smtClean="0">
                          <a:solidFill>
                            <a:srgbClr val="0093D0"/>
                          </a:solidFill>
                          <a:effectLst/>
                          <a:latin typeface="+mn-lt"/>
                        </a:rPr>
                        <a:t>0.1</a:t>
                      </a:r>
                      <a:endParaRPr lang="x-none" altLang="ja-JP" sz="1200" b="0" i="0" u="none" strike="noStrike" noProof="0">
                        <a:solidFill>
                          <a:srgbClr val="0093D0"/>
                        </a:solidFill>
                        <a:effectLst/>
                        <a:latin typeface="+mn-lt"/>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b"/>
                      <a:r>
                        <a:rPr lang="x-none" altLang="ja-JP" sz="1200" b="0" i="0" u="none" strike="noStrike" noProof="0" smtClean="0">
                          <a:solidFill>
                            <a:srgbClr val="0093D0"/>
                          </a:solidFill>
                          <a:effectLst/>
                          <a:latin typeface="+mn-lt"/>
                        </a:rPr>
                        <a:t>0.006</a:t>
                      </a:r>
                      <a:endParaRPr lang="x-none" altLang="ja-JP" sz="1200" b="0" i="0" u="none" strike="noStrike" noProof="0">
                        <a:solidFill>
                          <a:srgbClr val="0093D0"/>
                        </a:solidFill>
                        <a:effectLst/>
                        <a:latin typeface="+mn-lt"/>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b"/>
                      <a:r>
                        <a:rPr lang="x-none" altLang="ja-JP" sz="1200" b="0" i="0" u="none" strike="noStrike" noProof="0" smtClean="0">
                          <a:solidFill>
                            <a:srgbClr val="0093D0"/>
                          </a:solidFill>
                          <a:effectLst/>
                          <a:latin typeface="+mn-lt"/>
                        </a:rPr>
                        <a:t>0.1</a:t>
                      </a:r>
                      <a:endParaRPr lang="x-none" altLang="ja-JP" sz="1200" b="0" i="0" u="none" strike="noStrike" noProof="0">
                        <a:solidFill>
                          <a:srgbClr val="0093D0"/>
                        </a:solidFill>
                        <a:effectLst/>
                        <a:latin typeface="+mn-lt"/>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b"/>
                      <a:r>
                        <a:rPr lang="x-none" altLang="ja-JP" sz="1200" b="0" i="0" u="none" strike="noStrike" noProof="0" smtClean="0">
                          <a:solidFill>
                            <a:srgbClr val="0093D0"/>
                          </a:solidFill>
                          <a:effectLst/>
                          <a:latin typeface="+mn-lt"/>
                        </a:rPr>
                        <a:t>0.006</a:t>
                      </a:r>
                      <a:endParaRPr lang="x-none" altLang="ja-JP" sz="1200" b="0" i="0" u="none" strike="noStrike" noProof="0">
                        <a:solidFill>
                          <a:srgbClr val="0093D0"/>
                        </a:solidFill>
                        <a:effectLst/>
                        <a:latin typeface="+mn-lt"/>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b"/>
                      <a:r>
                        <a:rPr lang="x-none" altLang="ja-JP" sz="1200" b="0" i="0" u="none" strike="noStrike" noProof="0" smtClean="0">
                          <a:solidFill>
                            <a:srgbClr val="0093D0"/>
                          </a:solidFill>
                          <a:effectLst/>
                          <a:latin typeface="+mn-lt"/>
                        </a:rPr>
                        <a:t>0.1</a:t>
                      </a:r>
                      <a:endParaRPr lang="x-none" altLang="ja-JP" sz="1200" b="0" i="0" u="none" strike="noStrike" noProof="0">
                        <a:solidFill>
                          <a:srgbClr val="0093D0"/>
                        </a:solidFill>
                        <a:effectLst/>
                        <a:latin typeface="+mn-lt"/>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b"/>
                      <a:r>
                        <a:rPr lang="x-none" altLang="ja-JP" sz="1200" b="0" i="0" u="none" strike="noStrike" noProof="0" smtClean="0">
                          <a:solidFill>
                            <a:srgbClr val="0093D0"/>
                          </a:solidFill>
                          <a:effectLst/>
                          <a:latin typeface="+mn-lt"/>
                        </a:rPr>
                        <a:t>0.006</a:t>
                      </a:r>
                      <a:endParaRPr lang="x-none" altLang="ja-JP" sz="1200" b="0" i="0" u="none" strike="noStrike" noProof="0">
                        <a:solidFill>
                          <a:srgbClr val="0093D0"/>
                        </a:solidFill>
                        <a:effectLst/>
                        <a:latin typeface="+mn-lt"/>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b"/>
                      <a:r>
                        <a:rPr lang="x-none" altLang="ja-JP" sz="1200" b="0" i="0" u="none" strike="noStrike" noProof="0" smtClean="0">
                          <a:solidFill>
                            <a:srgbClr val="0093D0"/>
                          </a:solidFill>
                          <a:effectLst/>
                          <a:latin typeface="+mn-lt"/>
                        </a:rPr>
                        <a:t>0</a:t>
                      </a:r>
                      <a:endParaRPr lang="x-none" altLang="ja-JP" sz="1200" b="0" i="0" u="none" strike="noStrike" noProof="0">
                        <a:solidFill>
                          <a:srgbClr val="0093D0"/>
                        </a:solidFill>
                        <a:effectLst/>
                        <a:latin typeface="+mn-lt"/>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b"/>
                      <a:r>
                        <a:rPr lang="x-none" altLang="ja-JP" sz="1200" b="0" i="0" u="none" strike="noStrike" noProof="0" smtClean="0">
                          <a:solidFill>
                            <a:srgbClr val="0093D0"/>
                          </a:solidFill>
                          <a:effectLst/>
                          <a:latin typeface="+mn-lt"/>
                        </a:rPr>
                        <a:t>0</a:t>
                      </a:r>
                      <a:endParaRPr lang="x-none" altLang="ja-JP" sz="1200" b="0" i="0" u="none" strike="noStrike" noProof="0">
                        <a:solidFill>
                          <a:srgbClr val="0093D0"/>
                        </a:solidFill>
                        <a:effectLst/>
                        <a:latin typeface="+mn-lt"/>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b"/>
                      <a:r>
                        <a:rPr lang="x-none" altLang="ja-JP" sz="1200" b="0" i="0" u="none" strike="noStrike" noProof="0" smtClean="0">
                          <a:solidFill>
                            <a:srgbClr val="0093D0"/>
                          </a:solidFill>
                          <a:effectLst/>
                          <a:latin typeface="+mn-lt"/>
                        </a:rPr>
                        <a:t>0</a:t>
                      </a:r>
                      <a:endParaRPr lang="x-none" altLang="ja-JP" sz="1200" b="0" i="0" u="none" strike="noStrike" noProof="0">
                        <a:solidFill>
                          <a:srgbClr val="0093D0"/>
                        </a:solidFill>
                        <a:effectLst/>
                        <a:latin typeface="+mn-lt"/>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b"/>
                      <a:r>
                        <a:rPr lang="x-none" altLang="ja-JP" sz="1200" b="0" i="0" u="none" strike="noStrike" noProof="0" smtClean="0">
                          <a:solidFill>
                            <a:srgbClr val="0093D0"/>
                          </a:solidFill>
                          <a:effectLst/>
                          <a:latin typeface="+mn-lt"/>
                        </a:rPr>
                        <a:t>0</a:t>
                      </a:r>
                      <a:endParaRPr lang="x-none" altLang="ja-JP" sz="1200" b="0" i="0" u="none" strike="noStrike" noProof="0">
                        <a:solidFill>
                          <a:srgbClr val="0093D0"/>
                        </a:solidFill>
                        <a:effectLst/>
                        <a:latin typeface="+mn-lt"/>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b"/>
                      <a:r>
                        <a:rPr lang="x-none" altLang="ja-JP" sz="1200" b="0" i="0" u="none" strike="noStrike" noProof="0" smtClean="0">
                          <a:solidFill>
                            <a:srgbClr val="0093D0"/>
                          </a:solidFill>
                          <a:effectLst/>
                          <a:latin typeface="+mn-lt"/>
                        </a:rPr>
                        <a:t>0.0</a:t>
                      </a:r>
                      <a:endParaRPr lang="x-none" altLang="ja-JP" sz="1200" b="0" i="0" u="none" strike="noStrike" noProof="0">
                        <a:solidFill>
                          <a:srgbClr val="0093D0"/>
                        </a:solidFill>
                        <a:effectLst/>
                        <a:latin typeface="+mn-lt"/>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b"/>
                      <a:r>
                        <a:rPr lang="x-none" altLang="ja-JP" sz="1200" b="0" i="0" u="none" strike="noStrike" noProof="0" smtClean="0">
                          <a:solidFill>
                            <a:srgbClr val="0093D0"/>
                          </a:solidFill>
                          <a:effectLst/>
                          <a:latin typeface="Arial"/>
                        </a:rPr>
                        <a:t>0</a:t>
                      </a:r>
                      <a:endParaRPr lang="x-none" altLang="ja-JP" sz="1200" b="0" i="0" u="none" strike="noStrike" noProof="0">
                        <a:solidFill>
                          <a:srgbClr val="0093D0"/>
                        </a:solidFill>
                        <a:effectLst/>
                        <a:latin typeface="Arial"/>
                      </a:endParaRP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8"/>
                  </a:ext>
                </a:extLst>
              </a:tr>
              <a:tr h="232208">
                <a:tc>
                  <a:txBody>
                    <a:bodyPr/>
                    <a:lstStyle/>
                    <a:p>
                      <a:pPr algn="l" rtl="0" fontAlgn="b"/>
                      <a:r>
                        <a:rPr lang="ja-JP" altLang="x-none" sz="1200" b="1" i="0" u="none" strike="noStrike" noProof="0" smtClean="0">
                          <a:solidFill>
                            <a:srgbClr val="0093D0"/>
                          </a:solidFill>
                          <a:effectLst/>
                          <a:latin typeface="Arial"/>
                        </a:rPr>
                        <a:t>酸化チタン</a:t>
                      </a:r>
                      <a:endParaRPr lang="ja-JP" altLang="x-none" sz="1200" b="1" i="0" u="none" strike="noStrike" noProof="0">
                        <a:solidFill>
                          <a:srgbClr val="0093D0"/>
                        </a:solidFill>
                        <a:effectLst/>
                        <a:latin typeface="Arial"/>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b"/>
                      <a:r>
                        <a:rPr lang="x-none" altLang="ja-JP" sz="1200" b="1" i="0" u="none" strike="noStrike" noProof="0" smtClean="0">
                          <a:solidFill>
                            <a:srgbClr val="0093D0"/>
                          </a:solidFill>
                          <a:effectLst/>
                          <a:latin typeface="Arial"/>
                        </a:rPr>
                        <a:t>0.025</a:t>
                      </a:r>
                      <a:endParaRPr lang="x-none" altLang="ja-JP" sz="1200" b="1" i="0" u="none" strike="noStrike" noProof="0">
                        <a:solidFill>
                          <a:srgbClr val="0093D0"/>
                        </a:solidFill>
                        <a:effectLst/>
                        <a:latin typeface="Arial"/>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b"/>
                      <a:r>
                        <a:rPr lang="x-none" altLang="ja-JP" sz="1200" b="0" i="0" u="none" strike="noStrike" noProof="0" smtClean="0">
                          <a:solidFill>
                            <a:srgbClr val="0093D0"/>
                          </a:solidFill>
                          <a:effectLst/>
                          <a:latin typeface="+mn-lt"/>
                        </a:rPr>
                        <a:t>20</a:t>
                      </a:r>
                      <a:endParaRPr lang="ja-JP" altLang="en-US" sz="1200" b="0" i="0" u="none" strike="noStrike" noProof="0">
                        <a:solidFill>
                          <a:srgbClr val="0093D0"/>
                        </a:solidFill>
                        <a:effectLst/>
                        <a:latin typeface="+mn-lt"/>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b"/>
                      <a:r>
                        <a:rPr lang="x-none" altLang="ja-JP" sz="1200" b="0" i="0" u="none" strike="noStrike" noProof="0" smtClean="0">
                          <a:solidFill>
                            <a:srgbClr val="0093D0"/>
                          </a:solidFill>
                          <a:effectLst/>
                          <a:latin typeface="+mn-lt"/>
                        </a:rPr>
                        <a:t>0.5</a:t>
                      </a:r>
                      <a:endParaRPr lang="x-none" altLang="ja-JP" sz="1200" b="0" i="0" u="none" strike="noStrike" noProof="0">
                        <a:solidFill>
                          <a:srgbClr val="0093D0"/>
                        </a:solidFill>
                        <a:effectLst/>
                        <a:latin typeface="+mn-lt"/>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b"/>
                      <a:r>
                        <a:rPr lang="x-none" altLang="ja-JP" sz="1200" b="0" i="0" u="none" strike="noStrike" noProof="0" smtClean="0">
                          <a:solidFill>
                            <a:srgbClr val="0093D0"/>
                          </a:solidFill>
                          <a:effectLst/>
                          <a:latin typeface="+mn-lt"/>
                        </a:rPr>
                        <a:t>1.0</a:t>
                      </a:r>
                      <a:endParaRPr lang="x-none" altLang="ja-JP" sz="1200" b="0" i="0" u="none" strike="noStrike" noProof="0">
                        <a:solidFill>
                          <a:srgbClr val="0093D0"/>
                        </a:solidFill>
                        <a:effectLst/>
                        <a:latin typeface="+mn-lt"/>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b"/>
                      <a:r>
                        <a:rPr lang="x-none" altLang="ja-JP" sz="1200" b="0" i="0" u="none" strike="noStrike" noProof="0" smtClean="0">
                          <a:solidFill>
                            <a:srgbClr val="0093D0"/>
                          </a:solidFill>
                          <a:effectLst/>
                          <a:latin typeface="+mn-lt"/>
                        </a:rPr>
                        <a:t>0.025</a:t>
                      </a:r>
                      <a:endParaRPr lang="x-none" altLang="ja-JP" sz="1200" b="0" i="0" u="none" strike="noStrike" noProof="0">
                        <a:solidFill>
                          <a:srgbClr val="0093D0"/>
                        </a:solidFill>
                        <a:effectLst/>
                        <a:latin typeface="+mn-lt"/>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b"/>
                      <a:r>
                        <a:rPr lang="x-none" altLang="ja-JP" sz="1200" b="0" i="0" u="none" strike="noStrike" noProof="0" smtClean="0">
                          <a:solidFill>
                            <a:srgbClr val="0093D0"/>
                          </a:solidFill>
                          <a:effectLst/>
                          <a:latin typeface="+mn-lt"/>
                        </a:rPr>
                        <a:t>1.0</a:t>
                      </a:r>
                      <a:endParaRPr lang="x-none" altLang="ja-JP" sz="1200" b="0" i="0" u="none" strike="noStrike" noProof="0">
                        <a:solidFill>
                          <a:srgbClr val="0093D0"/>
                        </a:solidFill>
                        <a:effectLst/>
                        <a:latin typeface="+mn-lt"/>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b"/>
                      <a:r>
                        <a:rPr lang="x-none" altLang="ja-JP" sz="1200" b="0" i="0" u="none" strike="noStrike" noProof="0" smtClean="0">
                          <a:solidFill>
                            <a:srgbClr val="0093D0"/>
                          </a:solidFill>
                          <a:effectLst/>
                          <a:latin typeface="+mn-lt"/>
                        </a:rPr>
                        <a:t>0.025</a:t>
                      </a:r>
                      <a:endParaRPr lang="x-none" altLang="ja-JP" sz="1200" b="0" i="0" u="none" strike="noStrike" noProof="0">
                        <a:solidFill>
                          <a:srgbClr val="0093D0"/>
                        </a:solidFill>
                        <a:effectLst/>
                        <a:latin typeface="+mn-lt"/>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b"/>
                      <a:r>
                        <a:rPr lang="x-none" altLang="ja-JP" sz="1200" b="0" i="0" u="none" strike="noStrike" noProof="0" smtClean="0">
                          <a:solidFill>
                            <a:srgbClr val="0093D0"/>
                          </a:solidFill>
                          <a:effectLst/>
                          <a:latin typeface="+mn-lt"/>
                        </a:rPr>
                        <a:t>1.0</a:t>
                      </a:r>
                      <a:endParaRPr lang="x-none" altLang="ja-JP" sz="1200" b="0" i="0" u="none" strike="noStrike" noProof="0">
                        <a:solidFill>
                          <a:srgbClr val="0093D0"/>
                        </a:solidFill>
                        <a:effectLst/>
                        <a:latin typeface="+mn-lt"/>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b"/>
                      <a:r>
                        <a:rPr lang="x-none" altLang="ja-JP" sz="1200" b="0" i="0" u="none" strike="noStrike" noProof="0" smtClean="0">
                          <a:solidFill>
                            <a:srgbClr val="0093D0"/>
                          </a:solidFill>
                          <a:effectLst/>
                          <a:latin typeface="+mn-lt"/>
                        </a:rPr>
                        <a:t>0.025</a:t>
                      </a:r>
                      <a:endParaRPr lang="x-none" altLang="ja-JP" sz="1200" b="0" i="0" u="none" strike="noStrike" noProof="0">
                        <a:solidFill>
                          <a:srgbClr val="0093D0"/>
                        </a:solidFill>
                        <a:effectLst/>
                        <a:latin typeface="+mn-lt"/>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b"/>
                      <a:r>
                        <a:rPr lang="x-none" altLang="ja-JP" sz="1200" b="0" i="0" u="none" strike="noStrike" noProof="0" smtClean="0">
                          <a:solidFill>
                            <a:srgbClr val="0093D0"/>
                          </a:solidFill>
                          <a:effectLst/>
                          <a:latin typeface="+mn-lt"/>
                        </a:rPr>
                        <a:t>0</a:t>
                      </a:r>
                      <a:endParaRPr lang="x-none" altLang="ja-JP" sz="1200" b="0" i="0" u="none" strike="noStrike" noProof="0">
                        <a:solidFill>
                          <a:srgbClr val="0093D0"/>
                        </a:solidFill>
                        <a:effectLst/>
                        <a:latin typeface="+mn-lt"/>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b"/>
                      <a:r>
                        <a:rPr lang="x-none" altLang="ja-JP" sz="1200" b="0" i="0" u="none" strike="noStrike" noProof="0" smtClean="0">
                          <a:solidFill>
                            <a:srgbClr val="0093D0"/>
                          </a:solidFill>
                          <a:effectLst/>
                          <a:latin typeface="+mn-lt"/>
                        </a:rPr>
                        <a:t>0</a:t>
                      </a:r>
                      <a:endParaRPr lang="x-none" altLang="ja-JP" sz="1200" b="0" i="0" u="none" strike="noStrike" noProof="0">
                        <a:solidFill>
                          <a:srgbClr val="0093D0"/>
                        </a:solidFill>
                        <a:effectLst/>
                        <a:latin typeface="+mn-lt"/>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b"/>
                      <a:r>
                        <a:rPr lang="x-none" altLang="ja-JP" sz="1200" b="0" i="0" u="none" strike="noStrike" noProof="0" smtClean="0">
                          <a:solidFill>
                            <a:srgbClr val="0093D0"/>
                          </a:solidFill>
                          <a:effectLst/>
                          <a:latin typeface="+mn-lt"/>
                        </a:rPr>
                        <a:t>1</a:t>
                      </a:r>
                      <a:endParaRPr lang="x-none" altLang="ja-JP" sz="1200" b="0" i="0" u="none" strike="noStrike" noProof="0">
                        <a:solidFill>
                          <a:srgbClr val="0093D0"/>
                        </a:solidFill>
                        <a:effectLst/>
                        <a:latin typeface="+mn-lt"/>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b"/>
                      <a:r>
                        <a:rPr lang="x-none" altLang="ja-JP" sz="1200" b="0" i="0" u="none" strike="noStrike" noProof="0" smtClean="0">
                          <a:solidFill>
                            <a:srgbClr val="0093D0"/>
                          </a:solidFill>
                          <a:effectLst/>
                          <a:latin typeface="+mn-lt"/>
                        </a:rPr>
                        <a:t>0.025</a:t>
                      </a:r>
                      <a:endParaRPr lang="x-none" altLang="ja-JP" sz="1200" b="0" i="0" u="none" strike="noStrike" noProof="0">
                        <a:solidFill>
                          <a:srgbClr val="0093D0"/>
                        </a:solidFill>
                        <a:effectLst/>
                        <a:latin typeface="+mn-lt"/>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b"/>
                      <a:r>
                        <a:rPr lang="x-none" altLang="ja-JP" sz="1200" b="0" i="0" u="none" strike="noStrike" noProof="0" smtClean="0">
                          <a:solidFill>
                            <a:srgbClr val="0093D0"/>
                          </a:solidFill>
                          <a:effectLst/>
                          <a:latin typeface="+mn-lt"/>
                        </a:rPr>
                        <a:t>0.0</a:t>
                      </a:r>
                      <a:endParaRPr lang="x-none" altLang="ja-JP" sz="1200" b="0" i="0" u="none" strike="noStrike" noProof="0">
                        <a:solidFill>
                          <a:srgbClr val="0093D0"/>
                        </a:solidFill>
                        <a:effectLst/>
                        <a:latin typeface="+mn-lt"/>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b"/>
                      <a:r>
                        <a:rPr lang="x-none" altLang="ja-JP" sz="1200" b="0" i="0" u="none" strike="noStrike" noProof="0" smtClean="0">
                          <a:solidFill>
                            <a:srgbClr val="0093D0"/>
                          </a:solidFill>
                          <a:effectLst/>
                          <a:latin typeface="Arial"/>
                        </a:rPr>
                        <a:t>0</a:t>
                      </a:r>
                      <a:endParaRPr lang="x-none" altLang="ja-JP" sz="1200" b="0" i="0" u="none" strike="noStrike" noProof="0">
                        <a:solidFill>
                          <a:srgbClr val="0093D0"/>
                        </a:solidFill>
                        <a:effectLst/>
                        <a:latin typeface="Arial"/>
                      </a:endParaRP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9"/>
                  </a:ext>
                </a:extLst>
              </a:tr>
              <a:tr h="48555">
                <a:tc>
                  <a:txBody>
                    <a:bodyPr/>
                    <a:lstStyle/>
                    <a:p>
                      <a:pPr algn="l" rtl="0" fontAlgn="b"/>
                      <a:r>
                        <a:rPr lang="ja-JP" altLang="x-none" sz="1200" b="1" i="0" u="none" strike="noStrike" noProof="0" smtClean="0">
                          <a:solidFill>
                            <a:srgbClr val="0093D0"/>
                          </a:solidFill>
                          <a:effectLst/>
                          <a:latin typeface="Arial"/>
                        </a:rPr>
                        <a:t>酸化鉄</a:t>
                      </a:r>
                      <a:endParaRPr lang="ja-JP" altLang="x-none" sz="1200" b="1" i="0" u="none" strike="noStrike" noProof="0">
                        <a:solidFill>
                          <a:srgbClr val="0093D0"/>
                        </a:solidFill>
                        <a:effectLst/>
                        <a:latin typeface="Arial"/>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b"/>
                      <a:r>
                        <a:rPr lang="x-none" altLang="ja-JP" sz="1200" b="1" i="0" u="none" strike="noStrike" noProof="0" smtClean="0">
                          <a:solidFill>
                            <a:srgbClr val="0093D0"/>
                          </a:solidFill>
                          <a:effectLst/>
                          <a:latin typeface="Arial"/>
                        </a:rPr>
                        <a:t>0.015</a:t>
                      </a:r>
                      <a:endParaRPr lang="x-none" altLang="ja-JP" sz="1200" b="1" i="0" u="none" strike="noStrike" noProof="0">
                        <a:solidFill>
                          <a:srgbClr val="0093D0"/>
                        </a:solidFill>
                        <a:effectLst/>
                        <a:latin typeface="Arial"/>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b"/>
                      <a:r>
                        <a:rPr lang="x-none" altLang="ja-JP" sz="1200" b="0" i="0" u="none" strike="noStrike" noProof="0" smtClean="0">
                          <a:solidFill>
                            <a:srgbClr val="0093D0"/>
                          </a:solidFill>
                          <a:effectLst/>
                          <a:latin typeface="+mn-lt"/>
                        </a:rPr>
                        <a:t>10</a:t>
                      </a:r>
                      <a:endParaRPr lang="ja-JP" altLang="en-US" sz="1200" b="0" i="0" u="none" strike="noStrike" noProof="0">
                        <a:solidFill>
                          <a:srgbClr val="0093D0"/>
                        </a:solidFill>
                        <a:effectLst/>
                        <a:latin typeface="+mn-lt"/>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b"/>
                      <a:r>
                        <a:rPr lang="x-none" altLang="ja-JP" sz="1200" b="0" i="0" u="none" strike="noStrike" noProof="0" smtClean="0">
                          <a:solidFill>
                            <a:srgbClr val="0093D0"/>
                          </a:solidFill>
                          <a:effectLst/>
                          <a:latin typeface="+mn-lt"/>
                        </a:rPr>
                        <a:t>0.15</a:t>
                      </a:r>
                      <a:endParaRPr lang="x-none" altLang="ja-JP" sz="1200" b="0" i="0" u="none" strike="noStrike" noProof="0">
                        <a:solidFill>
                          <a:srgbClr val="0093D0"/>
                        </a:solidFill>
                        <a:effectLst/>
                        <a:latin typeface="+mn-lt"/>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b"/>
                      <a:r>
                        <a:rPr lang="x-none" altLang="ja-JP" sz="1200" b="0" i="0" u="none" strike="noStrike" noProof="0" smtClean="0">
                          <a:solidFill>
                            <a:srgbClr val="0093D0"/>
                          </a:solidFill>
                          <a:effectLst/>
                          <a:latin typeface="+mn-lt"/>
                        </a:rPr>
                        <a:t>10</a:t>
                      </a:r>
                      <a:endParaRPr lang="ja-JP" altLang="en-US" sz="1200" b="0" i="0" u="none" strike="noStrike" noProof="0">
                        <a:solidFill>
                          <a:srgbClr val="0093D0"/>
                        </a:solidFill>
                        <a:effectLst/>
                        <a:latin typeface="+mn-lt"/>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b"/>
                      <a:r>
                        <a:rPr lang="x-none" altLang="ja-JP" sz="1200" b="0" i="0" u="none" strike="noStrike" noProof="0" smtClean="0">
                          <a:solidFill>
                            <a:srgbClr val="0093D0"/>
                          </a:solidFill>
                          <a:effectLst/>
                          <a:latin typeface="+mn-lt"/>
                        </a:rPr>
                        <a:t>0.15</a:t>
                      </a:r>
                      <a:endParaRPr lang="x-none" altLang="ja-JP" sz="1200" b="0" i="0" u="none" strike="noStrike" noProof="0">
                        <a:solidFill>
                          <a:srgbClr val="0093D0"/>
                        </a:solidFill>
                        <a:effectLst/>
                        <a:latin typeface="+mn-lt"/>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b"/>
                      <a:r>
                        <a:rPr lang="x-none" altLang="ja-JP" sz="1200" b="0" i="0" u="none" strike="noStrike" noProof="0" smtClean="0">
                          <a:solidFill>
                            <a:srgbClr val="0093D0"/>
                          </a:solidFill>
                          <a:effectLst/>
                          <a:latin typeface="+mn-lt"/>
                        </a:rPr>
                        <a:t>10</a:t>
                      </a:r>
                      <a:endParaRPr lang="ja-JP" altLang="en-US" sz="1200" b="0" i="0" u="none" strike="noStrike" noProof="0">
                        <a:solidFill>
                          <a:srgbClr val="0093D0"/>
                        </a:solidFill>
                        <a:effectLst/>
                        <a:latin typeface="+mn-lt"/>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b"/>
                      <a:r>
                        <a:rPr lang="x-none" altLang="ja-JP" sz="1200" b="0" i="0" u="none" strike="noStrike" noProof="0" smtClean="0">
                          <a:solidFill>
                            <a:srgbClr val="0093D0"/>
                          </a:solidFill>
                          <a:effectLst/>
                          <a:latin typeface="+mn-lt"/>
                        </a:rPr>
                        <a:t>0.15</a:t>
                      </a:r>
                      <a:endParaRPr lang="x-none" altLang="ja-JP" sz="1200" b="0" i="0" u="none" strike="noStrike" noProof="0">
                        <a:solidFill>
                          <a:srgbClr val="0093D0"/>
                        </a:solidFill>
                        <a:effectLst/>
                        <a:latin typeface="+mn-lt"/>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b"/>
                      <a:r>
                        <a:rPr lang="x-none" altLang="ja-JP" sz="1200" b="0" i="0" u="none" strike="noStrike" noProof="0" smtClean="0">
                          <a:solidFill>
                            <a:srgbClr val="0093D0"/>
                          </a:solidFill>
                          <a:effectLst/>
                          <a:latin typeface="+mn-lt"/>
                        </a:rPr>
                        <a:t>10</a:t>
                      </a:r>
                      <a:endParaRPr lang="ja-JP" altLang="en-US" sz="1200" b="0" i="0" u="none" strike="noStrike" noProof="0">
                        <a:solidFill>
                          <a:srgbClr val="0093D0"/>
                        </a:solidFill>
                        <a:effectLst/>
                        <a:latin typeface="+mn-lt"/>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b"/>
                      <a:r>
                        <a:rPr lang="x-none" altLang="ja-JP" sz="1200" b="0" i="0" u="none" strike="noStrike" noProof="0" smtClean="0">
                          <a:solidFill>
                            <a:srgbClr val="0093D0"/>
                          </a:solidFill>
                          <a:effectLst/>
                          <a:latin typeface="+mn-lt"/>
                        </a:rPr>
                        <a:t>0.15</a:t>
                      </a:r>
                      <a:endParaRPr lang="x-none" altLang="ja-JP" sz="1200" b="0" i="0" u="none" strike="noStrike" noProof="0">
                        <a:solidFill>
                          <a:srgbClr val="0093D0"/>
                        </a:solidFill>
                        <a:effectLst/>
                        <a:latin typeface="+mn-lt"/>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b"/>
                      <a:r>
                        <a:rPr lang="x-none" altLang="ja-JP" sz="1200" b="0" i="0" u="none" strike="noStrike" noProof="0" smtClean="0">
                          <a:solidFill>
                            <a:srgbClr val="0093D0"/>
                          </a:solidFill>
                          <a:effectLst/>
                          <a:latin typeface="+mn-lt"/>
                        </a:rPr>
                        <a:t>0</a:t>
                      </a:r>
                      <a:endParaRPr lang="x-none" altLang="ja-JP" sz="1200" b="0" i="0" u="none" strike="noStrike" noProof="0">
                        <a:solidFill>
                          <a:srgbClr val="0093D0"/>
                        </a:solidFill>
                        <a:effectLst/>
                        <a:latin typeface="+mn-lt"/>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b"/>
                      <a:r>
                        <a:rPr lang="x-none" altLang="ja-JP" sz="1200" b="0" i="0" u="none" strike="noStrike" noProof="0" smtClean="0">
                          <a:solidFill>
                            <a:srgbClr val="0093D0"/>
                          </a:solidFill>
                          <a:effectLst/>
                          <a:latin typeface="+mn-lt"/>
                        </a:rPr>
                        <a:t>0</a:t>
                      </a:r>
                      <a:endParaRPr lang="x-none" altLang="ja-JP" sz="1200" b="0" i="0" u="none" strike="noStrike" noProof="0">
                        <a:solidFill>
                          <a:srgbClr val="0093D0"/>
                        </a:solidFill>
                        <a:effectLst/>
                        <a:latin typeface="+mn-lt"/>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b"/>
                      <a:r>
                        <a:rPr lang="x-none" altLang="ja-JP" sz="1200" b="0" i="0" u="none" strike="noStrike" noProof="0" smtClean="0">
                          <a:solidFill>
                            <a:srgbClr val="0093D0"/>
                          </a:solidFill>
                          <a:effectLst/>
                          <a:latin typeface="+mn-lt"/>
                        </a:rPr>
                        <a:t>2000</a:t>
                      </a:r>
                      <a:endParaRPr lang="x-none" altLang="ja-JP" sz="1200" b="0" i="0" u="none" strike="noStrike" noProof="0">
                        <a:solidFill>
                          <a:srgbClr val="0093D0"/>
                        </a:solidFill>
                        <a:effectLst/>
                        <a:latin typeface="+mn-lt"/>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b"/>
                      <a:r>
                        <a:rPr lang="x-none" altLang="ja-JP" sz="1200" b="0" i="0" u="none" strike="noStrike" noProof="0" smtClean="0">
                          <a:solidFill>
                            <a:srgbClr val="0093D0"/>
                          </a:solidFill>
                          <a:effectLst/>
                          <a:latin typeface="+mn-lt"/>
                        </a:rPr>
                        <a:t>30</a:t>
                      </a:r>
                      <a:endParaRPr lang="x-none" altLang="ja-JP" sz="1200" b="0" i="0" u="none" strike="noStrike" noProof="0">
                        <a:solidFill>
                          <a:srgbClr val="0093D0"/>
                        </a:solidFill>
                        <a:effectLst/>
                        <a:latin typeface="+mn-lt"/>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b"/>
                      <a:r>
                        <a:rPr lang="x-none" altLang="ja-JP" sz="1200" b="0" i="0" u="none" strike="noStrike" noProof="0" smtClean="0">
                          <a:solidFill>
                            <a:srgbClr val="0093D0"/>
                          </a:solidFill>
                          <a:effectLst/>
                          <a:latin typeface="+mn-lt"/>
                        </a:rPr>
                        <a:t>50</a:t>
                      </a:r>
                      <a:endParaRPr lang="ja-JP" altLang="en-US" sz="1200" b="0" i="0" u="none" strike="noStrike" noProof="0">
                        <a:solidFill>
                          <a:srgbClr val="0093D0"/>
                        </a:solidFill>
                        <a:effectLst/>
                        <a:latin typeface="+mn-lt"/>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b"/>
                      <a:r>
                        <a:rPr lang="x-none" altLang="ja-JP" sz="1200" b="0" i="0" u="none" strike="noStrike" noProof="0" smtClean="0">
                          <a:solidFill>
                            <a:srgbClr val="0093D0"/>
                          </a:solidFill>
                          <a:effectLst/>
                          <a:latin typeface="Arial"/>
                        </a:rPr>
                        <a:t>0.75</a:t>
                      </a:r>
                      <a:endParaRPr lang="x-none" altLang="ja-JP" sz="1200" b="0" i="0" u="none" strike="noStrike" noProof="0">
                        <a:solidFill>
                          <a:srgbClr val="0093D0"/>
                        </a:solidFill>
                        <a:effectLst/>
                        <a:latin typeface="Arial"/>
                      </a:endParaRP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10"/>
                  </a:ext>
                </a:extLst>
              </a:tr>
              <a:tr h="232208">
                <a:tc>
                  <a:txBody>
                    <a:bodyPr/>
                    <a:lstStyle/>
                    <a:p>
                      <a:pPr algn="l" rtl="0" fontAlgn="b"/>
                      <a:r>
                        <a:rPr lang="ja-JP" altLang="x-none" sz="1200" b="1" i="0" u="none" strike="noStrike" noProof="0" smtClean="0">
                          <a:solidFill>
                            <a:srgbClr val="0093D0"/>
                          </a:solidFill>
                          <a:effectLst/>
                          <a:latin typeface="Arial"/>
                        </a:rPr>
                        <a:t>総摂取量</a:t>
                      </a:r>
                      <a:r>
                        <a:rPr lang="x-none" altLang="ja-JP" sz="1200" b="1" i="0" u="none" strike="noStrike" baseline="30000" noProof="0" smtClean="0">
                          <a:solidFill>
                            <a:srgbClr val="0093D0"/>
                          </a:solidFill>
                          <a:effectLst/>
                          <a:latin typeface="Arial"/>
                        </a:rPr>
                        <a:t>4</a:t>
                      </a:r>
                      <a:r>
                        <a:rPr lang="ja-JP" altLang="x-none" sz="1200" b="1" i="0" u="none" strike="noStrike" noProof="0" smtClean="0">
                          <a:solidFill>
                            <a:srgbClr val="0093D0"/>
                          </a:solidFill>
                          <a:effectLst/>
                          <a:latin typeface="Arial"/>
                        </a:rPr>
                        <a:t> </a:t>
                      </a:r>
                    </a:p>
                    <a:p>
                      <a:pPr algn="l" rtl="0" fontAlgn="b"/>
                      <a:r>
                        <a:rPr lang="ja-JP" altLang="x-none" sz="1200" b="1" i="0" u="none" strike="noStrike" noProof="0" smtClean="0">
                          <a:solidFill>
                            <a:srgbClr val="0093D0"/>
                          </a:solidFill>
                          <a:effectLst/>
                          <a:latin typeface="Arial"/>
                        </a:rPr>
                        <a:t>（</a:t>
                      </a:r>
                      <a:r>
                        <a:rPr lang="x-none" altLang="ja-JP" sz="1200" b="1" i="0" u="none" strike="noStrike" noProof="0" smtClean="0">
                          <a:solidFill>
                            <a:srgbClr val="0093D0"/>
                          </a:solidFill>
                          <a:effectLst/>
                          <a:latin typeface="Symbol" panose="05050102010706020507" pitchFamily="18" charset="2"/>
                        </a:rPr>
                        <a:t>m</a:t>
                      </a:r>
                      <a:r>
                        <a:rPr lang="x-none" altLang="ja-JP" sz="1200" b="1" i="0" u="none" strike="noStrike" noProof="0" smtClean="0">
                          <a:solidFill>
                            <a:srgbClr val="0093D0"/>
                          </a:solidFill>
                          <a:effectLst/>
                          <a:latin typeface="+mn-lt"/>
                        </a:rPr>
                        <a:t>g/day</a:t>
                      </a:r>
                      <a:r>
                        <a:rPr lang="ja-JP" altLang="x-none" sz="1200" b="1" i="0" u="none" strike="noStrike" noProof="0" smtClean="0">
                          <a:solidFill>
                            <a:srgbClr val="0093D0"/>
                          </a:solidFill>
                          <a:effectLst/>
                          <a:latin typeface="+mn-lt"/>
                        </a:rPr>
                        <a:t>）</a:t>
                      </a:r>
                      <a:endParaRPr lang="ja-JP" altLang="en-US" sz="1200" b="1" i="0" u="none" strike="noStrike" noProof="0">
                        <a:solidFill>
                          <a:srgbClr val="0093D0"/>
                        </a:solidFill>
                        <a:effectLst/>
                        <a:latin typeface="Arial"/>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fontAlgn="b"/>
                      <a:r>
                        <a:rPr lang="ja-JP" altLang="x-none" sz="1200" b="1" i="0" u="none" strike="noStrike" noProof="0" smtClean="0">
                          <a:solidFill>
                            <a:srgbClr val="000000"/>
                          </a:solidFill>
                          <a:effectLst/>
                          <a:latin typeface="Arial"/>
                        </a:rPr>
                        <a:t> </a:t>
                      </a:r>
                      <a:endParaRPr lang="ja-JP" altLang="x-none" sz="1200" b="1" i="0" u="none" strike="noStrike" noProof="0">
                        <a:solidFill>
                          <a:srgbClr val="000000"/>
                        </a:solidFill>
                        <a:effectLst/>
                        <a:latin typeface="Arial"/>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ctr" rtl="0" fontAlgn="b"/>
                      <a:r>
                        <a:rPr lang="x-none" altLang="ja-JP" sz="1200" b="1" i="0" u="none" strike="noStrike" noProof="0" smtClean="0">
                          <a:solidFill>
                            <a:srgbClr val="0093D0"/>
                          </a:solidFill>
                          <a:effectLst/>
                          <a:latin typeface="+mn-lt"/>
                        </a:rPr>
                        <a:t>1.21</a:t>
                      </a:r>
                      <a:endParaRPr lang="ja-JP" altLang="en-US" sz="1200" b="1" i="0" u="none" strike="noStrike" noProof="0">
                        <a:solidFill>
                          <a:srgbClr val="0093D0"/>
                        </a:solidFill>
                        <a:effectLst/>
                        <a:latin typeface="+mn-lt"/>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rtl="0"/>
                      <a:endParaRPr lang="en-US"/>
                    </a:p>
                  </a:txBody>
                  <a:tcPr/>
                </a:tc>
                <a:tc gridSpan="2">
                  <a:txBody>
                    <a:bodyPr/>
                    <a:lstStyle/>
                    <a:p>
                      <a:pPr algn="ctr" rtl="0" fontAlgn="b"/>
                      <a:r>
                        <a:rPr lang="x-none" altLang="ja-JP" sz="1200" b="1" i="0" u="none" strike="noStrike" noProof="0" smtClean="0">
                          <a:solidFill>
                            <a:srgbClr val="0093D0"/>
                          </a:solidFill>
                          <a:effectLst/>
                          <a:latin typeface="+mn-lt"/>
                        </a:rPr>
                        <a:t>0.83</a:t>
                      </a:r>
                      <a:endParaRPr lang="ja-JP" altLang="en-US" sz="1200" b="1" i="0" u="none" strike="noStrike" noProof="0">
                        <a:solidFill>
                          <a:srgbClr val="0093D0"/>
                        </a:solidFill>
                        <a:effectLst/>
                        <a:latin typeface="+mn-lt"/>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rtl="0"/>
                      <a:endParaRPr lang="en-US"/>
                    </a:p>
                  </a:txBody>
                  <a:tcPr/>
                </a:tc>
                <a:tc gridSpan="2">
                  <a:txBody>
                    <a:bodyPr/>
                    <a:lstStyle/>
                    <a:p>
                      <a:pPr algn="ctr" rtl="0" fontAlgn="b"/>
                      <a:r>
                        <a:rPr lang="x-none" altLang="ja-JP" sz="1200" b="1" i="0" u="none" strike="noStrike" noProof="0" smtClean="0">
                          <a:solidFill>
                            <a:srgbClr val="0093D0"/>
                          </a:solidFill>
                          <a:effectLst/>
                          <a:latin typeface="+mn-lt"/>
                        </a:rPr>
                        <a:t>0.73</a:t>
                      </a:r>
                      <a:endParaRPr lang="ja-JP" altLang="en-US" sz="1200" b="1" i="0" u="none" strike="noStrike" noProof="0">
                        <a:solidFill>
                          <a:srgbClr val="0093D0"/>
                        </a:solidFill>
                        <a:effectLst/>
                        <a:latin typeface="+mn-lt"/>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rtl="0"/>
                      <a:endParaRPr lang="en-US"/>
                    </a:p>
                  </a:txBody>
                  <a:tcPr/>
                </a:tc>
                <a:tc gridSpan="2">
                  <a:txBody>
                    <a:bodyPr/>
                    <a:lstStyle/>
                    <a:p>
                      <a:pPr algn="ctr" rtl="0" fontAlgn="b"/>
                      <a:r>
                        <a:rPr lang="x-none" altLang="ja-JP" sz="1200" b="1" i="0" u="none" strike="noStrike" noProof="0" smtClean="0">
                          <a:solidFill>
                            <a:srgbClr val="0093D0"/>
                          </a:solidFill>
                          <a:effectLst/>
                          <a:latin typeface="+mn-lt"/>
                        </a:rPr>
                        <a:t>0.73</a:t>
                      </a:r>
                      <a:endParaRPr lang="ja-JP" altLang="en-US" sz="1200" b="1" i="0" u="none" strike="noStrike" noProof="0">
                        <a:solidFill>
                          <a:srgbClr val="0093D0"/>
                        </a:solidFill>
                        <a:effectLst/>
                        <a:latin typeface="+mn-lt"/>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rtl="0"/>
                      <a:endParaRPr lang="en-US"/>
                    </a:p>
                  </a:txBody>
                  <a:tcPr/>
                </a:tc>
                <a:tc gridSpan="2">
                  <a:txBody>
                    <a:bodyPr/>
                    <a:lstStyle/>
                    <a:p>
                      <a:pPr algn="ctr" rtl="0" fontAlgn="b"/>
                      <a:r>
                        <a:rPr lang="x-none" altLang="ja-JP" sz="1200" b="1" i="0" u="none" strike="noStrike" noProof="0" smtClean="0">
                          <a:solidFill>
                            <a:srgbClr val="0093D0"/>
                          </a:solidFill>
                          <a:effectLst/>
                          <a:latin typeface="+mn-lt"/>
                        </a:rPr>
                        <a:t>4</a:t>
                      </a:r>
                      <a:endParaRPr lang="ja-JP" altLang="en-US" sz="1200" b="1" i="0" u="none" strike="noStrike" noProof="0">
                        <a:solidFill>
                          <a:srgbClr val="0093D0"/>
                        </a:solidFill>
                        <a:effectLst/>
                        <a:latin typeface="+mn-lt"/>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rtl="0"/>
                      <a:endParaRPr lang="en-US"/>
                    </a:p>
                  </a:txBody>
                  <a:tcPr/>
                </a:tc>
                <a:tc gridSpan="2">
                  <a:txBody>
                    <a:bodyPr/>
                    <a:lstStyle/>
                    <a:p>
                      <a:pPr algn="ctr" rtl="0" fontAlgn="b"/>
                      <a:r>
                        <a:rPr lang="x-none" altLang="ja-JP" sz="1200" b="1" i="0" u="none" strike="noStrike" noProof="0" smtClean="0">
                          <a:solidFill>
                            <a:srgbClr val="0093D0"/>
                          </a:solidFill>
                          <a:effectLst/>
                          <a:latin typeface="+mn-lt"/>
                        </a:rPr>
                        <a:t>33.53</a:t>
                      </a:r>
                      <a:endParaRPr lang="ja-JP" altLang="en-US" sz="1200" b="1" i="0" u="none" strike="noStrike" noProof="0">
                        <a:solidFill>
                          <a:srgbClr val="0093D0"/>
                        </a:solidFill>
                        <a:effectLst/>
                        <a:latin typeface="+mn-lt"/>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rtl="0"/>
                      <a:endParaRPr lang="en-US"/>
                    </a:p>
                  </a:txBody>
                  <a:tcPr/>
                </a:tc>
                <a:tc gridSpan="2">
                  <a:txBody>
                    <a:bodyPr/>
                    <a:lstStyle/>
                    <a:p>
                      <a:pPr algn="ctr" rtl="0" fontAlgn="b"/>
                      <a:r>
                        <a:rPr lang="x-none" altLang="ja-JP" sz="1200" b="1" i="0" u="none" strike="noStrike" noProof="0" smtClean="0">
                          <a:solidFill>
                            <a:srgbClr val="0093D0"/>
                          </a:solidFill>
                          <a:effectLst/>
                          <a:latin typeface="+mn-lt"/>
                        </a:rPr>
                        <a:t>12.52</a:t>
                      </a:r>
                      <a:endParaRPr lang="ja-JP" altLang="en-US" sz="1200" b="1" i="0" u="none" strike="noStrike" noProof="0">
                        <a:solidFill>
                          <a:srgbClr val="0093D0"/>
                        </a:solidFill>
                        <a:effectLst/>
                        <a:latin typeface="+mn-lt"/>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rtl="0"/>
                      <a:endParaRPr lang="en-US"/>
                    </a:p>
                  </a:txBody>
                  <a:tcPr/>
                </a:tc>
                <a:extLst>
                  <a:ext uri="{0D108BD9-81ED-4DB2-BD59-A6C34878D82A}">
                    <a16:rowId xmlns:a16="http://schemas.microsoft.com/office/drawing/2014/main" xmlns="" val="10011"/>
                  </a:ext>
                </a:extLst>
              </a:tr>
              <a:tr h="232208">
                <a:tc>
                  <a:txBody>
                    <a:bodyPr/>
                    <a:lstStyle/>
                    <a:p>
                      <a:pPr algn="l" rtl="0" fontAlgn="b"/>
                      <a:r>
                        <a:rPr lang="x-none" altLang="ja-JP" sz="1200" b="1" i="0" u="none" strike="noStrike" noProof="0" dirty="0" smtClean="0">
                          <a:solidFill>
                            <a:srgbClr val="0093D0"/>
                          </a:solidFill>
                          <a:effectLst/>
                          <a:latin typeface="Arial"/>
                        </a:rPr>
                        <a:t>PDE</a:t>
                      </a:r>
                      <a:r>
                        <a:rPr lang="ja-JP" altLang="x-none" sz="1200" b="1" i="0" u="none" strike="noStrike" noProof="0" dirty="0" smtClean="0">
                          <a:solidFill>
                            <a:srgbClr val="0093D0"/>
                          </a:solidFill>
                          <a:effectLst/>
                          <a:latin typeface="+mn-lt"/>
                        </a:rPr>
                        <a:t>（</a:t>
                      </a:r>
                      <a:r>
                        <a:rPr lang="x-none" altLang="ja-JP" sz="1200" b="1" i="0" u="none" strike="noStrike" noProof="0" dirty="0" smtClean="0">
                          <a:solidFill>
                            <a:srgbClr val="0093D0"/>
                          </a:solidFill>
                          <a:effectLst/>
                          <a:latin typeface="Symbol" panose="05050102010706020507" pitchFamily="18" charset="2"/>
                        </a:rPr>
                        <a:t>m</a:t>
                      </a:r>
                      <a:r>
                        <a:rPr lang="x-none" altLang="ja-JP" sz="1200" b="1" i="0" u="none" strike="noStrike" noProof="0" dirty="0" smtClean="0">
                          <a:solidFill>
                            <a:srgbClr val="0093D0"/>
                          </a:solidFill>
                          <a:effectLst/>
                          <a:latin typeface="+mn-lt"/>
                        </a:rPr>
                        <a:t>g/day</a:t>
                      </a:r>
                      <a:r>
                        <a:rPr lang="ja-JP" altLang="x-none" sz="1200" b="1" i="0" u="none" strike="noStrike" noProof="0" dirty="0" smtClean="0">
                          <a:solidFill>
                            <a:srgbClr val="0093D0"/>
                          </a:solidFill>
                          <a:effectLst/>
                          <a:latin typeface="+mn-lt"/>
                        </a:rPr>
                        <a:t>）</a:t>
                      </a:r>
                      <a:endParaRPr lang="ja-JP" altLang="en-US" sz="1200" b="1" i="0" u="none" strike="noStrike" noProof="0" dirty="0">
                        <a:solidFill>
                          <a:srgbClr val="0093D0"/>
                        </a:solidFill>
                        <a:effectLst/>
                        <a:latin typeface="Arial"/>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fontAlgn="b"/>
                      <a:r>
                        <a:rPr lang="ja-JP" altLang="x-none" sz="1200" b="1" i="0" u="none" strike="noStrike" noProof="0" smtClean="0">
                          <a:solidFill>
                            <a:srgbClr val="000000"/>
                          </a:solidFill>
                          <a:effectLst/>
                          <a:latin typeface="Arial"/>
                        </a:rPr>
                        <a:t> </a:t>
                      </a:r>
                      <a:endParaRPr lang="ja-JP" altLang="x-none" sz="1200" b="1" i="0" u="none" strike="noStrike" noProof="0">
                        <a:solidFill>
                          <a:srgbClr val="000000"/>
                        </a:solidFill>
                        <a:effectLst/>
                        <a:latin typeface="Arial"/>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ctr" rtl="0" fontAlgn="b"/>
                      <a:r>
                        <a:rPr lang="x-none" altLang="ja-JP" sz="1200" b="1" i="0" u="none" strike="noStrike" noProof="0" smtClean="0">
                          <a:solidFill>
                            <a:srgbClr val="0093D0"/>
                          </a:solidFill>
                          <a:effectLst/>
                          <a:latin typeface="+mn-lt"/>
                        </a:rPr>
                        <a:t>5</a:t>
                      </a:r>
                      <a:endParaRPr lang="x-none" altLang="ja-JP" sz="1200" b="1" i="0" u="none" strike="noStrike" noProof="0">
                        <a:solidFill>
                          <a:srgbClr val="0093D0"/>
                        </a:solidFill>
                        <a:effectLst/>
                        <a:latin typeface="+mn-lt"/>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rtl="0"/>
                      <a:endParaRPr lang="en-US"/>
                    </a:p>
                  </a:txBody>
                  <a:tcPr/>
                </a:tc>
                <a:tc gridSpan="2">
                  <a:txBody>
                    <a:bodyPr/>
                    <a:lstStyle/>
                    <a:p>
                      <a:pPr algn="ctr" rtl="0" fontAlgn="b"/>
                      <a:r>
                        <a:rPr lang="x-none" altLang="ja-JP" sz="1200" b="1" i="0" u="none" strike="noStrike" noProof="0" smtClean="0">
                          <a:solidFill>
                            <a:srgbClr val="0093D0"/>
                          </a:solidFill>
                          <a:effectLst/>
                          <a:latin typeface="+mn-lt"/>
                        </a:rPr>
                        <a:t>15</a:t>
                      </a:r>
                      <a:endParaRPr lang="x-none" altLang="ja-JP" sz="1200" b="1" i="0" u="none" strike="noStrike" noProof="0">
                        <a:solidFill>
                          <a:srgbClr val="0093D0"/>
                        </a:solidFill>
                        <a:effectLst/>
                        <a:latin typeface="+mn-lt"/>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rtl="0"/>
                      <a:endParaRPr lang="en-US"/>
                    </a:p>
                  </a:txBody>
                  <a:tcPr/>
                </a:tc>
                <a:tc gridSpan="2">
                  <a:txBody>
                    <a:bodyPr/>
                    <a:lstStyle/>
                    <a:p>
                      <a:pPr algn="ctr" rtl="0" fontAlgn="b"/>
                      <a:r>
                        <a:rPr lang="x-none" altLang="ja-JP" sz="1200" b="1" i="0" u="none" strike="noStrike" noProof="0" smtClean="0">
                          <a:solidFill>
                            <a:srgbClr val="0093D0"/>
                          </a:solidFill>
                          <a:effectLst/>
                          <a:latin typeface="+mn-lt"/>
                        </a:rPr>
                        <a:t>5</a:t>
                      </a:r>
                      <a:endParaRPr lang="x-none" altLang="ja-JP" sz="1200" b="1" i="0" u="none" strike="noStrike" noProof="0">
                        <a:solidFill>
                          <a:srgbClr val="0093D0"/>
                        </a:solidFill>
                        <a:effectLst/>
                        <a:latin typeface="+mn-lt"/>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rtl="0"/>
                      <a:endParaRPr lang="en-US"/>
                    </a:p>
                  </a:txBody>
                  <a:tcPr/>
                </a:tc>
                <a:tc gridSpan="2">
                  <a:txBody>
                    <a:bodyPr/>
                    <a:lstStyle/>
                    <a:p>
                      <a:pPr algn="ctr" rtl="0" fontAlgn="b"/>
                      <a:r>
                        <a:rPr lang="x-none" altLang="ja-JP" sz="1200" b="1" i="0" u="none" strike="noStrike" noProof="0" smtClean="0">
                          <a:solidFill>
                            <a:srgbClr val="0093D0"/>
                          </a:solidFill>
                          <a:effectLst/>
                          <a:latin typeface="+mn-lt"/>
                        </a:rPr>
                        <a:t>30</a:t>
                      </a:r>
                      <a:endParaRPr lang="x-none" altLang="ja-JP" sz="1200" b="1" i="0" u="none" strike="noStrike" noProof="0">
                        <a:solidFill>
                          <a:srgbClr val="0093D0"/>
                        </a:solidFill>
                        <a:effectLst/>
                        <a:latin typeface="+mn-lt"/>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rtl="0"/>
                      <a:endParaRPr lang="en-US"/>
                    </a:p>
                  </a:txBody>
                  <a:tcPr/>
                </a:tc>
                <a:tc gridSpan="2">
                  <a:txBody>
                    <a:bodyPr/>
                    <a:lstStyle/>
                    <a:p>
                      <a:pPr algn="ctr" rtl="0" fontAlgn="b"/>
                      <a:r>
                        <a:rPr lang="x-none" altLang="ja-JP" sz="1200" b="1" i="0" u="none" strike="noStrike" noProof="0" smtClean="0">
                          <a:solidFill>
                            <a:srgbClr val="0093D0"/>
                          </a:solidFill>
                          <a:effectLst/>
                          <a:latin typeface="+mn-lt"/>
                        </a:rPr>
                        <a:t>100</a:t>
                      </a:r>
                      <a:endParaRPr lang="x-none" altLang="ja-JP" sz="1200" b="1" i="0" u="none" strike="noStrike" noProof="0">
                        <a:solidFill>
                          <a:srgbClr val="0093D0"/>
                        </a:solidFill>
                        <a:effectLst/>
                        <a:latin typeface="+mn-lt"/>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rtl="0"/>
                      <a:endParaRPr lang="en-US"/>
                    </a:p>
                  </a:txBody>
                  <a:tcPr/>
                </a:tc>
                <a:tc gridSpan="2">
                  <a:txBody>
                    <a:bodyPr/>
                    <a:lstStyle/>
                    <a:p>
                      <a:pPr algn="ctr" rtl="0" fontAlgn="b"/>
                      <a:r>
                        <a:rPr lang="x-none" altLang="ja-JP" sz="1200" b="1" i="0" u="none" strike="noStrike" noProof="0" smtClean="0">
                          <a:solidFill>
                            <a:srgbClr val="0093D0"/>
                          </a:solidFill>
                          <a:effectLst/>
                          <a:latin typeface="+mn-lt"/>
                        </a:rPr>
                        <a:t>100</a:t>
                      </a:r>
                      <a:endParaRPr lang="x-none" altLang="ja-JP" sz="1200" b="1" i="0" u="none" strike="noStrike" noProof="0">
                        <a:solidFill>
                          <a:srgbClr val="0093D0"/>
                        </a:solidFill>
                        <a:effectLst/>
                        <a:latin typeface="+mn-lt"/>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rtl="0"/>
                      <a:endParaRPr lang="en-US"/>
                    </a:p>
                  </a:txBody>
                  <a:tcPr/>
                </a:tc>
                <a:tc gridSpan="2">
                  <a:txBody>
                    <a:bodyPr/>
                    <a:lstStyle/>
                    <a:p>
                      <a:pPr algn="ctr" rtl="0" fontAlgn="b"/>
                      <a:r>
                        <a:rPr lang="x-none" altLang="ja-JP" sz="1200" b="1" i="0" u="none" strike="noStrike" noProof="0" dirty="0" smtClean="0">
                          <a:solidFill>
                            <a:srgbClr val="0093D0"/>
                          </a:solidFill>
                          <a:effectLst/>
                          <a:latin typeface="+mn-lt"/>
                        </a:rPr>
                        <a:t>200</a:t>
                      </a:r>
                      <a:endParaRPr lang="x-none" altLang="ja-JP" sz="1200" b="1" i="0" u="none" strike="noStrike" noProof="0" dirty="0">
                        <a:solidFill>
                          <a:srgbClr val="0093D0"/>
                        </a:solidFill>
                        <a:effectLst/>
                        <a:latin typeface="+mn-lt"/>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rtl="0"/>
                      <a:endParaRPr lang="en-US"/>
                    </a:p>
                  </a:txBody>
                  <a:tcPr/>
                </a:tc>
                <a:extLst>
                  <a:ext uri="{0D108BD9-81ED-4DB2-BD59-A6C34878D82A}">
                    <a16:rowId xmlns:a16="http://schemas.microsoft.com/office/drawing/2014/main" xmlns="" val="10012"/>
                  </a:ext>
                </a:extLst>
              </a:tr>
            </a:tbl>
          </a:graphicData>
        </a:graphic>
      </p:graphicFrame>
      <p:sp>
        <p:nvSpPr>
          <p:cNvPr id="3" name="TextBox 2"/>
          <p:cNvSpPr txBox="1"/>
          <p:nvPr/>
        </p:nvSpPr>
        <p:spPr bwMode="auto">
          <a:xfrm>
            <a:off x="124272" y="5578730"/>
            <a:ext cx="9557320" cy="1247222"/>
          </a:xfrm>
          <a:prstGeom prst="rect">
            <a:avLst/>
          </a:prstGeom>
          <a:noFill/>
          <a:ln w="9525">
            <a:noFill/>
            <a:round/>
            <a:headEnd/>
            <a:tailEnd/>
          </a:ln>
        </p:spPr>
        <p:txBody>
          <a:bodyPr wrap="square" lIns="90000" tIns="92880" rIns="90000" bIns="45000" rtlCol="0">
            <a:spAutoFit/>
          </a:bodyPr>
          <a:lstStyle/>
          <a:p>
            <a:pPr marL="457200" indent="-457200" rtl="0">
              <a:lnSpc>
                <a:spcPct val="100000"/>
              </a:lnSpc>
              <a:buAutoNum type="arabicPeriod"/>
              <a:tabLst>
                <a:tab pos="723900" algn="l"/>
                <a:tab pos="1447800" algn="l"/>
                <a:tab pos="2171700" algn="l"/>
                <a:tab pos="2895600" algn="l"/>
                <a:tab pos="3619500" algn="l"/>
                <a:tab pos="4343400" algn="l"/>
                <a:tab pos="5067300" algn="l"/>
                <a:tab pos="5791200" algn="l"/>
              </a:tabLst>
            </a:pPr>
            <a:r>
              <a:rPr lang="ja-JP" altLang="en-US" sz="1800" dirty="0" smtClean="0">
                <a:solidFill>
                  <a:srgbClr val="4C4C4C"/>
                </a:solidFill>
                <a:latin typeface="+mn-lt"/>
              </a:rPr>
              <a:t>構成</a:t>
            </a:r>
            <a:r>
              <a:rPr lang="ja-JP" altLang="x-none" sz="1800" dirty="0" smtClean="0">
                <a:solidFill>
                  <a:srgbClr val="4C4C4C"/>
                </a:solidFill>
                <a:latin typeface="+mn-lt"/>
              </a:rPr>
              <a:t>成分の摂取量（</a:t>
            </a:r>
            <a:r>
              <a:rPr lang="x-none" altLang="ja-JP" sz="1800" dirty="0" smtClean="0">
                <a:solidFill>
                  <a:srgbClr val="4C4C4C"/>
                </a:solidFill>
                <a:latin typeface="+mn-lt"/>
              </a:rPr>
              <a:t>MDI</a:t>
            </a:r>
            <a:r>
              <a:rPr lang="ja-JP" altLang="x-none" sz="1800" dirty="0" smtClean="0">
                <a:solidFill>
                  <a:srgbClr val="4C4C4C"/>
                </a:solidFill>
                <a:latin typeface="+mn-lt"/>
              </a:rPr>
              <a:t>）を</a:t>
            </a:r>
            <a:r>
              <a:rPr lang="x-none" altLang="ja-JP" sz="1800" dirty="0" smtClean="0">
                <a:solidFill>
                  <a:srgbClr val="4C4C4C"/>
                </a:solidFill>
                <a:latin typeface="+mn-lt"/>
              </a:rPr>
              <a:t>g</a:t>
            </a:r>
            <a:r>
              <a:rPr lang="ja-JP" altLang="x-none" sz="1800" dirty="0" smtClean="0">
                <a:solidFill>
                  <a:srgbClr val="4C4C4C"/>
                </a:solidFill>
                <a:latin typeface="+mn-lt"/>
              </a:rPr>
              <a:t>で表示</a:t>
            </a:r>
            <a:r>
              <a:rPr lang="ja-JP" altLang="en-US" sz="1800" dirty="0" smtClean="0">
                <a:solidFill>
                  <a:srgbClr val="4C4C4C"/>
                </a:solidFill>
                <a:latin typeface="+mn-lt"/>
              </a:rPr>
              <a:t>。</a:t>
            </a:r>
            <a:endParaRPr lang="ja-JP" altLang="x-none" sz="1800" dirty="0" smtClean="0">
              <a:solidFill>
                <a:srgbClr val="4C4C4C"/>
              </a:solidFill>
              <a:latin typeface="+mn-lt"/>
            </a:endParaRPr>
          </a:p>
          <a:p>
            <a:pPr marL="457200" indent="-457200" rtl="0">
              <a:lnSpc>
                <a:spcPct val="100000"/>
              </a:lnSpc>
              <a:buAutoNum type="arabicPeriod"/>
              <a:tabLst>
                <a:tab pos="723900" algn="l"/>
                <a:tab pos="1447800" algn="l"/>
                <a:tab pos="2171700" algn="l"/>
                <a:tab pos="2895600" algn="l"/>
                <a:tab pos="3619500" algn="l"/>
                <a:tab pos="4343400" algn="l"/>
                <a:tab pos="5067300" algn="l"/>
                <a:tab pos="5791200" algn="l"/>
              </a:tabLst>
            </a:pPr>
            <a:r>
              <a:rPr lang="ja-JP" altLang="x-none" sz="1800" dirty="0" smtClean="0">
                <a:solidFill>
                  <a:srgbClr val="4C4C4C"/>
                </a:solidFill>
                <a:latin typeface="+mn-lt"/>
              </a:rPr>
              <a:t>元素不純物の濃度（</a:t>
            </a:r>
            <a:r>
              <a:rPr lang="x-none" altLang="ja-JP" sz="1800" dirty="0" smtClean="0">
                <a:solidFill>
                  <a:srgbClr val="4C4C4C"/>
                </a:solidFill>
                <a:latin typeface="+mn-lt"/>
              </a:rPr>
              <a:t>C</a:t>
            </a:r>
            <a:r>
              <a:rPr lang="ja-JP" altLang="x-none" sz="1800" dirty="0" smtClean="0">
                <a:solidFill>
                  <a:srgbClr val="4C4C4C"/>
                </a:solidFill>
                <a:latin typeface="+mn-lt"/>
              </a:rPr>
              <a:t>）を</a:t>
            </a:r>
            <a:r>
              <a:rPr lang="x-none" altLang="ja-JP" sz="1800" dirty="0" smtClean="0">
                <a:solidFill>
                  <a:srgbClr val="4C4C4C"/>
                </a:solidFill>
                <a:latin typeface="+mn-lt"/>
              </a:rPr>
              <a:t>1g</a:t>
            </a:r>
            <a:r>
              <a:rPr lang="ja-JP" altLang="x-none" sz="1800" dirty="0" smtClean="0">
                <a:solidFill>
                  <a:srgbClr val="4C4C4C"/>
                </a:solidFill>
                <a:latin typeface="+mn-lt"/>
              </a:rPr>
              <a:t>あたりの</a:t>
            </a:r>
            <a:r>
              <a:rPr lang="en-US" altLang="ja-JP" sz="1800" dirty="0" smtClean="0">
                <a:solidFill>
                  <a:srgbClr val="4C4C4C"/>
                </a:solidFill>
                <a:latin typeface="+mn-lt"/>
              </a:rPr>
              <a:t>μ</a:t>
            </a:r>
            <a:r>
              <a:rPr lang="x-none" altLang="ja-JP" sz="1800" dirty="0" smtClean="0">
                <a:solidFill>
                  <a:srgbClr val="4C4C4C"/>
                </a:solidFill>
                <a:latin typeface="+mn-lt"/>
              </a:rPr>
              <a:t>g</a:t>
            </a:r>
            <a:r>
              <a:rPr lang="ja-JP" altLang="x-none" sz="1800" dirty="0" smtClean="0">
                <a:solidFill>
                  <a:srgbClr val="4C4C4C"/>
                </a:solidFill>
                <a:latin typeface="+mn-lt"/>
              </a:rPr>
              <a:t>で表示。  </a:t>
            </a:r>
          </a:p>
          <a:p>
            <a:pPr marL="457200" indent="-457200" rtl="0">
              <a:lnSpc>
                <a:spcPct val="100000"/>
              </a:lnSpc>
              <a:buAutoNum type="arabicPeriod"/>
              <a:tabLst>
                <a:tab pos="723900" algn="l"/>
                <a:tab pos="1447800" algn="l"/>
                <a:tab pos="2171700" algn="l"/>
                <a:tab pos="2895600" algn="l"/>
                <a:tab pos="3619500" algn="l"/>
                <a:tab pos="4343400" algn="l"/>
                <a:tab pos="5067300" algn="l"/>
                <a:tab pos="5791200" algn="l"/>
              </a:tabLst>
            </a:pPr>
            <a:r>
              <a:rPr lang="ja-JP" altLang="en-US" sz="1800" dirty="0" smtClean="0">
                <a:solidFill>
                  <a:srgbClr val="4C4C4C"/>
                </a:solidFill>
                <a:latin typeface="+mn-lt"/>
              </a:rPr>
              <a:t>構成</a:t>
            </a:r>
            <a:r>
              <a:rPr lang="ja-JP" altLang="x-none" sz="1800" dirty="0" smtClean="0">
                <a:solidFill>
                  <a:srgbClr val="4C4C4C"/>
                </a:solidFill>
                <a:latin typeface="+mn-lt"/>
              </a:rPr>
              <a:t>成分からの元素不純物の摂取量（</a:t>
            </a:r>
            <a:r>
              <a:rPr lang="x-none" altLang="ja-JP" sz="1800" dirty="0" smtClean="0">
                <a:solidFill>
                  <a:srgbClr val="4C4C4C"/>
                </a:solidFill>
                <a:latin typeface="+mn-lt"/>
              </a:rPr>
              <a:t>MDI*C</a:t>
            </a:r>
            <a:r>
              <a:rPr lang="ja-JP" altLang="x-none" sz="1800" dirty="0" smtClean="0">
                <a:solidFill>
                  <a:srgbClr val="4C4C4C"/>
                </a:solidFill>
                <a:latin typeface="+mn-lt"/>
              </a:rPr>
              <a:t>）を</a:t>
            </a:r>
            <a:r>
              <a:rPr lang="en-US" altLang="ja-JP" sz="1800" dirty="0" smtClean="0">
                <a:solidFill>
                  <a:srgbClr val="4C4C4C"/>
                </a:solidFill>
                <a:latin typeface="+mn-lt"/>
              </a:rPr>
              <a:t>μ</a:t>
            </a:r>
            <a:r>
              <a:rPr lang="x-none" altLang="ja-JP" sz="1800" dirty="0" smtClean="0">
                <a:solidFill>
                  <a:srgbClr val="4C4C4C"/>
                </a:solidFill>
                <a:latin typeface="+mn-lt"/>
              </a:rPr>
              <a:t>g</a:t>
            </a:r>
            <a:r>
              <a:rPr lang="ja-JP" altLang="x-none" sz="1800" dirty="0" smtClean="0">
                <a:solidFill>
                  <a:srgbClr val="4C4C4C"/>
                </a:solidFill>
                <a:latin typeface="+mn-lt"/>
              </a:rPr>
              <a:t>で表示。</a:t>
            </a:r>
          </a:p>
          <a:p>
            <a:pPr marL="457200" indent="-457200" rtl="0">
              <a:lnSpc>
                <a:spcPct val="100000"/>
              </a:lnSpc>
              <a:buAutoNum type="arabicPeriod"/>
              <a:tabLst>
                <a:tab pos="723900" algn="l"/>
                <a:tab pos="1447800" algn="l"/>
                <a:tab pos="2171700" algn="l"/>
                <a:tab pos="2895600" algn="l"/>
                <a:tab pos="3619500" algn="l"/>
                <a:tab pos="4343400" algn="l"/>
                <a:tab pos="5067300" algn="l"/>
                <a:tab pos="5791200" algn="l"/>
              </a:tabLst>
            </a:pPr>
            <a:r>
              <a:rPr lang="ja-JP" altLang="x-none" sz="1800" dirty="0" smtClean="0">
                <a:solidFill>
                  <a:srgbClr val="4C4C4C"/>
                </a:solidFill>
                <a:latin typeface="+mn-lt"/>
              </a:rPr>
              <a:t>製剤中の元素不純物の総摂取量は、</a:t>
            </a:r>
            <a:r>
              <a:rPr lang="ja-JP" altLang="en-US" sz="1800" dirty="0" smtClean="0">
                <a:solidFill>
                  <a:srgbClr val="4C4C4C"/>
                </a:solidFill>
                <a:latin typeface="+mn-lt"/>
              </a:rPr>
              <a:t>構成</a:t>
            </a:r>
            <a:r>
              <a:rPr lang="ja-JP" altLang="x-none" sz="1800" dirty="0" smtClean="0">
                <a:solidFill>
                  <a:srgbClr val="4C4C4C"/>
                </a:solidFill>
                <a:latin typeface="+mn-lt"/>
              </a:rPr>
              <a:t>成分からの元素不純物の摂取量の合計である。</a:t>
            </a:r>
            <a:endParaRPr lang="ja-JP" altLang="en-US" sz="1800" dirty="0">
              <a:solidFill>
                <a:srgbClr val="4C4C4C"/>
              </a:solidFill>
              <a:latin typeface="+mn-lt"/>
            </a:endParaRPr>
          </a:p>
        </p:txBody>
      </p:sp>
    </p:spTree>
    <p:extLst>
      <p:ext uri="{BB962C8B-B14F-4D97-AF65-F5344CB8AC3E}">
        <p14:creationId xmlns:p14="http://schemas.microsoft.com/office/powerpoint/2010/main" val="2127687915"/>
      </p:ext>
    </p:extLst>
  </p:cSld>
  <p:clrMapOvr>
    <a:masterClrMapping/>
  </p:clrMapOvr>
  <mc:AlternateContent xmlns:mc="http://schemas.openxmlformats.org/markup-compatibility/2006" xmlns:p14="http://schemas.microsoft.com/office/powerpoint/2010/main">
    <mc:Choice Requires="p14">
      <p:transition p14:dur="250">
        <p:wipe/>
      </p:transition>
    </mc:Choice>
    <mc:Fallback xmlns="">
      <p:transition>
        <p:wip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40296" y="993304"/>
            <a:ext cx="8930862" cy="648072"/>
          </a:xfrm>
        </p:spPr>
        <p:txBody>
          <a:bodyPr rtlCol="0"/>
          <a:lstStyle/>
          <a:p>
            <a:pPr algn="ctr" rtl="0"/>
            <a:r>
              <a:rPr lang="ja-JP" altLang="en-US" dirty="0" smtClean="0">
                <a:ea typeface="+mn-ea"/>
              </a:rPr>
              <a:t>構成</a:t>
            </a:r>
            <a:r>
              <a:rPr lang="ja-JP" altLang="x-none" dirty="0" smtClean="0">
                <a:ea typeface="+mn-ea"/>
              </a:rPr>
              <a:t>成分中の潜在的濃度</a:t>
            </a:r>
            <a:endParaRPr lang="ja-JP" altLang="en-US" dirty="0">
              <a:ea typeface="+mn-ea"/>
            </a:endParaRPr>
          </a:p>
        </p:txBody>
      </p:sp>
      <p:graphicFrame>
        <p:nvGraphicFramePr>
          <p:cNvPr id="3" name="Table 2"/>
          <p:cNvGraphicFramePr>
            <a:graphicFrameLocks noGrp="1"/>
          </p:cNvGraphicFramePr>
          <p:nvPr>
            <p:extLst/>
          </p:nvPr>
        </p:nvGraphicFramePr>
        <p:xfrm>
          <a:off x="412305" y="1569368"/>
          <a:ext cx="8856983" cy="4122229"/>
        </p:xfrm>
        <a:graphic>
          <a:graphicData uri="http://schemas.openxmlformats.org/drawingml/2006/table">
            <a:tbl>
              <a:tblPr firstRow="1" firstCol="1" lastRow="1" lastCol="1" bandRow="1" bandCol="1">
                <a:tableStyleId>{5C22544A-7EE6-4342-B048-85BDC9FD1C3A}</a:tableStyleId>
              </a:tblPr>
              <a:tblGrid>
                <a:gridCol w="2664295">
                  <a:extLst>
                    <a:ext uri="{9D8B030D-6E8A-4147-A177-3AD203B41FA5}">
                      <a16:colId xmlns:a16="http://schemas.microsoft.com/office/drawing/2014/main" xmlns="" val="20000"/>
                    </a:ext>
                  </a:extLst>
                </a:gridCol>
                <a:gridCol w="792088">
                  <a:extLst>
                    <a:ext uri="{9D8B030D-6E8A-4147-A177-3AD203B41FA5}">
                      <a16:colId xmlns:a16="http://schemas.microsoft.com/office/drawing/2014/main" xmlns="" val="20001"/>
                    </a:ext>
                  </a:extLst>
                </a:gridCol>
                <a:gridCol w="864096">
                  <a:extLst>
                    <a:ext uri="{9D8B030D-6E8A-4147-A177-3AD203B41FA5}">
                      <a16:colId xmlns:a16="http://schemas.microsoft.com/office/drawing/2014/main" xmlns="" val="20002"/>
                    </a:ext>
                  </a:extLst>
                </a:gridCol>
                <a:gridCol w="864096">
                  <a:extLst>
                    <a:ext uri="{9D8B030D-6E8A-4147-A177-3AD203B41FA5}">
                      <a16:colId xmlns:a16="http://schemas.microsoft.com/office/drawing/2014/main" xmlns="" val="20003"/>
                    </a:ext>
                  </a:extLst>
                </a:gridCol>
                <a:gridCol w="1008112">
                  <a:extLst>
                    <a:ext uri="{9D8B030D-6E8A-4147-A177-3AD203B41FA5}">
                      <a16:colId xmlns:a16="http://schemas.microsoft.com/office/drawing/2014/main" xmlns="" val="20004"/>
                    </a:ext>
                  </a:extLst>
                </a:gridCol>
                <a:gridCol w="720080">
                  <a:extLst>
                    <a:ext uri="{9D8B030D-6E8A-4147-A177-3AD203B41FA5}">
                      <a16:colId xmlns:a16="http://schemas.microsoft.com/office/drawing/2014/main" xmlns="" val="20005"/>
                    </a:ext>
                  </a:extLst>
                </a:gridCol>
                <a:gridCol w="792088">
                  <a:extLst>
                    <a:ext uri="{9D8B030D-6E8A-4147-A177-3AD203B41FA5}">
                      <a16:colId xmlns:a16="http://schemas.microsoft.com/office/drawing/2014/main" xmlns="" val="20006"/>
                    </a:ext>
                  </a:extLst>
                </a:gridCol>
                <a:gridCol w="1152128">
                  <a:extLst>
                    <a:ext uri="{9D8B030D-6E8A-4147-A177-3AD203B41FA5}">
                      <a16:colId xmlns:a16="http://schemas.microsoft.com/office/drawing/2014/main" xmlns="" val="20007"/>
                    </a:ext>
                  </a:extLst>
                </a:gridCol>
              </a:tblGrid>
              <a:tr h="425980">
                <a:tc>
                  <a:txBody>
                    <a:bodyPr/>
                    <a:lstStyle/>
                    <a:p>
                      <a:pPr marL="0" marR="0" algn="ctr" rtl="0">
                        <a:spcBef>
                          <a:spcPts val="0"/>
                        </a:spcBef>
                        <a:spcAft>
                          <a:spcPts val="0"/>
                        </a:spcAft>
                      </a:pPr>
                      <a:r>
                        <a:rPr lang="ja-JP" altLang="en-US" sz="1800" noProof="0" dirty="0" smtClean="0">
                          <a:solidFill>
                            <a:srgbClr val="0093D0"/>
                          </a:solidFill>
                          <a:effectLst/>
                          <a:latin typeface="+mn-lt"/>
                        </a:rPr>
                        <a:t>構成</a:t>
                      </a:r>
                      <a:r>
                        <a:rPr lang="ja-JP" altLang="x-none" sz="1800" noProof="0" dirty="0" smtClean="0">
                          <a:solidFill>
                            <a:srgbClr val="0093D0"/>
                          </a:solidFill>
                          <a:effectLst/>
                          <a:latin typeface="+mn-lt"/>
                        </a:rPr>
                        <a:t>成分</a:t>
                      </a:r>
                      <a:endParaRPr lang="ja-JP" altLang="en-US" sz="1800" noProof="0" dirty="0">
                        <a:solidFill>
                          <a:srgbClr val="0093D0"/>
                        </a:solidFill>
                        <a:effectLst/>
                        <a:latin typeface="+mn-lt"/>
                        <a:ea typeface="MS Mincho"/>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gridSpan="7">
                  <a:txBody>
                    <a:bodyPr/>
                    <a:lstStyle/>
                    <a:p>
                      <a:pPr marL="0" marR="0" algn="ctr" rtl="0">
                        <a:spcBef>
                          <a:spcPts val="0"/>
                        </a:spcBef>
                        <a:spcAft>
                          <a:spcPts val="0"/>
                        </a:spcAft>
                      </a:pPr>
                      <a:r>
                        <a:rPr lang="ja-JP" altLang="x-none" sz="1800" noProof="0" smtClean="0">
                          <a:solidFill>
                            <a:srgbClr val="0093D0"/>
                          </a:solidFill>
                          <a:effectLst/>
                          <a:latin typeface="+mn-lt"/>
                        </a:rPr>
                        <a:t>潜在的濃度**（</a:t>
                      </a:r>
                      <a:r>
                        <a:rPr lang="x-none" altLang="ja-JP" sz="1800" noProof="0" smtClean="0">
                          <a:solidFill>
                            <a:srgbClr val="0093D0"/>
                          </a:solidFill>
                          <a:effectLst/>
                          <a:latin typeface="+mn-lt"/>
                        </a:rPr>
                        <a:t>µg/g</a:t>
                      </a:r>
                      <a:r>
                        <a:rPr lang="ja-JP" altLang="x-none" sz="1800" noProof="0" smtClean="0">
                          <a:solidFill>
                            <a:srgbClr val="0093D0"/>
                          </a:solidFill>
                          <a:effectLst/>
                          <a:latin typeface="+mn-lt"/>
                        </a:rPr>
                        <a:t>）</a:t>
                      </a:r>
                      <a:endParaRPr lang="ja-JP" altLang="en-US" sz="1800" noProof="0">
                        <a:solidFill>
                          <a:srgbClr val="0093D0"/>
                        </a:solidFill>
                        <a:effectLst/>
                        <a:latin typeface="+mn-lt"/>
                        <a:ea typeface="MS Mincho"/>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pPr rtl="0"/>
                      <a:endParaRPr lang="en-US"/>
                    </a:p>
                  </a:txBody>
                  <a:tcPr/>
                </a:tc>
                <a:tc hMerge="1">
                  <a:txBody>
                    <a:bodyPr/>
                    <a:lstStyle/>
                    <a:p>
                      <a:pPr rtl="0"/>
                      <a:endParaRPr lang="en-US"/>
                    </a:p>
                  </a:txBody>
                  <a:tcPr/>
                </a:tc>
                <a:tc hMerge="1">
                  <a:txBody>
                    <a:bodyPr/>
                    <a:lstStyle/>
                    <a:p>
                      <a:pPr rtl="0"/>
                      <a:endParaRPr lang="en-US"/>
                    </a:p>
                  </a:txBody>
                  <a:tcPr/>
                </a:tc>
                <a:tc hMerge="1">
                  <a:txBody>
                    <a:bodyPr/>
                    <a:lstStyle/>
                    <a:p>
                      <a:pPr rtl="0"/>
                      <a:endParaRPr lang="en-US"/>
                    </a:p>
                  </a:txBody>
                  <a:tcPr/>
                </a:tc>
                <a:tc hMerge="1">
                  <a:txBody>
                    <a:bodyPr/>
                    <a:lstStyle/>
                    <a:p>
                      <a:pPr rtl="0"/>
                      <a:endParaRPr lang="en-US"/>
                    </a:p>
                  </a:txBody>
                  <a:tcPr/>
                </a:tc>
                <a:tc hMerge="1">
                  <a:txBody>
                    <a:bodyPr/>
                    <a:lstStyle/>
                    <a:p>
                      <a:pPr rtl="0"/>
                      <a:endParaRPr lang="en-US"/>
                    </a:p>
                  </a:txBody>
                  <a:tcPr/>
                </a:tc>
                <a:extLst>
                  <a:ext uri="{0D108BD9-81ED-4DB2-BD59-A6C34878D82A}">
                    <a16:rowId xmlns:a16="http://schemas.microsoft.com/office/drawing/2014/main" xmlns="" val="10000"/>
                  </a:ext>
                </a:extLst>
              </a:tr>
              <a:tr h="366107">
                <a:tc>
                  <a:txBody>
                    <a:bodyPr/>
                    <a:lstStyle/>
                    <a:p>
                      <a:pPr marL="0" marR="0" algn="ctr" rtl="0">
                        <a:spcBef>
                          <a:spcPts val="0"/>
                        </a:spcBef>
                        <a:spcAft>
                          <a:spcPts val="0"/>
                        </a:spcAft>
                      </a:pPr>
                      <a:r>
                        <a:rPr lang="ja-JP" altLang="x-none" sz="1800" noProof="0" smtClean="0">
                          <a:solidFill>
                            <a:srgbClr val="0093D0"/>
                          </a:solidFill>
                          <a:effectLst/>
                          <a:latin typeface="+mn-lt"/>
                        </a:rPr>
                        <a:t> </a:t>
                      </a:r>
                      <a:endParaRPr lang="ja-JP" altLang="en-US" sz="1800" noProof="0">
                        <a:solidFill>
                          <a:srgbClr val="0093D0"/>
                        </a:solidFill>
                        <a:effectLst/>
                        <a:latin typeface="+mn-lt"/>
                        <a:ea typeface="MS Mincho"/>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rtl="0">
                        <a:spcBef>
                          <a:spcPts val="0"/>
                        </a:spcBef>
                        <a:spcAft>
                          <a:spcPts val="0"/>
                        </a:spcAft>
                      </a:pPr>
                      <a:r>
                        <a:rPr lang="x-none" altLang="ja-JP" sz="1800" b="1" noProof="0" dirty="0" smtClean="0">
                          <a:solidFill>
                            <a:srgbClr val="0093D0"/>
                          </a:solidFill>
                          <a:effectLst/>
                          <a:latin typeface="+mn-lt"/>
                        </a:rPr>
                        <a:t>Pb</a:t>
                      </a:r>
                      <a:endParaRPr lang="ja-JP" altLang="en-US" sz="1800" b="1" noProof="0" dirty="0">
                        <a:solidFill>
                          <a:srgbClr val="0093D0"/>
                        </a:solidFill>
                        <a:effectLst/>
                        <a:latin typeface="+mn-lt"/>
                        <a:ea typeface="MS Mincho"/>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rtl="0">
                        <a:spcBef>
                          <a:spcPts val="0"/>
                        </a:spcBef>
                        <a:spcAft>
                          <a:spcPts val="0"/>
                        </a:spcAft>
                      </a:pPr>
                      <a:r>
                        <a:rPr lang="x-none" altLang="ja-JP" sz="1800" b="1" noProof="0" dirty="0" smtClean="0">
                          <a:solidFill>
                            <a:srgbClr val="0093D0"/>
                          </a:solidFill>
                          <a:effectLst/>
                          <a:latin typeface="+mn-lt"/>
                        </a:rPr>
                        <a:t>As</a:t>
                      </a:r>
                      <a:endParaRPr lang="ja-JP" altLang="en-US" sz="1800" b="1" noProof="0" dirty="0">
                        <a:solidFill>
                          <a:srgbClr val="0093D0"/>
                        </a:solidFill>
                        <a:effectLst/>
                        <a:latin typeface="+mn-lt"/>
                        <a:ea typeface="MS Mincho"/>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rtl="0">
                        <a:spcBef>
                          <a:spcPts val="0"/>
                        </a:spcBef>
                        <a:spcAft>
                          <a:spcPts val="0"/>
                        </a:spcAft>
                      </a:pPr>
                      <a:r>
                        <a:rPr lang="x-none" altLang="ja-JP" sz="1800" b="1" noProof="0" smtClean="0">
                          <a:solidFill>
                            <a:srgbClr val="0093D0"/>
                          </a:solidFill>
                          <a:effectLst/>
                          <a:latin typeface="+mn-lt"/>
                        </a:rPr>
                        <a:t>Cd</a:t>
                      </a:r>
                      <a:endParaRPr lang="ja-JP" altLang="en-US" sz="1800" b="1" noProof="0">
                        <a:solidFill>
                          <a:srgbClr val="0093D0"/>
                        </a:solidFill>
                        <a:effectLst/>
                        <a:latin typeface="+mn-lt"/>
                        <a:ea typeface="MS Mincho"/>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rtl="0">
                        <a:spcBef>
                          <a:spcPts val="0"/>
                        </a:spcBef>
                        <a:spcAft>
                          <a:spcPts val="0"/>
                        </a:spcAft>
                      </a:pPr>
                      <a:r>
                        <a:rPr lang="x-none" altLang="ja-JP" sz="1800" b="1" noProof="0" smtClean="0">
                          <a:solidFill>
                            <a:srgbClr val="0093D0"/>
                          </a:solidFill>
                          <a:effectLst/>
                          <a:latin typeface="+mn-lt"/>
                        </a:rPr>
                        <a:t>Hg</a:t>
                      </a:r>
                      <a:endParaRPr lang="ja-JP" altLang="en-US" sz="1800" b="1" noProof="0">
                        <a:solidFill>
                          <a:srgbClr val="0093D0"/>
                        </a:solidFill>
                        <a:effectLst/>
                        <a:latin typeface="+mn-lt"/>
                        <a:ea typeface="MS Mincho"/>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rtl="0">
                        <a:spcBef>
                          <a:spcPts val="0"/>
                        </a:spcBef>
                        <a:spcAft>
                          <a:spcPts val="0"/>
                        </a:spcAft>
                      </a:pPr>
                      <a:r>
                        <a:rPr lang="x-none" altLang="ja-JP" sz="1800" b="1" noProof="0" smtClean="0">
                          <a:solidFill>
                            <a:srgbClr val="0093D0"/>
                          </a:solidFill>
                          <a:effectLst/>
                          <a:latin typeface="+mn-lt"/>
                        </a:rPr>
                        <a:t>Pd</a:t>
                      </a:r>
                      <a:endParaRPr lang="ja-JP" altLang="en-US" sz="1800" b="1" noProof="0">
                        <a:solidFill>
                          <a:srgbClr val="0093D0"/>
                        </a:solidFill>
                        <a:effectLst/>
                        <a:latin typeface="+mn-lt"/>
                        <a:ea typeface="MS Mincho"/>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rtl="0">
                        <a:spcBef>
                          <a:spcPts val="0"/>
                        </a:spcBef>
                        <a:spcAft>
                          <a:spcPts val="0"/>
                        </a:spcAft>
                      </a:pPr>
                      <a:r>
                        <a:rPr lang="x-none" altLang="ja-JP" sz="1800" b="1" noProof="0" smtClean="0">
                          <a:solidFill>
                            <a:srgbClr val="0093D0"/>
                          </a:solidFill>
                          <a:effectLst/>
                          <a:latin typeface="+mn-lt"/>
                        </a:rPr>
                        <a:t>V</a:t>
                      </a:r>
                      <a:endParaRPr lang="ja-JP" altLang="en-US" sz="1800" b="1" noProof="0">
                        <a:solidFill>
                          <a:srgbClr val="0093D0"/>
                        </a:solidFill>
                        <a:effectLst/>
                        <a:latin typeface="+mn-lt"/>
                        <a:ea typeface="MS Mincho"/>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rtl="0">
                        <a:spcBef>
                          <a:spcPts val="0"/>
                        </a:spcBef>
                        <a:spcAft>
                          <a:spcPts val="0"/>
                        </a:spcAft>
                      </a:pPr>
                      <a:r>
                        <a:rPr lang="x-none" altLang="ja-JP" sz="1800" b="1" noProof="0" smtClean="0">
                          <a:solidFill>
                            <a:srgbClr val="0093D0"/>
                          </a:solidFill>
                          <a:effectLst/>
                          <a:latin typeface="+mn-lt"/>
                        </a:rPr>
                        <a:t>Ni</a:t>
                      </a:r>
                      <a:endParaRPr lang="ja-JP" altLang="en-US" sz="1800" b="1" noProof="0">
                        <a:solidFill>
                          <a:srgbClr val="0093D0"/>
                        </a:solidFill>
                        <a:effectLst/>
                        <a:latin typeface="+mn-lt"/>
                        <a:ea typeface="MS Mincho"/>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10001"/>
                  </a:ext>
                </a:extLst>
              </a:tr>
              <a:tr h="360040">
                <a:tc>
                  <a:txBody>
                    <a:bodyPr/>
                    <a:lstStyle/>
                    <a:p>
                      <a:pPr marL="0" marR="0" rtl="0">
                        <a:spcBef>
                          <a:spcPts val="0"/>
                        </a:spcBef>
                        <a:spcAft>
                          <a:spcPts val="0"/>
                        </a:spcAft>
                      </a:pPr>
                      <a:r>
                        <a:rPr lang="ja-JP" altLang="x-none" sz="1800" b="1" noProof="0" smtClean="0">
                          <a:solidFill>
                            <a:srgbClr val="0093D0"/>
                          </a:solidFill>
                          <a:effectLst/>
                          <a:latin typeface="+mn-lt"/>
                        </a:rPr>
                        <a:t>原薬</a:t>
                      </a:r>
                      <a:endParaRPr lang="ja-JP" altLang="en-US" sz="1800" b="1" noProof="0">
                        <a:solidFill>
                          <a:srgbClr val="0093D0"/>
                        </a:solidFill>
                        <a:effectLst/>
                        <a:latin typeface="+mn-lt"/>
                        <a:ea typeface="MS Mincho"/>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rtl="0">
                        <a:spcBef>
                          <a:spcPts val="0"/>
                        </a:spcBef>
                        <a:spcAft>
                          <a:spcPts val="0"/>
                        </a:spcAft>
                      </a:pPr>
                      <a:r>
                        <a:rPr lang="ja-JP" altLang="x-none" sz="1800" b="0" noProof="0" smtClean="0">
                          <a:solidFill>
                            <a:srgbClr val="0093D0"/>
                          </a:solidFill>
                          <a:effectLst/>
                          <a:latin typeface="+mn-lt"/>
                          <a:ea typeface="MS Mincho"/>
                        </a:rPr>
                        <a:t> </a:t>
                      </a:r>
                      <a:r>
                        <a:rPr lang="x-none" altLang="ja-JP" sz="1800" b="0" noProof="0" smtClean="0">
                          <a:solidFill>
                            <a:srgbClr val="0093D0"/>
                          </a:solidFill>
                          <a:effectLst/>
                          <a:latin typeface="+mn-lt"/>
                          <a:ea typeface="MS Mincho"/>
                        </a:rPr>
                        <a:t>&lt;LoQ</a:t>
                      </a:r>
                      <a:endParaRPr lang="ja-JP" altLang="en-US" sz="1800" b="0" noProof="0">
                        <a:solidFill>
                          <a:srgbClr val="0093D0"/>
                        </a:solidFill>
                        <a:effectLst/>
                        <a:latin typeface="+mn-lt"/>
                        <a:ea typeface="MS Mincho"/>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rtl="0">
                        <a:spcBef>
                          <a:spcPts val="0"/>
                        </a:spcBef>
                        <a:spcAft>
                          <a:spcPts val="0"/>
                        </a:spcAft>
                      </a:pPr>
                      <a:r>
                        <a:rPr lang="x-none" altLang="ja-JP" sz="1800" b="0" noProof="0" dirty="0" smtClean="0">
                          <a:solidFill>
                            <a:srgbClr val="0093D0"/>
                          </a:solidFill>
                          <a:effectLst/>
                          <a:latin typeface="+mn-lt"/>
                          <a:ea typeface="MS Mincho"/>
                        </a:rPr>
                        <a:t>5</a:t>
                      </a:r>
                      <a:endParaRPr lang="x-none" altLang="ja-JP" sz="1800" b="0" noProof="0" dirty="0">
                        <a:solidFill>
                          <a:srgbClr val="0093D0"/>
                        </a:solidFill>
                        <a:effectLst/>
                        <a:latin typeface="+mn-lt"/>
                        <a:ea typeface="MS Mincho"/>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rtl="0">
                        <a:spcBef>
                          <a:spcPts val="0"/>
                        </a:spcBef>
                        <a:spcAft>
                          <a:spcPts val="0"/>
                        </a:spcAft>
                      </a:pPr>
                      <a:r>
                        <a:rPr lang="ja-JP" altLang="x-none" sz="1800" b="0" noProof="0" dirty="0" smtClean="0">
                          <a:solidFill>
                            <a:srgbClr val="0093D0"/>
                          </a:solidFill>
                          <a:effectLst/>
                          <a:latin typeface="+mn-lt"/>
                          <a:ea typeface="MS Mincho"/>
                        </a:rPr>
                        <a:t> </a:t>
                      </a:r>
                      <a:r>
                        <a:rPr lang="x-none" altLang="ja-JP" sz="1800" b="0" noProof="0" dirty="0" smtClean="0">
                          <a:solidFill>
                            <a:srgbClr val="0093D0"/>
                          </a:solidFill>
                          <a:effectLst/>
                          <a:latin typeface="+mn-lt"/>
                          <a:ea typeface="MS Mincho"/>
                        </a:rPr>
                        <a:t>&lt;LoQ</a:t>
                      </a:r>
                      <a:endParaRPr lang="ja-JP" altLang="en-US" sz="1800" b="0" noProof="0" dirty="0">
                        <a:solidFill>
                          <a:srgbClr val="0093D0"/>
                        </a:solidFill>
                        <a:effectLst/>
                        <a:latin typeface="+mn-lt"/>
                        <a:ea typeface="MS Mincho"/>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rtl="0">
                        <a:spcBef>
                          <a:spcPts val="0"/>
                        </a:spcBef>
                        <a:spcAft>
                          <a:spcPts val="0"/>
                        </a:spcAft>
                      </a:pPr>
                      <a:r>
                        <a:rPr lang="ja-JP" altLang="x-none" sz="1800" b="0" noProof="0" dirty="0" smtClean="0">
                          <a:solidFill>
                            <a:srgbClr val="0093D0"/>
                          </a:solidFill>
                          <a:effectLst/>
                          <a:latin typeface="+mn-lt"/>
                          <a:ea typeface="MS Mincho"/>
                        </a:rPr>
                        <a:t> </a:t>
                      </a:r>
                      <a:r>
                        <a:rPr lang="x-none" altLang="ja-JP" sz="1800" b="0" noProof="0" dirty="0" smtClean="0">
                          <a:solidFill>
                            <a:srgbClr val="0093D0"/>
                          </a:solidFill>
                          <a:effectLst/>
                          <a:latin typeface="+mn-lt"/>
                          <a:ea typeface="MS Mincho"/>
                        </a:rPr>
                        <a:t>&lt;LoQ</a:t>
                      </a:r>
                      <a:endParaRPr lang="ja-JP" altLang="en-US" sz="1800" b="0" noProof="0" dirty="0">
                        <a:solidFill>
                          <a:srgbClr val="0093D0"/>
                        </a:solidFill>
                        <a:effectLst/>
                        <a:latin typeface="+mn-lt"/>
                        <a:ea typeface="MS Mincho"/>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rtl="0">
                        <a:spcBef>
                          <a:spcPts val="0"/>
                        </a:spcBef>
                        <a:spcAft>
                          <a:spcPts val="0"/>
                        </a:spcAft>
                      </a:pPr>
                      <a:r>
                        <a:rPr lang="x-none" altLang="ja-JP" sz="1800" b="0" noProof="0" smtClean="0">
                          <a:solidFill>
                            <a:srgbClr val="0093D0"/>
                          </a:solidFill>
                          <a:effectLst/>
                          <a:latin typeface="+mn-lt"/>
                          <a:ea typeface="MS Mincho"/>
                        </a:rPr>
                        <a:t>500</a:t>
                      </a:r>
                      <a:endParaRPr lang="x-none" altLang="ja-JP" sz="1800" b="0" noProof="0">
                        <a:solidFill>
                          <a:srgbClr val="0093D0"/>
                        </a:solidFill>
                        <a:effectLst/>
                        <a:latin typeface="+mn-lt"/>
                        <a:ea typeface="MS Mincho"/>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rtl="0">
                        <a:spcBef>
                          <a:spcPts val="0"/>
                        </a:spcBef>
                        <a:spcAft>
                          <a:spcPts val="0"/>
                        </a:spcAft>
                      </a:pPr>
                      <a:r>
                        <a:rPr lang="x-none" altLang="ja-JP" sz="1800" b="0" noProof="0" smtClean="0">
                          <a:solidFill>
                            <a:srgbClr val="0093D0"/>
                          </a:solidFill>
                          <a:effectLst/>
                          <a:latin typeface="+mn-lt"/>
                          <a:ea typeface="MS Mincho"/>
                        </a:rPr>
                        <a:t>&lt;LoQ</a:t>
                      </a:r>
                      <a:endParaRPr lang="ja-JP" altLang="en-US" sz="1800" b="0" noProof="0">
                        <a:solidFill>
                          <a:srgbClr val="0093D0"/>
                        </a:solidFill>
                        <a:effectLst/>
                        <a:latin typeface="+mn-lt"/>
                        <a:ea typeface="MS Mincho"/>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rtl="0">
                        <a:spcBef>
                          <a:spcPts val="0"/>
                        </a:spcBef>
                        <a:spcAft>
                          <a:spcPts val="0"/>
                        </a:spcAft>
                      </a:pPr>
                      <a:r>
                        <a:rPr lang="x-none" altLang="ja-JP" sz="1800" b="0" noProof="0" smtClean="0">
                          <a:solidFill>
                            <a:srgbClr val="0093D0"/>
                          </a:solidFill>
                          <a:effectLst/>
                          <a:latin typeface="+mn-lt"/>
                          <a:ea typeface="MS Mincho"/>
                        </a:rPr>
                        <a:t>750</a:t>
                      </a:r>
                      <a:endParaRPr lang="x-none" altLang="ja-JP" sz="1800" b="0" noProof="0">
                        <a:solidFill>
                          <a:srgbClr val="0093D0"/>
                        </a:solidFill>
                        <a:effectLst/>
                        <a:latin typeface="+mn-lt"/>
                        <a:ea typeface="MS Mincho"/>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10002"/>
                  </a:ext>
                </a:extLst>
              </a:tr>
              <a:tr h="295776">
                <a:tc>
                  <a:txBody>
                    <a:bodyPr/>
                    <a:lstStyle/>
                    <a:p>
                      <a:pPr marL="0" marR="0" rtl="0">
                        <a:spcBef>
                          <a:spcPts val="0"/>
                        </a:spcBef>
                        <a:spcAft>
                          <a:spcPts val="0"/>
                        </a:spcAft>
                      </a:pPr>
                      <a:r>
                        <a:rPr lang="x-none" altLang="ja-JP" sz="1800" b="1" noProof="0" dirty="0" smtClean="0">
                          <a:solidFill>
                            <a:srgbClr val="0093D0"/>
                          </a:solidFill>
                          <a:effectLst/>
                          <a:latin typeface="+mn-lt"/>
                        </a:rPr>
                        <a:t>MCC</a:t>
                      </a:r>
                      <a:endParaRPr lang="ja-JP" altLang="en-US" sz="1800" b="1" noProof="0" dirty="0">
                        <a:solidFill>
                          <a:srgbClr val="0093D0"/>
                        </a:solidFill>
                        <a:effectLst/>
                        <a:latin typeface="+mn-lt"/>
                        <a:ea typeface="MS Mincho"/>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rtl="0">
                        <a:spcBef>
                          <a:spcPts val="0"/>
                        </a:spcBef>
                        <a:spcAft>
                          <a:spcPts val="0"/>
                        </a:spcAft>
                      </a:pPr>
                      <a:r>
                        <a:rPr lang="x-none" altLang="ja-JP" sz="1800" b="0" noProof="0" smtClean="0">
                          <a:solidFill>
                            <a:srgbClr val="0093D0"/>
                          </a:solidFill>
                          <a:effectLst/>
                          <a:latin typeface="+mn-lt"/>
                          <a:ea typeface="MS Mincho"/>
                        </a:rPr>
                        <a:t>0.5</a:t>
                      </a:r>
                      <a:endParaRPr lang="x-none" altLang="ja-JP" sz="1800" b="0" noProof="0">
                        <a:solidFill>
                          <a:srgbClr val="0093D0"/>
                        </a:solidFill>
                        <a:effectLst/>
                        <a:latin typeface="+mn-lt"/>
                        <a:ea typeface="MS Mincho"/>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rtl="0">
                        <a:spcBef>
                          <a:spcPts val="0"/>
                        </a:spcBef>
                        <a:spcAft>
                          <a:spcPts val="0"/>
                        </a:spcAft>
                      </a:pPr>
                      <a:r>
                        <a:rPr lang="x-none" altLang="ja-JP" sz="1800" b="0" noProof="0" smtClean="0">
                          <a:solidFill>
                            <a:srgbClr val="0093D0"/>
                          </a:solidFill>
                          <a:effectLst/>
                          <a:latin typeface="+mn-lt"/>
                          <a:ea typeface="MS Mincho"/>
                        </a:rPr>
                        <a:t>5</a:t>
                      </a:r>
                      <a:endParaRPr lang="x-none" altLang="ja-JP" sz="1800" b="0" noProof="0">
                        <a:solidFill>
                          <a:srgbClr val="0093D0"/>
                        </a:solidFill>
                        <a:effectLst/>
                        <a:latin typeface="+mn-lt"/>
                        <a:ea typeface="MS Mincho"/>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rtl="0">
                        <a:spcBef>
                          <a:spcPts val="0"/>
                        </a:spcBef>
                        <a:spcAft>
                          <a:spcPts val="0"/>
                        </a:spcAft>
                      </a:pPr>
                      <a:r>
                        <a:rPr lang="x-none" altLang="ja-JP" sz="1800" b="0" noProof="0" smtClean="0">
                          <a:solidFill>
                            <a:srgbClr val="0093D0"/>
                          </a:solidFill>
                          <a:effectLst/>
                          <a:latin typeface="+mn-lt"/>
                          <a:ea typeface="MS Mincho"/>
                        </a:rPr>
                        <a:t>1</a:t>
                      </a:r>
                      <a:endParaRPr lang="x-none" altLang="ja-JP" sz="1800" b="0" noProof="0">
                        <a:solidFill>
                          <a:srgbClr val="0093D0"/>
                        </a:solidFill>
                        <a:effectLst/>
                        <a:latin typeface="+mn-lt"/>
                        <a:ea typeface="MS Mincho"/>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rtl="0">
                        <a:spcBef>
                          <a:spcPts val="0"/>
                        </a:spcBef>
                        <a:spcAft>
                          <a:spcPts val="0"/>
                        </a:spcAft>
                      </a:pPr>
                      <a:r>
                        <a:rPr lang="x-none" altLang="ja-JP" sz="1800" b="0" noProof="0" dirty="0" smtClean="0">
                          <a:solidFill>
                            <a:srgbClr val="0093D0"/>
                          </a:solidFill>
                          <a:effectLst/>
                          <a:latin typeface="+mn-lt"/>
                          <a:ea typeface="MS Mincho"/>
                        </a:rPr>
                        <a:t>5</a:t>
                      </a:r>
                      <a:endParaRPr lang="x-none" altLang="ja-JP" sz="1800" b="0" noProof="0" dirty="0">
                        <a:solidFill>
                          <a:srgbClr val="0093D0"/>
                        </a:solidFill>
                        <a:effectLst/>
                        <a:latin typeface="+mn-lt"/>
                        <a:ea typeface="MS Mincho"/>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rtl="0">
                        <a:spcBef>
                          <a:spcPts val="0"/>
                        </a:spcBef>
                        <a:spcAft>
                          <a:spcPts val="0"/>
                        </a:spcAft>
                      </a:pPr>
                      <a:r>
                        <a:rPr lang="ja-JP" altLang="x-none" sz="1800" b="0" noProof="0" dirty="0" smtClean="0">
                          <a:solidFill>
                            <a:srgbClr val="0093D0"/>
                          </a:solidFill>
                          <a:effectLst/>
                          <a:latin typeface="+mn-lt"/>
                          <a:ea typeface="MS Mincho"/>
                        </a:rPr>
                        <a:t>*</a:t>
                      </a:r>
                      <a:endParaRPr lang="ja-JP" altLang="x-none" sz="1800" b="0" noProof="0" dirty="0">
                        <a:solidFill>
                          <a:srgbClr val="0093D0"/>
                        </a:solidFill>
                        <a:effectLst/>
                        <a:latin typeface="+mn-lt"/>
                        <a:ea typeface="MS Mincho"/>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rtl="0">
                        <a:spcBef>
                          <a:spcPts val="0"/>
                        </a:spcBef>
                        <a:spcAft>
                          <a:spcPts val="0"/>
                        </a:spcAft>
                      </a:pPr>
                      <a:r>
                        <a:rPr lang="x-none" altLang="ja-JP" sz="1800" b="0" noProof="0" smtClean="0">
                          <a:solidFill>
                            <a:srgbClr val="0093D0"/>
                          </a:solidFill>
                          <a:effectLst/>
                          <a:latin typeface="+mn-lt"/>
                          <a:ea typeface="MS Mincho"/>
                        </a:rPr>
                        <a:t>&lt;LoQ</a:t>
                      </a:r>
                      <a:endParaRPr lang="ja-JP" altLang="en-US" sz="1800" b="0" noProof="0">
                        <a:solidFill>
                          <a:srgbClr val="0093D0"/>
                        </a:solidFill>
                        <a:effectLst/>
                        <a:latin typeface="+mn-lt"/>
                        <a:ea typeface="MS Mincho"/>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rtl="0">
                        <a:spcBef>
                          <a:spcPts val="0"/>
                        </a:spcBef>
                        <a:spcAft>
                          <a:spcPts val="0"/>
                        </a:spcAft>
                      </a:pPr>
                      <a:r>
                        <a:rPr lang="x-none" altLang="ja-JP" sz="1800" b="0" noProof="0" smtClean="0">
                          <a:solidFill>
                            <a:srgbClr val="0093D0"/>
                          </a:solidFill>
                          <a:effectLst/>
                          <a:latin typeface="+mn-lt"/>
                          <a:ea typeface="MS Mincho"/>
                        </a:rPr>
                        <a:t>&lt;LoQ</a:t>
                      </a:r>
                      <a:endParaRPr lang="ja-JP" altLang="en-US" sz="1800" b="0" noProof="0">
                        <a:solidFill>
                          <a:srgbClr val="0093D0"/>
                        </a:solidFill>
                        <a:effectLst/>
                        <a:latin typeface="+mn-lt"/>
                        <a:ea typeface="MS Mincho"/>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10003"/>
                  </a:ext>
                </a:extLst>
              </a:tr>
              <a:tr h="301063">
                <a:tc>
                  <a:txBody>
                    <a:bodyPr/>
                    <a:lstStyle/>
                    <a:p>
                      <a:pPr marL="0" marR="0" rtl="0">
                        <a:spcBef>
                          <a:spcPts val="0"/>
                        </a:spcBef>
                        <a:spcAft>
                          <a:spcPts val="0"/>
                        </a:spcAft>
                      </a:pPr>
                      <a:r>
                        <a:rPr lang="ja-JP" altLang="x-none" sz="1800" b="1" noProof="0" smtClean="0">
                          <a:solidFill>
                            <a:srgbClr val="0093D0"/>
                          </a:solidFill>
                          <a:effectLst/>
                          <a:latin typeface="+mn-lt"/>
                        </a:rPr>
                        <a:t>乳糖</a:t>
                      </a:r>
                      <a:endParaRPr lang="ja-JP" altLang="en-US" sz="1800" b="1" noProof="0">
                        <a:solidFill>
                          <a:srgbClr val="0093D0"/>
                        </a:solidFill>
                        <a:effectLst/>
                        <a:latin typeface="+mn-lt"/>
                        <a:ea typeface="MS Mincho"/>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rtl="0">
                        <a:spcBef>
                          <a:spcPts val="0"/>
                        </a:spcBef>
                        <a:spcAft>
                          <a:spcPts val="0"/>
                        </a:spcAft>
                      </a:pPr>
                      <a:r>
                        <a:rPr lang="x-none" altLang="ja-JP" sz="1800" b="0" noProof="0" smtClean="0">
                          <a:solidFill>
                            <a:srgbClr val="0093D0"/>
                          </a:solidFill>
                          <a:effectLst/>
                          <a:latin typeface="+mn-lt"/>
                          <a:ea typeface="MS Mincho"/>
                        </a:rPr>
                        <a:t>0.5</a:t>
                      </a:r>
                      <a:endParaRPr lang="x-none" altLang="ja-JP" sz="1800" b="0" noProof="0">
                        <a:solidFill>
                          <a:srgbClr val="0093D0"/>
                        </a:solidFill>
                        <a:effectLst/>
                        <a:latin typeface="+mn-lt"/>
                        <a:ea typeface="MS Mincho"/>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rtl="0">
                        <a:spcBef>
                          <a:spcPts val="0"/>
                        </a:spcBef>
                        <a:spcAft>
                          <a:spcPts val="0"/>
                        </a:spcAft>
                      </a:pPr>
                      <a:r>
                        <a:rPr lang="x-none" altLang="ja-JP" sz="1800" b="0" noProof="0" smtClean="0">
                          <a:solidFill>
                            <a:srgbClr val="0093D0"/>
                          </a:solidFill>
                          <a:effectLst/>
                          <a:latin typeface="+mn-lt"/>
                          <a:ea typeface="MS Mincho"/>
                        </a:rPr>
                        <a:t>5</a:t>
                      </a:r>
                      <a:endParaRPr lang="x-none" altLang="ja-JP" sz="1800" b="0" noProof="0">
                        <a:solidFill>
                          <a:srgbClr val="0093D0"/>
                        </a:solidFill>
                        <a:effectLst/>
                        <a:latin typeface="+mn-lt"/>
                        <a:ea typeface="MS Mincho"/>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rtl="0">
                        <a:spcBef>
                          <a:spcPts val="0"/>
                        </a:spcBef>
                        <a:spcAft>
                          <a:spcPts val="0"/>
                        </a:spcAft>
                      </a:pPr>
                      <a:r>
                        <a:rPr lang="x-none" altLang="ja-JP" sz="1800" b="0" noProof="0" smtClean="0">
                          <a:solidFill>
                            <a:srgbClr val="0093D0"/>
                          </a:solidFill>
                          <a:effectLst/>
                          <a:latin typeface="+mn-lt"/>
                          <a:ea typeface="MS Mincho"/>
                        </a:rPr>
                        <a:t>1</a:t>
                      </a:r>
                      <a:endParaRPr lang="x-none" altLang="ja-JP" sz="1800" b="0" noProof="0">
                        <a:solidFill>
                          <a:srgbClr val="0093D0"/>
                        </a:solidFill>
                        <a:effectLst/>
                        <a:latin typeface="+mn-lt"/>
                        <a:ea typeface="MS Mincho"/>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rtl="0">
                        <a:spcBef>
                          <a:spcPts val="0"/>
                        </a:spcBef>
                        <a:spcAft>
                          <a:spcPts val="0"/>
                        </a:spcAft>
                      </a:pPr>
                      <a:r>
                        <a:rPr lang="x-none" altLang="ja-JP" sz="1800" b="0" noProof="0" smtClean="0">
                          <a:solidFill>
                            <a:srgbClr val="0093D0"/>
                          </a:solidFill>
                          <a:effectLst/>
                          <a:latin typeface="+mn-lt"/>
                          <a:ea typeface="MS Mincho"/>
                        </a:rPr>
                        <a:t>5</a:t>
                      </a:r>
                      <a:endParaRPr lang="x-none" altLang="ja-JP" sz="1800" b="0" noProof="0">
                        <a:solidFill>
                          <a:srgbClr val="0093D0"/>
                        </a:solidFill>
                        <a:effectLst/>
                        <a:latin typeface="+mn-lt"/>
                        <a:ea typeface="MS Mincho"/>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rtl="0">
                        <a:spcBef>
                          <a:spcPts val="0"/>
                        </a:spcBef>
                        <a:spcAft>
                          <a:spcPts val="0"/>
                        </a:spcAft>
                      </a:pPr>
                      <a:r>
                        <a:rPr lang="ja-JP" altLang="x-none" sz="1800" b="0" noProof="0" dirty="0" smtClean="0">
                          <a:solidFill>
                            <a:srgbClr val="0093D0"/>
                          </a:solidFill>
                          <a:effectLst/>
                          <a:latin typeface="+mn-lt"/>
                          <a:ea typeface="MS Mincho"/>
                        </a:rPr>
                        <a:t>*</a:t>
                      </a:r>
                      <a:endParaRPr lang="ja-JP" altLang="x-none" sz="1800" b="0" noProof="0" dirty="0">
                        <a:solidFill>
                          <a:srgbClr val="0093D0"/>
                        </a:solidFill>
                        <a:effectLst/>
                        <a:latin typeface="+mn-lt"/>
                        <a:ea typeface="MS Mincho"/>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rtl="0">
                        <a:spcBef>
                          <a:spcPts val="0"/>
                        </a:spcBef>
                        <a:spcAft>
                          <a:spcPts val="0"/>
                        </a:spcAft>
                      </a:pPr>
                      <a:r>
                        <a:rPr lang="x-none" altLang="ja-JP" sz="1800" b="0" noProof="0" dirty="0" smtClean="0">
                          <a:solidFill>
                            <a:srgbClr val="0093D0"/>
                          </a:solidFill>
                          <a:effectLst/>
                          <a:latin typeface="+mn-lt"/>
                          <a:ea typeface="MS Mincho"/>
                        </a:rPr>
                        <a:t>&lt;LoQ</a:t>
                      </a:r>
                      <a:endParaRPr lang="ja-JP" altLang="en-US" sz="1800" b="0" noProof="0" dirty="0">
                        <a:solidFill>
                          <a:srgbClr val="0093D0"/>
                        </a:solidFill>
                        <a:effectLst/>
                        <a:latin typeface="+mn-lt"/>
                        <a:ea typeface="MS Mincho"/>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rtl="0">
                        <a:spcBef>
                          <a:spcPts val="0"/>
                        </a:spcBef>
                        <a:spcAft>
                          <a:spcPts val="0"/>
                        </a:spcAft>
                      </a:pPr>
                      <a:r>
                        <a:rPr lang="x-none" altLang="ja-JP" sz="1800" b="0" noProof="0" smtClean="0">
                          <a:solidFill>
                            <a:srgbClr val="0093D0"/>
                          </a:solidFill>
                          <a:effectLst/>
                          <a:latin typeface="+mn-lt"/>
                          <a:ea typeface="MS Mincho"/>
                        </a:rPr>
                        <a:t>&lt;LoQ</a:t>
                      </a:r>
                      <a:endParaRPr lang="ja-JP" altLang="en-US" sz="1800" b="0" noProof="0">
                        <a:solidFill>
                          <a:srgbClr val="0093D0"/>
                        </a:solidFill>
                        <a:effectLst/>
                        <a:latin typeface="+mn-lt"/>
                        <a:ea typeface="MS Mincho"/>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10004"/>
                  </a:ext>
                </a:extLst>
              </a:tr>
              <a:tr h="295776">
                <a:tc>
                  <a:txBody>
                    <a:bodyPr/>
                    <a:lstStyle/>
                    <a:p>
                      <a:pPr marL="0" marR="0" rtl="0">
                        <a:spcBef>
                          <a:spcPts val="0"/>
                        </a:spcBef>
                        <a:spcAft>
                          <a:spcPts val="0"/>
                        </a:spcAft>
                      </a:pPr>
                      <a:r>
                        <a:rPr lang="ja-JP" altLang="x-none" sz="1800" b="1" noProof="0" smtClean="0">
                          <a:solidFill>
                            <a:srgbClr val="0093D0"/>
                          </a:solidFill>
                          <a:effectLst/>
                          <a:latin typeface="+mn-lt"/>
                        </a:rPr>
                        <a:t>リン酸カルシウム</a:t>
                      </a:r>
                      <a:endParaRPr lang="ja-JP" altLang="en-US" sz="1800" b="1" noProof="0">
                        <a:solidFill>
                          <a:srgbClr val="0093D0"/>
                        </a:solidFill>
                        <a:effectLst/>
                        <a:latin typeface="+mn-lt"/>
                        <a:ea typeface="MS Mincho"/>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rtl="0">
                        <a:spcBef>
                          <a:spcPts val="0"/>
                        </a:spcBef>
                        <a:spcAft>
                          <a:spcPts val="0"/>
                        </a:spcAft>
                      </a:pPr>
                      <a:r>
                        <a:rPr lang="x-none" altLang="ja-JP" sz="1800" b="0" noProof="0" smtClean="0">
                          <a:solidFill>
                            <a:srgbClr val="0093D0"/>
                          </a:solidFill>
                          <a:effectLst/>
                          <a:latin typeface="+mn-lt"/>
                          <a:ea typeface="MS Mincho"/>
                        </a:rPr>
                        <a:t>5</a:t>
                      </a:r>
                      <a:endParaRPr lang="x-none" altLang="ja-JP" sz="1800" b="0" noProof="0">
                        <a:solidFill>
                          <a:srgbClr val="0093D0"/>
                        </a:solidFill>
                        <a:effectLst/>
                        <a:latin typeface="+mn-lt"/>
                        <a:ea typeface="MS Mincho"/>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rtl="0">
                        <a:spcBef>
                          <a:spcPts val="0"/>
                        </a:spcBef>
                        <a:spcAft>
                          <a:spcPts val="0"/>
                        </a:spcAft>
                      </a:pPr>
                      <a:r>
                        <a:rPr lang="x-none" altLang="ja-JP" sz="1800" b="0" noProof="0" smtClean="0">
                          <a:solidFill>
                            <a:srgbClr val="0093D0"/>
                          </a:solidFill>
                          <a:effectLst/>
                          <a:latin typeface="+mn-lt"/>
                          <a:ea typeface="MS Mincho"/>
                        </a:rPr>
                        <a:t>5</a:t>
                      </a:r>
                      <a:endParaRPr lang="x-none" altLang="ja-JP" sz="1800" b="0" noProof="0">
                        <a:solidFill>
                          <a:srgbClr val="0093D0"/>
                        </a:solidFill>
                        <a:effectLst/>
                        <a:latin typeface="+mn-lt"/>
                        <a:ea typeface="MS Mincho"/>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rtl="0">
                        <a:spcBef>
                          <a:spcPts val="0"/>
                        </a:spcBef>
                        <a:spcAft>
                          <a:spcPts val="0"/>
                        </a:spcAft>
                      </a:pPr>
                      <a:r>
                        <a:rPr lang="x-none" altLang="ja-JP" sz="1800" b="0" noProof="0" smtClean="0">
                          <a:solidFill>
                            <a:srgbClr val="0093D0"/>
                          </a:solidFill>
                          <a:effectLst/>
                          <a:latin typeface="+mn-lt"/>
                          <a:ea typeface="MS Mincho"/>
                        </a:rPr>
                        <a:t>5</a:t>
                      </a:r>
                      <a:endParaRPr lang="x-none" altLang="ja-JP" sz="1800" b="0" noProof="0">
                        <a:solidFill>
                          <a:srgbClr val="0093D0"/>
                        </a:solidFill>
                        <a:effectLst/>
                        <a:latin typeface="+mn-lt"/>
                        <a:ea typeface="MS Mincho"/>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rtl="0">
                        <a:spcBef>
                          <a:spcPts val="0"/>
                        </a:spcBef>
                        <a:spcAft>
                          <a:spcPts val="0"/>
                        </a:spcAft>
                      </a:pPr>
                      <a:r>
                        <a:rPr lang="x-none" altLang="ja-JP" sz="1800" b="0" noProof="0" smtClean="0">
                          <a:solidFill>
                            <a:srgbClr val="0093D0"/>
                          </a:solidFill>
                          <a:effectLst/>
                          <a:latin typeface="+mn-lt"/>
                          <a:ea typeface="MS Mincho"/>
                        </a:rPr>
                        <a:t>35</a:t>
                      </a:r>
                      <a:endParaRPr lang="x-none" altLang="ja-JP" sz="1800" b="0" noProof="0">
                        <a:solidFill>
                          <a:srgbClr val="0093D0"/>
                        </a:solidFill>
                        <a:effectLst/>
                        <a:latin typeface="+mn-lt"/>
                        <a:ea typeface="MS Mincho"/>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rtl="0">
                        <a:spcBef>
                          <a:spcPts val="0"/>
                        </a:spcBef>
                        <a:spcAft>
                          <a:spcPts val="0"/>
                        </a:spcAft>
                      </a:pPr>
                      <a:r>
                        <a:rPr lang="ja-JP" altLang="x-none" sz="1800" b="0" noProof="0" smtClean="0">
                          <a:solidFill>
                            <a:srgbClr val="0093D0"/>
                          </a:solidFill>
                          <a:effectLst/>
                          <a:latin typeface="+mn-lt"/>
                          <a:ea typeface="MS Mincho"/>
                        </a:rPr>
                        <a:t>*</a:t>
                      </a:r>
                      <a:endParaRPr lang="ja-JP" altLang="x-none" sz="1800" b="0" noProof="0">
                        <a:solidFill>
                          <a:srgbClr val="0093D0"/>
                        </a:solidFill>
                        <a:effectLst/>
                        <a:latin typeface="+mn-lt"/>
                        <a:ea typeface="MS Mincho"/>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rtl="0">
                        <a:spcBef>
                          <a:spcPts val="0"/>
                        </a:spcBef>
                        <a:spcAft>
                          <a:spcPts val="0"/>
                        </a:spcAft>
                      </a:pPr>
                      <a:r>
                        <a:rPr lang="x-none" altLang="ja-JP" sz="1800" b="0" noProof="0" dirty="0" smtClean="0">
                          <a:solidFill>
                            <a:srgbClr val="0093D0"/>
                          </a:solidFill>
                          <a:effectLst/>
                          <a:latin typeface="+mn-lt"/>
                          <a:ea typeface="MS Mincho"/>
                        </a:rPr>
                        <a:t>70</a:t>
                      </a:r>
                      <a:endParaRPr lang="x-none" altLang="ja-JP" sz="1800" b="0" noProof="0" dirty="0">
                        <a:solidFill>
                          <a:srgbClr val="0093D0"/>
                        </a:solidFill>
                        <a:effectLst/>
                        <a:latin typeface="+mn-lt"/>
                        <a:ea typeface="MS Mincho"/>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rtl="0">
                        <a:spcBef>
                          <a:spcPts val="0"/>
                        </a:spcBef>
                        <a:spcAft>
                          <a:spcPts val="0"/>
                        </a:spcAft>
                      </a:pPr>
                      <a:r>
                        <a:rPr lang="x-none" altLang="ja-JP" sz="1800" b="0" noProof="0" smtClean="0">
                          <a:solidFill>
                            <a:srgbClr val="0093D0"/>
                          </a:solidFill>
                          <a:effectLst/>
                          <a:latin typeface="+mn-lt"/>
                          <a:ea typeface="MS Mincho"/>
                        </a:rPr>
                        <a:t>80</a:t>
                      </a:r>
                      <a:endParaRPr lang="x-none" altLang="ja-JP" sz="1800" b="0" noProof="0">
                        <a:solidFill>
                          <a:srgbClr val="0093D0"/>
                        </a:solidFill>
                        <a:effectLst/>
                        <a:latin typeface="+mn-lt"/>
                        <a:ea typeface="MS Mincho"/>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10005"/>
                  </a:ext>
                </a:extLst>
              </a:tr>
              <a:tr h="302831">
                <a:tc>
                  <a:txBody>
                    <a:bodyPr/>
                    <a:lstStyle/>
                    <a:p>
                      <a:pPr marL="0" marR="0" rtl="0">
                        <a:spcBef>
                          <a:spcPts val="0"/>
                        </a:spcBef>
                        <a:spcAft>
                          <a:spcPts val="0"/>
                        </a:spcAft>
                      </a:pPr>
                      <a:r>
                        <a:rPr lang="ja-JP" altLang="x-none" sz="1800" b="1" noProof="0" smtClean="0">
                          <a:solidFill>
                            <a:srgbClr val="0093D0"/>
                          </a:solidFill>
                          <a:effectLst/>
                          <a:latin typeface="+mn-lt"/>
                        </a:rPr>
                        <a:t>クロスポビドン</a:t>
                      </a:r>
                      <a:endParaRPr lang="ja-JP" altLang="en-US" sz="1800" b="1" noProof="0">
                        <a:solidFill>
                          <a:srgbClr val="0093D0"/>
                        </a:solidFill>
                        <a:effectLst/>
                        <a:latin typeface="+mn-lt"/>
                        <a:ea typeface="MS Mincho"/>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rtl="0">
                        <a:spcBef>
                          <a:spcPts val="0"/>
                        </a:spcBef>
                        <a:spcAft>
                          <a:spcPts val="0"/>
                        </a:spcAft>
                      </a:pPr>
                      <a:r>
                        <a:rPr lang="x-none" altLang="ja-JP" sz="1800" b="0" noProof="0" smtClean="0">
                          <a:solidFill>
                            <a:srgbClr val="0093D0"/>
                          </a:solidFill>
                          <a:effectLst/>
                          <a:latin typeface="+mn-lt"/>
                          <a:ea typeface="MS Mincho"/>
                        </a:rPr>
                        <a:t>0.5</a:t>
                      </a:r>
                      <a:endParaRPr lang="x-none" altLang="ja-JP" sz="1800" b="0" noProof="0">
                        <a:solidFill>
                          <a:srgbClr val="0093D0"/>
                        </a:solidFill>
                        <a:effectLst/>
                        <a:latin typeface="+mn-lt"/>
                        <a:ea typeface="MS Mincho"/>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rtl="0">
                        <a:spcBef>
                          <a:spcPts val="0"/>
                        </a:spcBef>
                        <a:spcAft>
                          <a:spcPts val="0"/>
                        </a:spcAft>
                      </a:pPr>
                      <a:r>
                        <a:rPr lang="x-none" altLang="ja-JP" sz="1800" b="0" noProof="0" smtClean="0">
                          <a:solidFill>
                            <a:srgbClr val="0093D0"/>
                          </a:solidFill>
                          <a:effectLst/>
                          <a:latin typeface="+mn-lt"/>
                          <a:ea typeface="MS Mincho"/>
                        </a:rPr>
                        <a:t>5</a:t>
                      </a:r>
                      <a:endParaRPr lang="x-none" altLang="ja-JP" sz="1800" b="0" noProof="0">
                        <a:solidFill>
                          <a:srgbClr val="0093D0"/>
                        </a:solidFill>
                        <a:effectLst/>
                        <a:latin typeface="+mn-lt"/>
                        <a:ea typeface="MS Mincho"/>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rtl="0">
                        <a:spcBef>
                          <a:spcPts val="0"/>
                        </a:spcBef>
                        <a:spcAft>
                          <a:spcPts val="0"/>
                        </a:spcAft>
                      </a:pPr>
                      <a:r>
                        <a:rPr lang="x-none" altLang="ja-JP" sz="1800" b="0" noProof="0" smtClean="0">
                          <a:solidFill>
                            <a:srgbClr val="0093D0"/>
                          </a:solidFill>
                          <a:effectLst/>
                          <a:latin typeface="+mn-lt"/>
                          <a:ea typeface="MS Mincho"/>
                        </a:rPr>
                        <a:t>1</a:t>
                      </a:r>
                      <a:endParaRPr lang="x-none" altLang="ja-JP" sz="1800" b="0" noProof="0">
                        <a:solidFill>
                          <a:srgbClr val="0093D0"/>
                        </a:solidFill>
                        <a:effectLst/>
                        <a:latin typeface="+mn-lt"/>
                        <a:ea typeface="MS Mincho"/>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rtl="0">
                        <a:spcBef>
                          <a:spcPts val="0"/>
                        </a:spcBef>
                        <a:spcAft>
                          <a:spcPts val="0"/>
                        </a:spcAft>
                      </a:pPr>
                      <a:r>
                        <a:rPr lang="x-none" altLang="ja-JP" sz="1800" b="0" noProof="0" smtClean="0">
                          <a:solidFill>
                            <a:srgbClr val="0093D0"/>
                          </a:solidFill>
                          <a:effectLst/>
                          <a:latin typeface="+mn-lt"/>
                          <a:ea typeface="MS Mincho"/>
                        </a:rPr>
                        <a:t>5</a:t>
                      </a:r>
                      <a:endParaRPr lang="x-none" altLang="ja-JP" sz="1800" b="0" noProof="0">
                        <a:solidFill>
                          <a:srgbClr val="0093D0"/>
                        </a:solidFill>
                        <a:effectLst/>
                        <a:latin typeface="+mn-lt"/>
                        <a:ea typeface="MS Mincho"/>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rtl="0">
                        <a:spcBef>
                          <a:spcPts val="0"/>
                        </a:spcBef>
                        <a:spcAft>
                          <a:spcPts val="0"/>
                        </a:spcAft>
                      </a:pPr>
                      <a:r>
                        <a:rPr lang="ja-JP" altLang="x-none" sz="1800" b="0" noProof="0" smtClean="0">
                          <a:solidFill>
                            <a:srgbClr val="0093D0"/>
                          </a:solidFill>
                          <a:effectLst/>
                          <a:latin typeface="+mn-lt"/>
                          <a:ea typeface="MS Mincho"/>
                        </a:rPr>
                        <a:t>*</a:t>
                      </a:r>
                      <a:endParaRPr lang="ja-JP" altLang="x-none" sz="1800" b="0" noProof="0">
                        <a:solidFill>
                          <a:srgbClr val="0093D0"/>
                        </a:solidFill>
                        <a:effectLst/>
                        <a:latin typeface="+mn-lt"/>
                        <a:ea typeface="MS Mincho"/>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rtl="0">
                        <a:spcBef>
                          <a:spcPts val="0"/>
                        </a:spcBef>
                        <a:spcAft>
                          <a:spcPts val="0"/>
                        </a:spcAft>
                      </a:pPr>
                      <a:r>
                        <a:rPr lang="x-none" altLang="ja-JP" sz="1800" b="0" noProof="0" dirty="0" smtClean="0">
                          <a:solidFill>
                            <a:srgbClr val="0093D0"/>
                          </a:solidFill>
                          <a:effectLst/>
                          <a:latin typeface="+mn-lt"/>
                          <a:ea typeface="MS Mincho"/>
                        </a:rPr>
                        <a:t>&lt;LoQ</a:t>
                      </a:r>
                      <a:endParaRPr lang="ja-JP" altLang="en-US" sz="1800" b="0" noProof="0" dirty="0">
                        <a:solidFill>
                          <a:srgbClr val="0093D0"/>
                        </a:solidFill>
                        <a:effectLst/>
                        <a:latin typeface="+mn-lt"/>
                        <a:ea typeface="MS Mincho"/>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rtl="0">
                        <a:spcBef>
                          <a:spcPts val="0"/>
                        </a:spcBef>
                        <a:spcAft>
                          <a:spcPts val="0"/>
                        </a:spcAft>
                      </a:pPr>
                      <a:r>
                        <a:rPr lang="ja-JP" altLang="x-none" sz="1800" b="0" noProof="0" dirty="0" smtClean="0">
                          <a:solidFill>
                            <a:srgbClr val="0093D0"/>
                          </a:solidFill>
                          <a:effectLst/>
                          <a:latin typeface="+mn-lt"/>
                          <a:ea typeface="MS Mincho"/>
                        </a:rPr>
                        <a:t> </a:t>
                      </a:r>
                      <a:r>
                        <a:rPr lang="x-none" altLang="ja-JP" sz="1800" b="0" noProof="0" dirty="0" smtClean="0">
                          <a:solidFill>
                            <a:srgbClr val="0093D0"/>
                          </a:solidFill>
                          <a:effectLst/>
                          <a:latin typeface="+mn-lt"/>
                          <a:ea typeface="MS Mincho"/>
                        </a:rPr>
                        <a:t>&lt;LoQ</a:t>
                      </a:r>
                      <a:endParaRPr lang="ja-JP" altLang="en-US" sz="1800" b="0" noProof="0" dirty="0">
                        <a:solidFill>
                          <a:srgbClr val="0093D0"/>
                        </a:solidFill>
                        <a:effectLst/>
                        <a:latin typeface="+mn-lt"/>
                        <a:ea typeface="MS Mincho"/>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10006"/>
                  </a:ext>
                </a:extLst>
              </a:tr>
              <a:tr h="295776">
                <a:tc>
                  <a:txBody>
                    <a:bodyPr/>
                    <a:lstStyle/>
                    <a:p>
                      <a:pPr marL="0" marR="0" rtl="0">
                        <a:spcBef>
                          <a:spcPts val="0"/>
                        </a:spcBef>
                        <a:spcAft>
                          <a:spcPts val="0"/>
                        </a:spcAft>
                      </a:pPr>
                      <a:r>
                        <a:rPr lang="ja-JP" altLang="x-none" sz="1800" b="1" noProof="0" smtClean="0">
                          <a:solidFill>
                            <a:srgbClr val="0093D0"/>
                          </a:solidFill>
                          <a:effectLst/>
                          <a:latin typeface="+mn-lt"/>
                        </a:rPr>
                        <a:t>ステアリン酸マグネシウム</a:t>
                      </a:r>
                      <a:endParaRPr lang="ja-JP" altLang="en-US" sz="1800" b="1" noProof="0">
                        <a:solidFill>
                          <a:srgbClr val="0093D0"/>
                        </a:solidFill>
                        <a:effectLst/>
                        <a:latin typeface="+mn-lt"/>
                        <a:ea typeface="MS Mincho"/>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rtl="0">
                        <a:spcBef>
                          <a:spcPts val="0"/>
                        </a:spcBef>
                        <a:spcAft>
                          <a:spcPts val="0"/>
                        </a:spcAft>
                      </a:pPr>
                      <a:r>
                        <a:rPr lang="x-none" altLang="ja-JP" sz="1800" b="0" noProof="0" smtClean="0">
                          <a:solidFill>
                            <a:srgbClr val="0093D0"/>
                          </a:solidFill>
                          <a:effectLst/>
                          <a:latin typeface="+mn-lt"/>
                          <a:ea typeface="MS Mincho"/>
                        </a:rPr>
                        <a:t>5</a:t>
                      </a:r>
                      <a:endParaRPr lang="x-none" altLang="ja-JP" sz="1800" b="0" noProof="0">
                        <a:solidFill>
                          <a:srgbClr val="0093D0"/>
                        </a:solidFill>
                        <a:effectLst/>
                        <a:latin typeface="+mn-lt"/>
                        <a:ea typeface="MS Mincho"/>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rtl="0">
                        <a:spcBef>
                          <a:spcPts val="0"/>
                        </a:spcBef>
                        <a:spcAft>
                          <a:spcPts val="0"/>
                        </a:spcAft>
                      </a:pPr>
                      <a:r>
                        <a:rPr lang="x-none" altLang="ja-JP" sz="1800" b="0" noProof="0" smtClean="0">
                          <a:solidFill>
                            <a:srgbClr val="0093D0"/>
                          </a:solidFill>
                          <a:effectLst/>
                          <a:latin typeface="+mn-lt"/>
                          <a:ea typeface="MS Mincho"/>
                        </a:rPr>
                        <a:t>10</a:t>
                      </a:r>
                      <a:endParaRPr lang="x-none" altLang="ja-JP" sz="1800" b="0" noProof="0">
                        <a:solidFill>
                          <a:srgbClr val="0093D0"/>
                        </a:solidFill>
                        <a:effectLst/>
                        <a:latin typeface="+mn-lt"/>
                        <a:ea typeface="MS Mincho"/>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rtl="0">
                        <a:spcBef>
                          <a:spcPts val="0"/>
                        </a:spcBef>
                        <a:spcAft>
                          <a:spcPts val="0"/>
                        </a:spcAft>
                      </a:pPr>
                      <a:r>
                        <a:rPr lang="x-none" altLang="ja-JP" sz="1800" b="0" noProof="0" smtClean="0">
                          <a:solidFill>
                            <a:srgbClr val="0093D0"/>
                          </a:solidFill>
                          <a:effectLst/>
                          <a:latin typeface="+mn-lt"/>
                          <a:ea typeface="MS Mincho"/>
                        </a:rPr>
                        <a:t>5</a:t>
                      </a:r>
                      <a:endParaRPr lang="x-none" altLang="ja-JP" sz="1800" b="0" noProof="0">
                        <a:solidFill>
                          <a:srgbClr val="0093D0"/>
                        </a:solidFill>
                        <a:effectLst/>
                        <a:latin typeface="+mn-lt"/>
                        <a:ea typeface="MS Mincho"/>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rtl="0">
                        <a:spcBef>
                          <a:spcPts val="0"/>
                        </a:spcBef>
                        <a:spcAft>
                          <a:spcPts val="0"/>
                        </a:spcAft>
                      </a:pPr>
                      <a:r>
                        <a:rPr lang="x-none" altLang="ja-JP" sz="1800" b="0" noProof="0" smtClean="0">
                          <a:solidFill>
                            <a:srgbClr val="0093D0"/>
                          </a:solidFill>
                          <a:effectLst/>
                          <a:latin typeface="+mn-lt"/>
                          <a:ea typeface="MS Mincho"/>
                        </a:rPr>
                        <a:t>125</a:t>
                      </a:r>
                      <a:endParaRPr lang="x-none" altLang="ja-JP" sz="1800" b="0" noProof="0">
                        <a:solidFill>
                          <a:srgbClr val="0093D0"/>
                        </a:solidFill>
                        <a:effectLst/>
                        <a:latin typeface="+mn-lt"/>
                        <a:ea typeface="MS Mincho"/>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rtl="0">
                        <a:spcBef>
                          <a:spcPts val="0"/>
                        </a:spcBef>
                        <a:spcAft>
                          <a:spcPts val="0"/>
                        </a:spcAft>
                      </a:pPr>
                      <a:r>
                        <a:rPr lang="ja-JP" altLang="x-none" sz="1800" b="0" noProof="0" smtClean="0">
                          <a:solidFill>
                            <a:srgbClr val="0093D0"/>
                          </a:solidFill>
                          <a:effectLst/>
                          <a:latin typeface="+mn-lt"/>
                          <a:ea typeface="MS Mincho"/>
                        </a:rPr>
                        <a:t>*</a:t>
                      </a:r>
                      <a:endParaRPr lang="ja-JP" altLang="x-none" sz="1800" b="0" noProof="0">
                        <a:solidFill>
                          <a:srgbClr val="0093D0"/>
                        </a:solidFill>
                        <a:effectLst/>
                        <a:latin typeface="+mn-lt"/>
                        <a:ea typeface="MS Mincho"/>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rtl="0">
                        <a:spcBef>
                          <a:spcPts val="0"/>
                        </a:spcBef>
                        <a:spcAft>
                          <a:spcPts val="0"/>
                        </a:spcAft>
                      </a:pPr>
                      <a:r>
                        <a:rPr lang="x-none" altLang="ja-JP" sz="1800" b="0" noProof="0" smtClean="0">
                          <a:solidFill>
                            <a:srgbClr val="0093D0"/>
                          </a:solidFill>
                          <a:effectLst/>
                          <a:latin typeface="+mn-lt"/>
                          <a:ea typeface="MS Mincho"/>
                        </a:rPr>
                        <a:t>&lt;LoQ</a:t>
                      </a:r>
                      <a:endParaRPr lang="ja-JP" altLang="en-US" sz="1800" b="0" noProof="0">
                        <a:solidFill>
                          <a:srgbClr val="0093D0"/>
                        </a:solidFill>
                        <a:effectLst/>
                        <a:latin typeface="+mn-lt"/>
                        <a:ea typeface="MS Mincho"/>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rtl="0">
                        <a:spcBef>
                          <a:spcPts val="0"/>
                        </a:spcBef>
                        <a:spcAft>
                          <a:spcPts val="0"/>
                        </a:spcAft>
                      </a:pPr>
                      <a:r>
                        <a:rPr lang="x-none" altLang="ja-JP" sz="1800" b="0" noProof="0" dirty="0" smtClean="0">
                          <a:solidFill>
                            <a:srgbClr val="0093D0"/>
                          </a:solidFill>
                          <a:effectLst/>
                          <a:latin typeface="+mn-lt"/>
                          <a:ea typeface="MS Mincho"/>
                        </a:rPr>
                        <a:t>100</a:t>
                      </a:r>
                      <a:endParaRPr lang="x-none" altLang="ja-JP" sz="1800" b="0" noProof="0" dirty="0">
                        <a:solidFill>
                          <a:srgbClr val="0093D0"/>
                        </a:solidFill>
                        <a:effectLst/>
                        <a:latin typeface="+mn-lt"/>
                        <a:ea typeface="MS Mincho"/>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10007"/>
                  </a:ext>
                </a:extLst>
              </a:tr>
              <a:tr h="295776">
                <a:tc>
                  <a:txBody>
                    <a:bodyPr/>
                    <a:lstStyle/>
                    <a:p>
                      <a:pPr marL="0" marR="0" rtl="0">
                        <a:spcBef>
                          <a:spcPts val="0"/>
                        </a:spcBef>
                        <a:spcAft>
                          <a:spcPts val="0"/>
                        </a:spcAft>
                      </a:pPr>
                      <a:r>
                        <a:rPr lang="x-none" altLang="ja-JP" sz="1800" b="1" noProof="0" smtClean="0">
                          <a:solidFill>
                            <a:srgbClr val="0093D0"/>
                          </a:solidFill>
                          <a:effectLst/>
                          <a:latin typeface="+mn-lt"/>
                        </a:rPr>
                        <a:t>HPMC</a:t>
                      </a:r>
                      <a:endParaRPr lang="ja-JP" altLang="en-US" sz="1800" b="1" noProof="0">
                        <a:solidFill>
                          <a:srgbClr val="0093D0"/>
                        </a:solidFill>
                        <a:effectLst/>
                        <a:latin typeface="+mn-lt"/>
                        <a:ea typeface="MS Mincho"/>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rtl="0">
                        <a:spcBef>
                          <a:spcPts val="0"/>
                        </a:spcBef>
                        <a:spcAft>
                          <a:spcPts val="0"/>
                        </a:spcAft>
                      </a:pPr>
                      <a:r>
                        <a:rPr lang="x-none" altLang="ja-JP" sz="1800" b="0" noProof="0" smtClean="0">
                          <a:solidFill>
                            <a:srgbClr val="0093D0"/>
                          </a:solidFill>
                          <a:effectLst/>
                          <a:latin typeface="+mn-lt"/>
                          <a:ea typeface="MS Mincho"/>
                        </a:rPr>
                        <a:t>2.5</a:t>
                      </a:r>
                      <a:endParaRPr lang="x-none" altLang="ja-JP" sz="1800" b="0" noProof="0">
                        <a:solidFill>
                          <a:srgbClr val="0093D0"/>
                        </a:solidFill>
                        <a:effectLst/>
                        <a:latin typeface="+mn-lt"/>
                        <a:ea typeface="MS Mincho"/>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rtl="0">
                        <a:spcBef>
                          <a:spcPts val="0"/>
                        </a:spcBef>
                        <a:spcAft>
                          <a:spcPts val="0"/>
                        </a:spcAft>
                      </a:pPr>
                      <a:r>
                        <a:rPr lang="x-none" altLang="ja-JP" sz="1800" b="0" noProof="0" smtClean="0">
                          <a:solidFill>
                            <a:srgbClr val="0093D0"/>
                          </a:solidFill>
                          <a:effectLst/>
                          <a:latin typeface="+mn-lt"/>
                          <a:ea typeface="MS Mincho"/>
                        </a:rPr>
                        <a:t>5</a:t>
                      </a:r>
                      <a:endParaRPr lang="x-none" altLang="ja-JP" sz="1800" b="0" noProof="0">
                        <a:solidFill>
                          <a:srgbClr val="0093D0"/>
                        </a:solidFill>
                        <a:effectLst/>
                        <a:latin typeface="+mn-lt"/>
                        <a:ea typeface="MS Mincho"/>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rtl="0">
                        <a:spcBef>
                          <a:spcPts val="0"/>
                        </a:spcBef>
                        <a:spcAft>
                          <a:spcPts val="0"/>
                        </a:spcAft>
                      </a:pPr>
                      <a:r>
                        <a:rPr lang="x-none" altLang="ja-JP" sz="1800" b="0" noProof="0" smtClean="0">
                          <a:solidFill>
                            <a:srgbClr val="0093D0"/>
                          </a:solidFill>
                          <a:effectLst/>
                          <a:latin typeface="+mn-lt"/>
                          <a:ea typeface="MS Mincho"/>
                        </a:rPr>
                        <a:t>1</a:t>
                      </a:r>
                      <a:endParaRPr lang="x-none" altLang="ja-JP" sz="1800" b="0" noProof="0">
                        <a:solidFill>
                          <a:srgbClr val="0093D0"/>
                        </a:solidFill>
                        <a:effectLst/>
                        <a:latin typeface="+mn-lt"/>
                        <a:ea typeface="MS Mincho"/>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rtl="0">
                        <a:spcBef>
                          <a:spcPts val="0"/>
                        </a:spcBef>
                        <a:spcAft>
                          <a:spcPts val="0"/>
                        </a:spcAft>
                      </a:pPr>
                      <a:r>
                        <a:rPr lang="x-none" altLang="ja-JP" sz="1800" b="0" noProof="0" smtClean="0">
                          <a:solidFill>
                            <a:srgbClr val="0093D0"/>
                          </a:solidFill>
                          <a:effectLst/>
                          <a:latin typeface="+mn-lt"/>
                          <a:ea typeface="MS Mincho"/>
                        </a:rPr>
                        <a:t>5</a:t>
                      </a:r>
                      <a:endParaRPr lang="x-none" altLang="ja-JP" sz="1800" b="0" noProof="0">
                        <a:solidFill>
                          <a:srgbClr val="0093D0"/>
                        </a:solidFill>
                        <a:effectLst/>
                        <a:latin typeface="+mn-lt"/>
                        <a:ea typeface="MS Mincho"/>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rtl="0">
                        <a:spcBef>
                          <a:spcPts val="0"/>
                        </a:spcBef>
                        <a:spcAft>
                          <a:spcPts val="0"/>
                        </a:spcAft>
                      </a:pPr>
                      <a:r>
                        <a:rPr lang="ja-JP" altLang="x-none" sz="1800" b="0" noProof="0" smtClean="0">
                          <a:solidFill>
                            <a:srgbClr val="0093D0"/>
                          </a:solidFill>
                          <a:effectLst/>
                          <a:latin typeface="+mn-lt"/>
                          <a:ea typeface="MS Mincho"/>
                        </a:rPr>
                        <a:t>*</a:t>
                      </a:r>
                      <a:endParaRPr lang="ja-JP" altLang="x-none" sz="1800" b="0" noProof="0">
                        <a:solidFill>
                          <a:srgbClr val="0093D0"/>
                        </a:solidFill>
                        <a:effectLst/>
                        <a:latin typeface="+mn-lt"/>
                        <a:ea typeface="MS Mincho"/>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rtl="0">
                        <a:spcBef>
                          <a:spcPts val="0"/>
                        </a:spcBef>
                        <a:spcAft>
                          <a:spcPts val="0"/>
                        </a:spcAft>
                      </a:pPr>
                      <a:r>
                        <a:rPr lang="x-none" altLang="ja-JP" sz="1800" b="0" noProof="0" smtClean="0">
                          <a:solidFill>
                            <a:srgbClr val="0093D0"/>
                          </a:solidFill>
                          <a:effectLst/>
                          <a:latin typeface="+mn-lt"/>
                          <a:ea typeface="MS Mincho"/>
                        </a:rPr>
                        <a:t>&lt;LoQ</a:t>
                      </a:r>
                      <a:endParaRPr lang="ja-JP" altLang="en-US" sz="1800" b="0" noProof="0">
                        <a:solidFill>
                          <a:srgbClr val="0093D0"/>
                        </a:solidFill>
                        <a:effectLst/>
                        <a:latin typeface="+mn-lt"/>
                        <a:ea typeface="MS Mincho"/>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rtl="0">
                        <a:spcBef>
                          <a:spcPts val="0"/>
                        </a:spcBef>
                        <a:spcAft>
                          <a:spcPts val="0"/>
                        </a:spcAft>
                      </a:pPr>
                      <a:r>
                        <a:rPr lang="x-none" altLang="ja-JP" sz="1800" b="0" noProof="0" dirty="0" smtClean="0">
                          <a:solidFill>
                            <a:srgbClr val="0093D0"/>
                          </a:solidFill>
                          <a:effectLst/>
                          <a:latin typeface="+mn-lt"/>
                          <a:ea typeface="MS Mincho"/>
                        </a:rPr>
                        <a:t>&lt;LoQ</a:t>
                      </a:r>
                      <a:endParaRPr lang="ja-JP" altLang="en-US" sz="1800" b="0" noProof="0" dirty="0">
                        <a:solidFill>
                          <a:srgbClr val="0093D0"/>
                        </a:solidFill>
                        <a:effectLst/>
                        <a:latin typeface="+mn-lt"/>
                        <a:ea typeface="MS Mincho"/>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10008"/>
                  </a:ext>
                </a:extLst>
              </a:tr>
              <a:tr h="295776">
                <a:tc>
                  <a:txBody>
                    <a:bodyPr/>
                    <a:lstStyle/>
                    <a:p>
                      <a:pPr marL="0" marR="0" rtl="0">
                        <a:spcBef>
                          <a:spcPts val="0"/>
                        </a:spcBef>
                        <a:spcAft>
                          <a:spcPts val="0"/>
                        </a:spcAft>
                      </a:pPr>
                      <a:r>
                        <a:rPr lang="x-none" altLang="ja-JP" sz="1800" b="1" noProof="0" smtClean="0">
                          <a:solidFill>
                            <a:srgbClr val="0093D0"/>
                          </a:solidFill>
                          <a:effectLst/>
                          <a:latin typeface="+mn-lt"/>
                        </a:rPr>
                        <a:t>TiO</a:t>
                      </a:r>
                      <a:r>
                        <a:rPr lang="x-none" altLang="ja-JP" sz="1800" b="1" baseline="-25000" noProof="0" smtClean="0">
                          <a:solidFill>
                            <a:srgbClr val="0093D0"/>
                          </a:solidFill>
                          <a:effectLst/>
                          <a:latin typeface="+mn-lt"/>
                        </a:rPr>
                        <a:t>2</a:t>
                      </a:r>
                      <a:endParaRPr lang="ja-JP" altLang="en-US" sz="1800" b="1" baseline="-25000" noProof="0">
                        <a:solidFill>
                          <a:srgbClr val="0093D0"/>
                        </a:solidFill>
                        <a:effectLst/>
                        <a:latin typeface="+mn-lt"/>
                        <a:ea typeface="MS Mincho"/>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rtl="0">
                        <a:spcBef>
                          <a:spcPts val="0"/>
                        </a:spcBef>
                        <a:spcAft>
                          <a:spcPts val="0"/>
                        </a:spcAft>
                      </a:pPr>
                      <a:r>
                        <a:rPr lang="x-none" altLang="ja-JP" sz="1800" b="0" noProof="0" smtClean="0">
                          <a:solidFill>
                            <a:srgbClr val="0093D0"/>
                          </a:solidFill>
                          <a:effectLst/>
                          <a:latin typeface="+mn-lt"/>
                          <a:ea typeface="MS Mincho"/>
                        </a:rPr>
                        <a:t>50</a:t>
                      </a:r>
                      <a:endParaRPr lang="x-none" altLang="ja-JP" sz="1800" b="0" noProof="0">
                        <a:solidFill>
                          <a:srgbClr val="0093D0"/>
                        </a:solidFill>
                        <a:effectLst/>
                        <a:latin typeface="+mn-lt"/>
                        <a:ea typeface="MS Mincho"/>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rtl="0">
                        <a:spcBef>
                          <a:spcPts val="0"/>
                        </a:spcBef>
                        <a:spcAft>
                          <a:spcPts val="0"/>
                        </a:spcAft>
                      </a:pPr>
                      <a:r>
                        <a:rPr lang="x-none" altLang="ja-JP" sz="1800" b="0" noProof="0" smtClean="0">
                          <a:solidFill>
                            <a:srgbClr val="0093D0"/>
                          </a:solidFill>
                          <a:effectLst/>
                          <a:latin typeface="+mn-lt"/>
                          <a:ea typeface="MS Mincho"/>
                        </a:rPr>
                        <a:t>40</a:t>
                      </a:r>
                      <a:endParaRPr lang="x-none" altLang="ja-JP" sz="1800" b="0" noProof="0">
                        <a:solidFill>
                          <a:srgbClr val="0093D0"/>
                        </a:solidFill>
                        <a:effectLst/>
                        <a:latin typeface="+mn-lt"/>
                        <a:ea typeface="MS Mincho"/>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rtl="0">
                        <a:spcBef>
                          <a:spcPts val="0"/>
                        </a:spcBef>
                        <a:spcAft>
                          <a:spcPts val="0"/>
                        </a:spcAft>
                      </a:pPr>
                      <a:r>
                        <a:rPr lang="x-none" altLang="ja-JP" sz="1800" b="0" noProof="0" smtClean="0">
                          <a:solidFill>
                            <a:srgbClr val="0093D0"/>
                          </a:solidFill>
                          <a:effectLst/>
                          <a:latin typeface="+mn-lt"/>
                          <a:ea typeface="MS Mincho"/>
                        </a:rPr>
                        <a:t>10</a:t>
                      </a:r>
                      <a:endParaRPr lang="x-none" altLang="ja-JP" sz="1800" b="0" noProof="0">
                        <a:solidFill>
                          <a:srgbClr val="0093D0"/>
                        </a:solidFill>
                        <a:effectLst/>
                        <a:latin typeface="+mn-lt"/>
                        <a:ea typeface="MS Mincho"/>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rtl="0">
                        <a:spcBef>
                          <a:spcPts val="0"/>
                        </a:spcBef>
                        <a:spcAft>
                          <a:spcPts val="0"/>
                        </a:spcAft>
                      </a:pPr>
                      <a:r>
                        <a:rPr lang="x-none" altLang="ja-JP" sz="1800" b="0" noProof="0" smtClean="0">
                          <a:solidFill>
                            <a:srgbClr val="0093D0"/>
                          </a:solidFill>
                          <a:effectLst/>
                          <a:latin typeface="+mn-lt"/>
                          <a:ea typeface="MS Mincho"/>
                        </a:rPr>
                        <a:t>35</a:t>
                      </a:r>
                      <a:endParaRPr lang="x-none" altLang="ja-JP" sz="1800" b="0" noProof="0">
                        <a:solidFill>
                          <a:srgbClr val="0093D0"/>
                        </a:solidFill>
                        <a:effectLst/>
                        <a:latin typeface="+mn-lt"/>
                        <a:ea typeface="MS Mincho"/>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rtl="0">
                        <a:spcBef>
                          <a:spcPts val="0"/>
                        </a:spcBef>
                        <a:spcAft>
                          <a:spcPts val="0"/>
                        </a:spcAft>
                      </a:pPr>
                      <a:r>
                        <a:rPr lang="ja-JP" altLang="x-none" sz="1800" b="0" noProof="0" smtClean="0">
                          <a:solidFill>
                            <a:srgbClr val="0093D0"/>
                          </a:solidFill>
                          <a:effectLst/>
                          <a:latin typeface="+mn-lt"/>
                          <a:ea typeface="MS Mincho"/>
                        </a:rPr>
                        <a:t>*</a:t>
                      </a:r>
                      <a:endParaRPr lang="ja-JP" altLang="x-none" sz="1800" b="0" noProof="0">
                        <a:solidFill>
                          <a:srgbClr val="0093D0"/>
                        </a:solidFill>
                        <a:effectLst/>
                        <a:latin typeface="+mn-lt"/>
                        <a:ea typeface="MS Mincho"/>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rtl="0">
                        <a:spcBef>
                          <a:spcPts val="0"/>
                        </a:spcBef>
                        <a:spcAft>
                          <a:spcPts val="0"/>
                        </a:spcAft>
                      </a:pPr>
                      <a:r>
                        <a:rPr lang="x-none" altLang="ja-JP" sz="1800" b="0" noProof="0" smtClean="0">
                          <a:solidFill>
                            <a:srgbClr val="0093D0"/>
                          </a:solidFill>
                          <a:effectLst/>
                          <a:latin typeface="+mn-lt"/>
                          <a:ea typeface="MS Mincho"/>
                        </a:rPr>
                        <a:t>20</a:t>
                      </a:r>
                      <a:endParaRPr lang="x-none" altLang="ja-JP" sz="1800" b="0" noProof="0">
                        <a:solidFill>
                          <a:srgbClr val="0093D0"/>
                        </a:solidFill>
                        <a:effectLst/>
                        <a:latin typeface="+mn-lt"/>
                        <a:ea typeface="MS Mincho"/>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rtl="0">
                        <a:spcBef>
                          <a:spcPts val="0"/>
                        </a:spcBef>
                        <a:spcAft>
                          <a:spcPts val="0"/>
                        </a:spcAft>
                      </a:pPr>
                      <a:r>
                        <a:rPr lang="x-none" altLang="ja-JP" sz="1800" b="0" noProof="0" dirty="0" smtClean="0">
                          <a:solidFill>
                            <a:srgbClr val="0093D0"/>
                          </a:solidFill>
                          <a:effectLst/>
                          <a:latin typeface="+mn-lt"/>
                          <a:ea typeface="MS Mincho"/>
                        </a:rPr>
                        <a:t>&lt;LoQ</a:t>
                      </a:r>
                      <a:endParaRPr lang="ja-JP" altLang="en-US" sz="1800" b="0" noProof="0" dirty="0">
                        <a:solidFill>
                          <a:srgbClr val="0093D0"/>
                        </a:solidFill>
                        <a:effectLst/>
                        <a:latin typeface="+mn-lt"/>
                        <a:ea typeface="MS Mincho"/>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10009"/>
                  </a:ext>
                </a:extLst>
              </a:tr>
              <a:tr h="295776">
                <a:tc>
                  <a:txBody>
                    <a:bodyPr/>
                    <a:lstStyle/>
                    <a:p>
                      <a:pPr marL="0" marR="0" rtl="0">
                        <a:spcBef>
                          <a:spcPts val="0"/>
                        </a:spcBef>
                        <a:spcAft>
                          <a:spcPts val="0"/>
                        </a:spcAft>
                      </a:pPr>
                      <a:r>
                        <a:rPr lang="ja-JP" altLang="x-none" sz="1800" b="1" noProof="0" smtClean="0">
                          <a:solidFill>
                            <a:srgbClr val="0093D0"/>
                          </a:solidFill>
                          <a:effectLst/>
                          <a:latin typeface="+mn-lt"/>
                        </a:rPr>
                        <a:t>酸化鉄</a:t>
                      </a:r>
                      <a:endParaRPr lang="ja-JP" altLang="en-US" sz="1800" b="1" noProof="0">
                        <a:solidFill>
                          <a:srgbClr val="0093D0"/>
                        </a:solidFill>
                        <a:effectLst/>
                        <a:latin typeface="+mn-lt"/>
                        <a:ea typeface="MS Mincho"/>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rtl="0">
                        <a:spcBef>
                          <a:spcPts val="0"/>
                        </a:spcBef>
                        <a:spcAft>
                          <a:spcPts val="0"/>
                        </a:spcAft>
                      </a:pPr>
                      <a:r>
                        <a:rPr lang="x-none" altLang="ja-JP" sz="1800" b="0" noProof="0" smtClean="0">
                          <a:solidFill>
                            <a:srgbClr val="0093D0"/>
                          </a:solidFill>
                          <a:effectLst/>
                          <a:latin typeface="+mn-lt"/>
                          <a:ea typeface="MS Mincho"/>
                        </a:rPr>
                        <a:t>50</a:t>
                      </a:r>
                      <a:endParaRPr lang="x-none" altLang="ja-JP" sz="1800" b="0" noProof="0">
                        <a:solidFill>
                          <a:srgbClr val="0093D0"/>
                        </a:solidFill>
                        <a:effectLst/>
                        <a:latin typeface="+mn-lt"/>
                        <a:ea typeface="MS Mincho"/>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rtl="0">
                        <a:spcBef>
                          <a:spcPts val="0"/>
                        </a:spcBef>
                        <a:spcAft>
                          <a:spcPts val="0"/>
                        </a:spcAft>
                      </a:pPr>
                      <a:r>
                        <a:rPr lang="x-none" altLang="ja-JP" sz="1800" b="0" noProof="0" smtClean="0">
                          <a:solidFill>
                            <a:srgbClr val="0093D0"/>
                          </a:solidFill>
                          <a:effectLst/>
                          <a:latin typeface="+mn-lt"/>
                          <a:ea typeface="MS Mincho"/>
                        </a:rPr>
                        <a:t>100</a:t>
                      </a:r>
                      <a:endParaRPr lang="x-none" altLang="ja-JP" sz="1800" b="0" noProof="0">
                        <a:solidFill>
                          <a:srgbClr val="0093D0"/>
                        </a:solidFill>
                        <a:effectLst/>
                        <a:latin typeface="+mn-lt"/>
                        <a:ea typeface="MS Mincho"/>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rtl="0">
                        <a:spcBef>
                          <a:spcPts val="0"/>
                        </a:spcBef>
                        <a:spcAft>
                          <a:spcPts val="0"/>
                        </a:spcAft>
                      </a:pPr>
                      <a:r>
                        <a:rPr lang="x-none" altLang="ja-JP" sz="1800" b="0" noProof="0" smtClean="0">
                          <a:solidFill>
                            <a:srgbClr val="0093D0"/>
                          </a:solidFill>
                          <a:effectLst/>
                          <a:latin typeface="+mn-lt"/>
                          <a:ea typeface="MS Mincho"/>
                        </a:rPr>
                        <a:t>50</a:t>
                      </a:r>
                      <a:endParaRPr lang="x-none" altLang="ja-JP" sz="1800" b="0" noProof="0">
                        <a:solidFill>
                          <a:srgbClr val="0093D0"/>
                        </a:solidFill>
                        <a:effectLst/>
                        <a:latin typeface="+mn-lt"/>
                        <a:ea typeface="MS Mincho"/>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rtl="0">
                        <a:spcBef>
                          <a:spcPts val="0"/>
                        </a:spcBef>
                        <a:spcAft>
                          <a:spcPts val="0"/>
                        </a:spcAft>
                      </a:pPr>
                      <a:r>
                        <a:rPr lang="x-none" altLang="ja-JP" sz="1800" b="0" noProof="0" smtClean="0">
                          <a:solidFill>
                            <a:srgbClr val="0093D0"/>
                          </a:solidFill>
                          <a:effectLst/>
                          <a:latin typeface="+mn-lt"/>
                          <a:ea typeface="MS Mincho"/>
                        </a:rPr>
                        <a:t>200</a:t>
                      </a:r>
                      <a:endParaRPr lang="x-none" altLang="ja-JP" sz="1800" b="0" noProof="0">
                        <a:solidFill>
                          <a:srgbClr val="0093D0"/>
                        </a:solidFill>
                        <a:effectLst/>
                        <a:latin typeface="+mn-lt"/>
                        <a:ea typeface="MS Mincho"/>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rtl="0">
                        <a:spcBef>
                          <a:spcPts val="0"/>
                        </a:spcBef>
                        <a:spcAft>
                          <a:spcPts val="0"/>
                        </a:spcAft>
                      </a:pPr>
                      <a:r>
                        <a:rPr lang="ja-JP" altLang="x-none" sz="1800" b="0" noProof="0" smtClean="0">
                          <a:solidFill>
                            <a:srgbClr val="0093D0"/>
                          </a:solidFill>
                          <a:effectLst/>
                          <a:latin typeface="+mn-lt"/>
                          <a:ea typeface="MS Mincho"/>
                        </a:rPr>
                        <a:t>*</a:t>
                      </a:r>
                      <a:endParaRPr lang="ja-JP" altLang="x-none" sz="1800" b="0" noProof="0">
                        <a:solidFill>
                          <a:srgbClr val="0093D0"/>
                        </a:solidFill>
                        <a:effectLst/>
                        <a:latin typeface="+mn-lt"/>
                        <a:ea typeface="MS Mincho"/>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rtl="0">
                        <a:spcBef>
                          <a:spcPts val="0"/>
                        </a:spcBef>
                        <a:spcAft>
                          <a:spcPts val="0"/>
                        </a:spcAft>
                      </a:pPr>
                      <a:r>
                        <a:rPr lang="x-none" altLang="ja-JP" sz="1800" b="0" noProof="0" smtClean="0">
                          <a:solidFill>
                            <a:srgbClr val="0093D0"/>
                          </a:solidFill>
                          <a:effectLst/>
                          <a:latin typeface="+mn-lt"/>
                          <a:ea typeface="MS Mincho"/>
                        </a:rPr>
                        <a:t>5000</a:t>
                      </a:r>
                      <a:endParaRPr lang="x-none" altLang="ja-JP" sz="1800" b="0" noProof="0">
                        <a:solidFill>
                          <a:srgbClr val="0093D0"/>
                        </a:solidFill>
                        <a:effectLst/>
                        <a:latin typeface="+mn-lt"/>
                        <a:ea typeface="MS Mincho"/>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rtl="0">
                        <a:spcBef>
                          <a:spcPts val="0"/>
                        </a:spcBef>
                        <a:spcAft>
                          <a:spcPts val="0"/>
                        </a:spcAft>
                      </a:pPr>
                      <a:r>
                        <a:rPr lang="x-none" altLang="ja-JP" sz="1800" b="0" noProof="0" dirty="0" smtClean="0">
                          <a:solidFill>
                            <a:srgbClr val="0093D0"/>
                          </a:solidFill>
                          <a:effectLst/>
                          <a:latin typeface="+mn-lt"/>
                          <a:ea typeface="MS Mincho"/>
                        </a:rPr>
                        <a:t>1200</a:t>
                      </a:r>
                      <a:endParaRPr lang="x-none" altLang="ja-JP" sz="1800" b="0" noProof="0" dirty="0">
                        <a:solidFill>
                          <a:srgbClr val="0093D0"/>
                        </a:solidFill>
                        <a:effectLst/>
                        <a:latin typeface="+mn-lt"/>
                        <a:ea typeface="MS Mincho"/>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10010"/>
                  </a:ext>
                </a:extLst>
              </a:tr>
              <a:tr h="295776">
                <a:tc>
                  <a:txBody>
                    <a:bodyPr/>
                    <a:lstStyle/>
                    <a:p>
                      <a:pPr marL="0" marR="0" rtl="0">
                        <a:spcBef>
                          <a:spcPts val="0"/>
                        </a:spcBef>
                        <a:spcAft>
                          <a:spcPts val="0"/>
                        </a:spcAft>
                      </a:pPr>
                      <a:r>
                        <a:rPr lang="ja-JP" altLang="x-none" sz="1800" b="1" noProof="0" dirty="0" smtClean="0">
                          <a:solidFill>
                            <a:srgbClr val="0093D0"/>
                          </a:solidFill>
                          <a:effectLst/>
                          <a:latin typeface="+mn-lt"/>
                          <a:ea typeface="MS Mincho"/>
                        </a:rPr>
                        <a:t>一日摂取量（</a:t>
                      </a:r>
                      <a:r>
                        <a:rPr lang="x-none" altLang="ja-JP" sz="1800" noProof="0" dirty="0" smtClean="0">
                          <a:solidFill>
                            <a:srgbClr val="0093D0"/>
                          </a:solidFill>
                          <a:effectLst/>
                          <a:latin typeface="+mn-lt"/>
                        </a:rPr>
                        <a:t>µ</a:t>
                      </a:r>
                      <a:r>
                        <a:rPr lang="x-none" altLang="ja-JP" sz="1800" b="1" noProof="0" dirty="0" smtClean="0">
                          <a:solidFill>
                            <a:srgbClr val="0093D0"/>
                          </a:solidFill>
                          <a:effectLst/>
                          <a:latin typeface="+mn-lt"/>
                          <a:ea typeface="MS Mincho"/>
                        </a:rPr>
                        <a:t>g/day</a:t>
                      </a:r>
                      <a:r>
                        <a:rPr lang="ja-JP" altLang="x-none" sz="1800" b="1" noProof="0" dirty="0" smtClean="0">
                          <a:solidFill>
                            <a:srgbClr val="0093D0"/>
                          </a:solidFill>
                          <a:effectLst/>
                          <a:latin typeface="+mn-lt"/>
                          <a:ea typeface="MS Mincho"/>
                        </a:rPr>
                        <a:t>）</a:t>
                      </a:r>
                      <a:endParaRPr lang="ja-JP" altLang="en-US" sz="1800" b="1" noProof="0" dirty="0">
                        <a:solidFill>
                          <a:srgbClr val="0093D0"/>
                        </a:solidFill>
                        <a:effectLst/>
                        <a:latin typeface="+mn-lt"/>
                        <a:ea typeface="MS Mincho"/>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b"/>
                      <a:r>
                        <a:rPr lang="x-none" altLang="ja-JP" sz="1800" b="1" i="0" u="none" strike="noStrike" noProof="0" smtClean="0">
                          <a:solidFill>
                            <a:srgbClr val="0093D0"/>
                          </a:solidFill>
                          <a:effectLst/>
                          <a:latin typeface="+mn-lt"/>
                        </a:rPr>
                        <a:t>5.0</a:t>
                      </a:r>
                      <a:endParaRPr lang="ja-JP" altLang="en-US" sz="1800" b="1" i="0" u="none" strike="noStrike" noProof="0">
                        <a:solidFill>
                          <a:srgbClr val="0093D0"/>
                        </a:solidFill>
                        <a:effectLst/>
                        <a:latin typeface="+mn-lt"/>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b"/>
                      <a:r>
                        <a:rPr lang="x-none" altLang="ja-JP" sz="1800" b="1" i="0" u="none" strike="noStrike" noProof="0" smtClean="0">
                          <a:solidFill>
                            <a:srgbClr val="0093D0"/>
                          </a:solidFill>
                          <a:effectLst/>
                          <a:latin typeface="+mn-lt"/>
                        </a:rPr>
                        <a:t>15.0</a:t>
                      </a:r>
                      <a:endParaRPr lang="ja-JP" altLang="en-US" sz="1800" b="1" i="0" u="none" strike="noStrike" noProof="0">
                        <a:solidFill>
                          <a:srgbClr val="0093D0"/>
                        </a:solidFill>
                        <a:effectLst/>
                        <a:latin typeface="+mn-lt"/>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b"/>
                      <a:r>
                        <a:rPr lang="x-none" altLang="ja-JP" sz="1800" b="1" i="0" u="none" strike="noStrike" noProof="0" smtClean="0">
                          <a:solidFill>
                            <a:srgbClr val="0093D0"/>
                          </a:solidFill>
                          <a:effectLst/>
                          <a:latin typeface="+mn-lt"/>
                        </a:rPr>
                        <a:t>4.8</a:t>
                      </a:r>
                      <a:endParaRPr lang="ja-JP" altLang="en-US" sz="1800" b="1" i="0" u="none" strike="noStrike" noProof="0">
                        <a:solidFill>
                          <a:srgbClr val="0093D0"/>
                        </a:solidFill>
                        <a:effectLst/>
                        <a:latin typeface="+mn-lt"/>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b"/>
                      <a:r>
                        <a:rPr lang="x-none" altLang="ja-JP" sz="1800" b="1" i="0" u="none" strike="noStrike" noProof="0" smtClean="0">
                          <a:solidFill>
                            <a:srgbClr val="0093D0"/>
                          </a:solidFill>
                          <a:effectLst/>
                          <a:latin typeface="+mn-lt"/>
                        </a:rPr>
                        <a:t>29.9</a:t>
                      </a:r>
                      <a:endParaRPr lang="ja-JP" altLang="en-US" sz="1800" b="1" i="0" u="none" strike="noStrike" noProof="0">
                        <a:solidFill>
                          <a:srgbClr val="0093D0"/>
                        </a:solidFill>
                        <a:effectLst/>
                        <a:latin typeface="+mn-lt"/>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b"/>
                      <a:r>
                        <a:rPr lang="x-none" altLang="ja-JP" sz="1800" b="1" i="0" u="none" strike="noStrike" noProof="0" smtClean="0">
                          <a:solidFill>
                            <a:srgbClr val="0093D0"/>
                          </a:solidFill>
                          <a:effectLst/>
                          <a:latin typeface="+mn-lt"/>
                        </a:rPr>
                        <a:t>100</a:t>
                      </a:r>
                      <a:endParaRPr lang="ja-JP" altLang="en-US" sz="1800" b="1" i="0" u="none" strike="noStrike" noProof="0">
                        <a:solidFill>
                          <a:srgbClr val="0093D0"/>
                        </a:solidFill>
                        <a:effectLst/>
                        <a:latin typeface="+mn-lt"/>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b"/>
                      <a:r>
                        <a:rPr lang="x-none" altLang="ja-JP" sz="1800" b="1" i="0" u="none" strike="noStrike" noProof="0" smtClean="0">
                          <a:solidFill>
                            <a:srgbClr val="0093D0"/>
                          </a:solidFill>
                          <a:effectLst/>
                          <a:latin typeface="+mn-lt"/>
                        </a:rPr>
                        <a:t>100</a:t>
                      </a:r>
                      <a:endParaRPr lang="ja-JP" altLang="en-US" sz="1800" b="1" i="0" u="none" strike="noStrike" noProof="0">
                        <a:solidFill>
                          <a:srgbClr val="0093D0"/>
                        </a:solidFill>
                        <a:effectLst/>
                        <a:latin typeface="+mn-lt"/>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b"/>
                      <a:r>
                        <a:rPr lang="x-none" altLang="ja-JP" sz="1800" b="1" i="0" u="none" strike="noStrike" noProof="0" dirty="0" smtClean="0">
                          <a:solidFill>
                            <a:srgbClr val="0093D0"/>
                          </a:solidFill>
                          <a:effectLst/>
                          <a:latin typeface="+mn-lt"/>
                        </a:rPr>
                        <a:t>199.5</a:t>
                      </a:r>
                      <a:endParaRPr lang="ja-JP" altLang="en-US" sz="1800" b="1" i="0" u="none" strike="noStrike" noProof="0" dirty="0">
                        <a:solidFill>
                          <a:srgbClr val="0093D0"/>
                        </a:solidFill>
                        <a:effectLst/>
                        <a:latin typeface="+mn-lt"/>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10011"/>
                  </a:ext>
                </a:extLst>
              </a:tr>
              <a:tr h="295776">
                <a:tc>
                  <a:txBody>
                    <a:bodyPr/>
                    <a:lstStyle/>
                    <a:p>
                      <a:pPr marL="0" marR="0" rtl="0">
                        <a:spcBef>
                          <a:spcPts val="0"/>
                        </a:spcBef>
                        <a:spcAft>
                          <a:spcPts val="0"/>
                        </a:spcAft>
                      </a:pPr>
                      <a:r>
                        <a:rPr lang="x-none" altLang="ja-JP" sz="1800" b="1" noProof="0" dirty="0" smtClean="0">
                          <a:solidFill>
                            <a:srgbClr val="0093D0"/>
                          </a:solidFill>
                          <a:effectLst/>
                          <a:latin typeface="+mn-lt"/>
                          <a:ea typeface="MS Mincho"/>
                        </a:rPr>
                        <a:t>PDE</a:t>
                      </a:r>
                      <a:r>
                        <a:rPr lang="ja-JP" altLang="x-none" sz="1800" b="1" noProof="0" dirty="0" smtClean="0">
                          <a:solidFill>
                            <a:srgbClr val="0093D0"/>
                          </a:solidFill>
                          <a:effectLst/>
                          <a:latin typeface="+mn-lt"/>
                          <a:ea typeface="MS Mincho"/>
                        </a:rPr>
                        <a:t>（</a:t>
                      </a:r>
                      <a:r>
                        <a:rPr lang="x-none" altLang="ja-JP" sz="1800" noProof="0" dirty="0" smtClean="0">
                          <a:solidFill>
                            <a:srgbClr val="0093D0"/>
                          </a:solidFill>
                          <a:effectLst/>
                          <a:latin typeface="+mn-lt"/>
                        </a:rPr>
                        <a:t>µ</a:t>
                      </a:r>
                      <a:r>
                        <a:rPr lang="x-none" altLang="ja-JP" sz="1800" b="1" noProof="0" dirty="0" smtClean="0">
                          <a:solidFill>
                            <a:srgbClr val="0093D0"/>
                          </a:solidFill>
                          <a:effectLst/>
                          <a:latin typeface="+mn-lt"/>
                          <a:ea typeface="MS Mincho"/>
                        </a:rPr>
                        <a:t>g/day</a:t>
                      </a:r>
                      <a:r>
                        <a:rPr lang="ja-JP" altLang="x-none" sz="1800" b="1" noProof="0" dirty="0" smtClean="0">
                          <a:solidFill>
                            <a:srgbClr val="0093D0"/>
                          </a:solidFill>
                          <a:effectLst/>
                          <a:latin typeface="+mn-lt"/>
                          <a:ea typeface="MS Mincho"/>
                        </a:rPr>
                        <a:t>）</a:t>
                      </a:r>
                      <a:endParaRPr lang="ja-JP" altLang="en-US" sz="1800" b="1" noProof="0" dirty="0">
                        <a:solidFill>
                          <a:srgbClr val="0093D0"/>
                        </a:solidFill>
                        <a:effectLst/>
                        <a:latin typeface="+mn-lt"/>
                        <a:ea typeface="MS Mincho"/>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rtl="0">
                        <a:spcBef>
                          <a:spcPts val="0"/>
                        </a:spcBef>
                        <a:spcAft>
                          <a:spcPts val="0"/>
                        </a:spcAft>
                      </a:pPr>
                      <a:r>
                        <a:rPr lang="x-none" altLang="ja-JP" sz="1800" b="1" noProof="0" smtClean="0">
                          <a:solidFill>
                            <a:srgbClr val="0093D0"/>
                          </a:solidFill>
                          <a:effectLst/>
                          <a:latin typeface="+mn-lt"/>
                          <a:ea typeface="MS Mincho"/>
                        </a:rPr>
                        <a:t>5</a:t>
                      </a:r>
                      <a:endParaRPr lang="ja-JP" altLang="en-US" sz="1800" b="1" noProof="0">
                        <a:solidFill>
                          <a:srgbClr val="0093D0"/>
                        </a:solidFill>
                        <a:effectLst/>
                        <a:latin typeface="+mn-lt"/>
                        <a:ea typeface="MS Mincho"/>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rtl="0">
                        <a:spcBef>
                          <a:spcPts val="0"/>
                        </a:spcBef>
                        <a:spcAft>
                          <a:spcPts val="0"/>
                        </a:spcAft>
                      </a:pPr>
                      <a:r>
                        <a:rPr lang="x-none" altLang="ja-JP" sz="1800" b="1" noProof="0" smtClean="0">
                          <a:solidFill>
                            <a:srgbClr val="0093D0"/>
                          </a:solidFill>
                          <a:effectLst/>
                          <a:latin typeface="+mn-lt"/>
                          <a:ea typeface="MS Mincho"/>
                        </a:rPr>
                        <a:t>15</a:t>
                      </a:r>
                      <a:endParaRPr lang="ja-JP" altLang="en-US" sz="1800" b="1" noProof="0">
                        <a:solidFill>
                          <a:srgbClr val="0093D0"/>
                        </a:solidFill>
                        <a:effectLst/>
                        <a:latin typeface="+mn-lt"/>
                        <a:ea typeface="MS Mincho"/>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rtl="0">
                        <a:spcBef>
                          <a:spcPts val="0"/>
                        </a:spcBef>
                        <a:spcAft>
                          <a:spcPts val="0"/>
                        </a:spcAft>
                      </a:pPr>
                      <a:r>
                        <a:rPr lang="x-none" altLang="ja-JP" sz="1800" b="1" noProof="0" smtClean="0">
                          <a:solidFill>
                            <a:srgbClr val="0093D0"/>
                          </a:solidFill>
                          <a:effectLst/>
                          <a:latin typeface="+mn-lt"/>
                          <a:ea typeface="MS Mincho"/>
                        </a:rPr>
                        <a:t>5</a:t>
                      </a:r>
                      <a:endParaRPr lang="ja-JP" altLang="en-US" sz="1800" b="1" noProof="0">
                        <a:solidFill>
                          <a:srgbClr val="0093D0"/>
                        </a:solidFill>
                        <a:effectLst/>
                        <a:latin typeface="+mn-lt"/>
                        <a:ea typeface="MS Mincho"/>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rtl="0">
                        <a:spcBef>
                          <a:spcPts val="0"/>
                        </a:spcBef>
                        <a:spcAft>
                          <a:spcPts val="0"/>
                        </a:spcAft>
                      </a:pPr>
                      <a:r>
                        <a:rPr lang="x-none" altLang="ja-JP" sz="1800" b="1" noProof="0" smtClean="0">
                          <a:solidFill>
                            <a:srgbClr val="0093D0"/>
                          </a:solidFill>
                          <a:effectLst/>
                          <a:latin typeface="+mn-lt"/>
                          <a:ea typeface="MS Mincho"/>
                        </a:rPr>
                        <a:t>30</a:t>
                      </a:r>
                      <a:endParaRPr lang="ja-JP" altLang="en-US" sz="1800" b="1" noProof="0">
                        <a:solidFill>
                          <a:srgbClr val="0093D0"/>
                        </a:solidFill>
                        <a:effectLst/>
                        <a:latin typeface="+mn-lt"/>
                        <a:ea typeface="MS Mincho"/>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rtl="0">
                        <a:spcBef>
                          <a:spcPts val="0"/>
                        </a:spcBef>
                        <a:spcAft>
                          <a:spcPts val="0"/>
                        </a:spcAft>
                      </a:pPr>
                      <a:r>
                        <a:rPr lang="x-none" altLang="ja-JP" sz="1800" b="1" noProof="0" smtClean="0">
                          <a:solidFill>
                            <a:srgbClr val="0093D0"/>
                          </a:solidFill>
                          <a:effectLst/>
                          <a:latin typeface="+mn-lt"/>
                          <a:ea typeface="MS Mincho"/>
                        </a:rPr>
                        <a:t>100</a:t>
                      </a:r>
                      <a:endParaRPr lang="ja-JP" altLang="en-US" sz="1800" b="1" noProof="0">
                        <a:solidFill>
                          <a:srgbClr val="0093D0"/>
                        </a:solidFill>
                        <a:effectLst/>
                        <a:latin typeface="+mn-lt"/>
                        <a:ea typeface="MS Mincho"/>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rtl="0">
                        <a:spcBef>
                          <a:spcPts val="0"/>
                        </a:spcBef>
                        <a:spcAft>
                          <a:spcPts val="0"/>
                        </a:spcAft>
                      </a:pPr>
                      <a:r>
                        <a:rPr lang="x-none" altLang="ja-JP" sz="1800" b="1" noProof="0" smtClean="0">
                          <a:solidFill>
                            <a:srgbClr val="0093D0"/>
                          </a:solidFill>
                          <a:effectLst/>
                          <a:latin typeface="+mn-lt"/>
                          <a:ea typeface="MS Mincho"/>
                        </a:rPr>
                        <a:t>100</a:t>
                      </a:r>
                      <a:endParaRPr lang="ja-JP" altLang="en-US" sz="1800" b="1" noProof="0">
                        <a:solidFill>
                          <a:srgbClr val="0093D0"/>
                        </a:solidFill>
                        <a:effectLst/>
                        <a:latin typeface="+mn-lt"/>
                        <a:ea typeface="MS Mincho"/>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rtl="0">
                        <a:spcBef>
                          <a:spcPts val="0"/>
                        </a:spcBef>
                        <a:spcAft>
                          <a:spcPts val="0"/>
                        </a:spcAft>
                      </a:pPr>
                      <a:r>
                        <a:rPr lang="x-none" altLang="ja-JP" sz="1800" b="1" noProof="0" dirty="0" smtClean="0">
                          <a:solidFill>
                            <a:srgbClr val="0093D0"/>
                          </a:solidFill>
                          <a:effectLst/>
                          <a:latin typeface="+mn-lt"/>
                          <a:ea typeface="MS Mincho"/>
                        </a:rPr>
                        <a:t>200</a:t>
                      </a:r>
                      <a:endParaRPr lang="ja-JP" altLang="en-US" sz="1800" b="1" noProof="0" dirty="0">
                        <a:solidFill>
                          <a:srgbClr val="0093D0"/>
                        </a:solidFill>
                        <a:effectLst/>
                        <a:latin typeface="+mn-lt"/>
                        <a:ea typeface="MS Mincho"/>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10012"/>
                  </a:ext>
                </a:extLst>
              </a:tr>
            </a:tbl>
          </a:graphicData>
        </a:graphic>
      </p:graphicFrame>
      <p:sp>
        <p:nvSpPr>
          <p:cNvPr id="4" name="TextBox 3"/>
          <p:cNvSpPr txBox="1"/>
          <p:nvPr/>
        </p:nvSpPr>
        <p:spPr bwMode="auto">
          <a:xfrm>
            <a:off x="196280" y="5745832"/>
            <a:ext cx="9145016" cy="1136423"/>
          </a:xfrm>
          <a:prstGeom prst="rect">
            <a:avLst/>
          </a:prstGeom>
          <a:noFill/>
          <a:ln w="9525">
            <a:noFill/>
            <a:round/>
            <a:headEnd/>
            <a:tailEnd/>
          </a:ln>
        </p:spPr>
        <p:txBody>
          <a:bodyPr wrap="square" lIns="90000" tIns="92880" rIns="90000" bIns="45000" rtlCol="0">
            <a:spAutoFit/>
          </a:bodyPr>
          <a:lstStyle/>
          <a:p>
            <a:pPr marL="360363" indent="-360363" rtl="0">
              <a:lnSpc>
                <a:spcPct val="81000"/>
              </a:lnSpc>
              <a:tabLst>
                <a:tab pos="723900" algn="l"/>
                <a:tab pos="1447800" algn="l"/>
                <a:tab pos="2171700" algn="l"/>
                <a:tab pos="2895600" algn="l"/>
                <a:tab pos="3619500" algn="l"/>
                <a:tab pos="4343400" algn="l"/>
                <a:tab pos="5067300" algn="l"/>
                <a:tab pos="5791200" algn="l"/>
              </a:tabLst>
            </a:pPr>
            <a:r>
              <a:rPr lang="ja-JP" altLang="x-none" sz="2000" dirty="0" smtClean="0">
                <a:solidFill>
                  <a:schemeClr val="accent4">
                    <a:lumMod val="75000"/>
                    <a:lumOff val="25000"/>
                  </a:schemeClr>
                </a:solidFill>
                <a:latin typeface="+mn-lt"/>
              </a:rPr>
              <a:t>**</a:t>
            </a:r>
            <a:r>
              <a:rPr lang="en-US" altLang="ja-JP" sz="2000" dirty="0" smtClean="0">
                <a:solidFill>
                  <a:schemeClr val="accent4">
                    <a:lumMod val="75000"/>
                    <a:lumOff val="25000"/>
                  </a:schemeClr>
                </a:solidFill>
                <a:latin typeface="+mn-lt"/>
              </a:rPr>
              <a:t>	</a:t>
            </a:r>
            <a:r>
              <a:rPr lang="ja-JP" altLang="x-none" sz="2000" dirty="0" smtClean="0">
                <a:solidFill>
                  <a:schemeClr val="tx1"/>
                </a:solidFill>
                <a:latin typeface="+mn-lt"/>
              </a:rPr>
              <a:t>最大許容濃度は、予測濃度に基づいて申請者が提案する。他の濃度を提案してもよい。</a:t>
            </a:r>
          </a:p>
          <a:p>
            <a:pPr marL="360363" indent="-360363" rtl="0">
              <a:lnSpc>
                <a:spcPct val="81000"/>
              </a:lnSpc>
              <a:tabLst>
                <a:tab pos="723900" algn="l"/>
                <a:tab pos="1447800" algn="l"/>
                <a:tab pos="2171700" algn="l"/>
                <a:tab pos="2895600" algn="l"/>
                <a:tab pos="3619500" algn="l"/>
                <a:tab pos="4343400" algn="l"/>
                <a:tab pos="5067300" algn="l"/>
                <a:tab pos="5791200" algn="l"/>
              </a:tabLst>
            </a:pPr>
            <a:r>
              <a:rPr lang="ja-JP" altLang="x-none" sz="2000" dirty="0" smtClean="0">
                <a:solidFill>
                  <a:schemeClr val="tx1"/>
                </a:solidFill>
                <a:latin typeface="+mn-lt"/>
              </a:rPr>
              <a:t>*</a:t>
            </a:r>
            <a:r>
              <a:rPr lang="en-US" altLang="ja-JP" sz="2000" dirty="0" smtClean="0">
                <a:solidFill>
                  <a:schemeClr val="tx1"/>
                </a:solidFill>
                <a:latin typeface="+mn-lt"/>
              </a:rPr>
              <a:t>	</a:t>
            </a:r>
            <a:r>
              <a:rPr lang="ja-JP" altLang="x-none" sz="2000" dirty="0" smtClean="0">
                <a:solidFill>
                  <a:schemeClr val="tx1"/>
                </a:solidFill>
                <a:latin typeface="+mn-lt"/>
              </a:rPr>
              <a:t>リスクアセスメント</a:t>
            </a:r>
            <a:r>
              <a:rPr lang="ja-JP" altLang="en-US" sz="2000" dirty="0" smtClean="0">
                <a:solidFill>
                  <a:schemeClr val="tx1"/>
                </a:solidFill>
                <a:latin typeface="+mn-lt"/>
              </a:rPr>
              <a:t>の結果</a:t>
            </a:r>
            <a:r>
              <a:rPr lang="ja-JP" altLang="x-none" sz="2000" dirty="0" smtClean="0">
                <a:solidFill>
                  <a:schemeClr val="tx1"/>
                </a:solidFill>
                <a:latin typeface="+mn-lt"/>
              </a:rPr>
              <a:t>、</a:t>
            </a:r>
            <a:r>
              <a:rPr lang="x-none" altLang="ja-JP" sz="2000" dirty="0" smtClean="0">
                <a:solidFill>
                  <a:schemeClr val="tx1"/>
                </a:solidFill>
                <a:latin typeface="+mn-lt"/>
              </a:rPr>
              <a:t>Pd</a:t>
            </a:r>
            <a:r>
              <a:rPr lang="ja-JP" altLang="x-none" sz="2000" dirty="0" smtClean="0">
                <a:solidFill>
                  <a:schemeClr val="tx1"/>
                </a:solidFill>
                <a:latin typeface="+mn-lt"/>
              </a:rPr>
              <a:t>は潜在的元素不純物でな</a:t>
            </a:r>
            <a:r>
              <a:rPr lang="ja-JP" altLang="en-US" sz="2000" dirty="0" smtClean="0">
                <a:solidFill>
                  <a:schemeClr val="tx1"/>
                </a:solidFill>
                <a:latin typeface="+mn-lt"/>
              </a:rPr>
              <a:t>かったことから</a:t>
            </a:r>
            <a:r>
              <a:rPr lang="ja-JP" altLang="x-none" sz="2000" dirty="0" smtClean="0">
                <a:solidFill>
                  <a:schemeClr val="tx1"/>
                </a:solidFill>
                <a:latin typeface="+mn-lt"/>
              </a:rPr>
              <a:t>、定量</a:t>
            </a:r>
            <a:r>
              <a:rPr lang="ja-JP" altLang="en-US" sz="2000" dirty="0" smtClean="0">
                <a:solidFill>
                  <a:schemeClr val="tx1"/>
                </a:solidFill>
                <a:latin typeface="+mn-lt"/>
              </a:rPr>
              <a:t>しなかった</a:t>
            </a:r>
            <a:r>
              <a:rPr lang="ja-JP" altLang="x-none" sz="2000" dirty="0" smtClean="0">
                <a:solidFill>
                  <a:schemeClr val="tx1"/>
                </a:solidFill>
                <a:latin typeface="+mn-lt"/>
              </a:rPr>
              <a:t>。</a:t>
            </a:r>
            <a:endParaRPr lang="ja-JP" altLang="en-US" sz="2000" dirty="0">
              <a:solidFill>
                <a:schemeClr val="tx1"/>
              </a:solidFill>
              <a:latin typeface="+mn-lt"/>
            </a:endParaRPr>
          </a:p>
        </p:txBody>
      </p:sp>
    </p:spTree>
    <p:extLst>
      <p:ext uri="{BB962C8B-B14F-4D97-AF65-F5344CB8AC3E}">
        <p14:creationId xmlns:p14="http://schemas.microsoft.com/office/powerpoint/2010/main" val="143311015"/>
      </p:ext>
    </p:extLst>
  </p:cSld>
  <p:clrMapOvr>
    <a:masterClrMapping/>
  </p:clrMapOvr>
  <mc:AlternateContent xmlns:mc="http://schemas.openxmlformats.org/markup-compatibility/2006" xmlns:p14="http://schemas.microsoft.com/office/powerpoint/2010/main">
    <mc:Choice Requires="p14">
      <p:transition p14:dur="250">
        <p:wipe/>
      </p:transition>
    </mc:Choice>
    <mc:Fallback xmlns="">
      <p:transition>
        <p:wip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rtlCol="0"/>
          <a:lstStyle/>
          <a:p>
            <a:pPr rtl="0"/>
            <a:r>
              <a:rPr lang="ja-JP" altLang="x-none" dirty="0" smtClean="0">
                <a:solidFill>
                  <a:srgbClr val="0093D0"/>
                </a:solidFill>
              </a:rPr>
              <a:t>オプション</a:t>
            </a:r>
            <a:r>
              <a:rPr lang="x-none" altLang="ja-JP" dirty="0" smtClean="0">
                <a:solidFill>
                  <a:srgbClr val="0093D0"/>
                </a:solidFill>
              </a:rPr>
              <a:t>3</a:t>
            </a:r>
            <a:r>
              <a:rPr lang="ja-JP" altLang="x-none" dirty="0" smtClean="0">
                <a:solidFill>
                  <a:srgbClr val="0093D0"/>
                </a:solidFill>
              </a:rPr>
              <a:t>では、最終製剤中の元素不純物の許容濃度を決定する。</a:t>
            </a:r>
          </a:p>
          <a:p>
            <a:pPr lvl="1" rtl="0"/>
            <a:r>
              <a:rPr lang="ja-JP" altLang="x-none" dirty="0" smtClean="0">
                <a:solidFill>
                  <a:srgbClr val="0093D0"/>
                </a:solidFill>
                <a:ea typeface="+mn-ea"/>
              </a:rPr>
              <a:t>最大一日投与量に基づく</a:t>
            </a:r>
            <a:endParaRPr lang="ja-JP" altLang="x-none" dirty="0">
              <a:solidFill>
                <a:srgbClr val="0093D0"/>
              </a:solidFill>
              <a:ea typeface="+mn-ea"/>
            </a:endParaRPr>
          </a:p>
        </p:txBody>
      </p:sp>
      <p:sp>
        <p:nvSpPr>
          <p:cNvPr id="4" name="Title 1"/>
          <p:cNvSpPr>
            <a:spLocks noGrp="1"/>
          </p:cNvSpPr>
          <p:nvPr>
            <p:ph type="title"/>
          </p:nvPr>
        </p:nvSpPr>
        <p:spPr>
          <a:xfrm>
            <a:off x="705008" y="1137320"/>
            <a:ext cx="8566150" cy="982817"/>
          </a:xfrm>
        </p:spPr>
        <p:txBody>
          <a:bodyPr rtlCol="0"/>
          <a:lstStyle/>
          <a:p>
            <a:pPr algn="ctr" rtl="0"/>
            <a:r>
              <a:rPr lang="x-none" altLang="ja-JP" dirty="0" smtClean="0">
                <a:ea typeface="+mn-ea"/>
              </a:rPr>
              <a:t>Q3D</a:t>
            </a:r>
            <a:r>
              <a:rPr lang="ja-JP" altLang="x-none" dirty="0" smtClean="0">
                <a:ea typeface="+mn-ea"/>
              </a:rPr>
              <a:t>　付録</a:t>
            </a:r>
            <a:r>
              <a:rPr lang="x-none" altLang="ja-JP" dirty="0" smtClean="0">
                <a:ea typeface="+mn-ea"/>
              </a:rPr>
              <a:t>4</a:t>
            </a:r>
            <a:r>
              <a:rPr lang="ja-JP" altLang="x-none" dirty="0" smtClean="0">
                <a:ea typeface="+mn-ea"/>
              </a:rPr>
              <a:t>　例：</a:t>
            </a:r>
            <a:r>
              <a:rPr lang="ja-JP" altLang="en-US" dirty="0" smtClean="0">
                <a:ea typeface="+mn-ea"/>
              </a:rPr>
              <a:t/>
            </a:r>
            <a:br>
              <a:rPr lang="ja-JP" altLang="en-US" dirty="0" smtClean="0">
                <a:ea typeface="+mn-ea"/>
              </a:rPr>
            </a:br>
            <a:r>
              <a:rPr lang="ja-JP" altLang="x-none" dirty="0" smtClean="0">
                <a:ea typeface="+mn-ea"/>
              </a:rPr>
              <a:t>オプション</a:t>
            </a:r>
            <a:r>
              <a:rPr lang="x-none" altLang="ja-JP" dirty="0" smtClean="0">
                <a:ea typeface="+mn-ea"/>
              </a:rPr>
              <a:t>3</a:t>
            </a:r>
            <a:endParaRPr lang="ja-JP" altLang="en-US" dirty="0">
              <a:ea typeface="+mn-ea"/>
            </a:endParaRPr>
          </a:p>
        </p:txBody>
      </p:sp>
    </p:spTree>
    <p:extLst>
      <p:ext uri="{BB962C8B-B14F-4D97-AF65-F5344CB8AC3E}">
        <p14:creationId xmlns:p14="http://schemas.microsoft.com/office/powerpoint/2010/main" val="1751593556"/>
      </p:ext>
    </p:extLst>
  </p:cSld>
  <p:clrMapOvr>
    <a:masterClrMapping/>
  </p:clrMapOvr>
  <mc:AlternateContent xmlns:mc="http://schemas.openxmlformats.org/markup-compatibility/2006" xmlns:p14="http://schemas.microsoft.com/office/powerpoint/2010/main">
    <mc:Choice Requires="p14">
      <p:transition p14:dur="250">
        <p:wipe/>
      </p:transition>
    </mc:Choice>
    <mc:Fallback xmlns="">
      <p:transition>
        <p:wip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05008" y="1137320"/>
            <a:ext cx="8566150" cy="982817"/>
          </a:xfrm>
        </p:spPr>
        <p:txBody>
          <a:bodyPr rtlCol="0"/>
          <a:lstStyle/>
          <a:p>
            <a:pPr algn="ctr" rtl="0"/>
            <a:r>
              <a:rPr lang="ja-JP" altLang="x-none" smtClean="0">
                <a:ea typeface="+mn-ea"/>
              </a:rPr>
              <a:t>オプション</a:t>
            </a:r>
            <a:r>
              <a:rPr lang="x-none" altLang="ja-JP" smtClean="0">
                <a:ea typeface="+mn-ea"/>
              </a:rPr>
              <a:t>3</a:t>
            </a:r>
            <a:r>
              <a:rPr lang="ja-JP" altLang="x-none" smtClean="0">
                <a:ea typeface="+mn-ea"/>
              </a:rPr>
              <a:t>　濃度</a:t>
            </a:r>
            <a:endParaRPr lang="ja-JP" altLang="en-US">
              <a:ea typeface="+mn-ea"/>
            </a:endParaRPr>
          </a:p>
        </p:txBody>
      </p:sp>
      <p:graphicFrame>
        <p:nvGraphicFramePr>
          <p:cNvPr id="4" name="Table 3"/>
          <p:cNvGraphicFramePr>
            <a:graphicFrameLocks noGrp="1"/>
          </p:cNvGraphicFramePr>
          <p:nvPr>
            <p:extLst/>
          </p:nvPr>
        </p:nvGraphicFramePr>
        <p:xfrm>
          <a:off x="660216" y="2433463"/>
          <a:ext cx="8321040" cy="3551305"/>
        </p:xfrm>
        <a:graphic>
          <a:graphicData uri="http://schemas.openxmlformats.org/drawingml/2006/table">
            <a:tbl>
              <a:tblPr>
                <a:tableStyleId>{5C22544A-7EE6-4342-B048-85BDC9FD1C3A}</a:tableStyleId>
              </a:tblPr>
              <a:tblGrid>
                <a:gridCol w="1645920">
                  <a:extLst>
                    <a:ext uri="{9D8B030D-6E8A-4147-A177-3AD203B41FA5}">
                      <a16:colId xmlns:a16="http://schemas.microsoft.com/office/drawing/2014/main" xmlns="" val="20000"/>
                    </a:ext>
                  </a:extLst>
                </a:gridCol>
                <a:gridCol w="1874520">
                  <a:extLst>
                    <a:ext uri="{9D8B030D-6E8A-4147-A177-3AD203B41FA5}">
                      <a16:colId xmlns:a16="http://schemas.microsoft.com/office/drawing/2014/main" xmlns="" val="20001"/>
                    </a:ext>
                  </a:extLst>
                </a:gridCol>
                <a:gridCol w="685800">
                  <a:extLst>
                    <a:ext uri="{9D8B030D-6E8A-4147-A177-3AD203B41FA5}">
                      <a16:colId xmlns:a16="http://schemas.microsoft.com/office/drawing/2014/main" xmlns="" val="20002"/>
                    </a:ext>
                  </a:extLst>
                </a:gridCol>
                <a:gridCol w="685800">
                  <a:extLst>
                    <a:ext uri="{9D8B030D-6E8A-4147-A177-3AD203B41FA5}">
                      <a16:colId xmlns:a16="http://schemas.microsoft.com/office/drawing/2014/main" xmlns="" val="20003"/>
                    </a:ext>
                  </a:extLst>
                </a:gridCol>
                <a:gridCol w="685800">
                  <a:extLst>
                    <a:ext uri="{9D8B030D-6E8A-4147-A177-3AD203B41FA5}">
                      <a16:colId xmlns:a16="http://schemas.microsoft.com/office/drawing/2014/main" xmlns="" val="20004"/>
                    </a:ext>
                  </a:extLst>
                </a:gridCol>
                <a:gridCol w="685800">
                  <a:extLst>
                    <a:ext uri="{9D8B030D-6E8A-4147-A177-3AD203B41FA5}">
                      <a16:colId xmlns:a16="http://schemas.microsoft.com/office/drawing/2014/main" xmlns="" val="20005"/>
                    </a:ext>
                  </a:extLst>
                </a:gridCol>
                <a:gridCol w="685800">
                  <a:extLst>
                    <a:ext uri="{9D8B030D-6E8A-4147-A177-3AD203B41FA5}">
                      <a16:colId xmlns:a16="http://schemas.microsoft.com/office/drawing/2014/main" xmlns="" val="20006"/>
                    </a:ext>
                  </a:extLst>
                </a:gridCol>
                <a:gridCol w="685800">
                  <a:extLst>
                    <a:ext uri="{9D8B030D-6E8A-4147-A177-3AD203B41FA5}">
                      <a16:colId xmlns:a16="http://schemas.microsoft.com/office/drawing/2014/main" xmlns="" val="20007"/>
                    </a:ext>
                  </a:extLst>
                </a:gridCol>
                <a:gridCol w="685800">
                  <a:extLst>
                    <a:ext uri="{9D8B030D-6E8A-4147-A177-3AD203B41FA5}">
                      <a16:colId xmlns:a16="http://schemas.microsoft.com/office/drawing/2014/main" xmlns="" val="20008"/>
                    </a:ext>
                  </a:extLst>
                </a:gridCol>
              </a:tblGrid>
              <a:tr h="504057">
                <a:tc>
                  <a:txBody>
                    <a:bodyPr/>
                    <a:lstStyle/>
                    <a:p>
                      <a:pPr algn="ctr" rtl="0" fontAlgn="ctr"/>
                      <a:r>
                        <a:rPr lang="ja-JP" altLang="x-none" sz="2000" b="0" i="0" u="none" strike="noStrike" noProof="0" dirty="0" smtClean="0">
                          <a:solidFill>
                            <a:srgbClr val="0093D0"/>
                          </a:solidFill>
                          <a:effectLst/>
                          <a:latin typeface="Arial"/>
                        </a:rPr>
                        <a:t> </a:t>
                      </a:r>
                      <a:endParaRPr lang="ja-JP" altLang="x-none" sz="2000" b="0" i="0" u="none" strike="noStrike" noProof="0" dirty="0">
                        <a:solidFill>
                          <a:srgbClr val="0093D0"/>
                        </a:solidFill>
                        <a:effectLst/>
                        <a:latin typeface="Arial"/>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ja-JP" altLang="x-none" sz="2000" b="0" i="0" u="none" strike="noStrike" noProof="0" smtClean="0">
                          <a:solidFill>
                            <a:srgbClr val="0093D0"/>
                          </a:solidFill>
                          <a:effectLst/>
                          <a:latin typeface="Arial"/>
                        </a:rPr>
                        <a:t> </a:t>
                      </a:r>
                      <a:endParaRPr lang="ja-JP" altLang="x-none" sz="2000" b="0" i="0" u="none" strike="noStrike" noProof="0">
                        <a:solidFill>
                          <a:srgbClr val="0093D0"/>
                        </a:solidFill>
                        <a:effectLst/>
                        <a:latin typeface="Arial"/>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gridSpan="7">
                  <a:txBody>
                    <a:bodyPr/>
                    <a:lstStyle/>
                    <a:p>
                      <a:pPr algn="ctr" rtl="0" fontAlgn="ctr"/>
                      <a:r>
                        <a:rPr lang="ja-JP" altLang="x-none" sz="2000" b="0" i="0" u="none" strike="noStrike" noProof="0" dirty="0" smtClean="0">
                          <a:solidFill>
                            <a:srgbClr val="0093D0"/>
                          </a:solidFill>
                          <a:effectLst/>
                          <a:latin typeface="Arial"/>
                        </a:rPr>
                        <a:t>最大許容濃度（</a:t>
                      </a:r>
                      <a:r>
                        <a:rPr lang="x-none" altLang="ja-JP" sz="2000" b="0" i="0" u="none" strike="noStrike" noProof="0" dirty="0" smtClean="0">
                          <a:solidFill>
                            <a:srgbClr val="0093D0"/>
                          </a:solidFill>
                          <a:effectLst/>
                          <a:latin typeface="Arial"/>
                        </a:rPr>
                        <a:t>µg/g</a:t>
                      </a:r>
                      <a:r>
                        <a:rPr lang="ja-JP" altLang="x-none" sz="2000" b="0" i="0" u="none" strike="noStrike" noProof="0" dirty="0" smtClean="0">
                          <a:solidFill>
                            <a:srgbClr val="0093D0"/>
                          </a:solidFill>
                          <a:effectLst/>
                          <a:latin typeface="Arial"/>
                        </a:rPr>
                        <a:t>）</a:t>
                      </a:r>
                      <a:endParaRPr lang="ja-JP" altLang="x-none" sz="2000" b="0" i="0" u="none" strike="noStrike" noProof="0" dirty="0">
                        <a:solidFill>
                          <a:srgbClr val="0093D0"/>
                        </a:solidFill>
                        <a:effectLst/>
                        <a:latin typeface="Arial"/>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pPr rtl="0"/>
                      <a:endParaRPr lang="en-US"/>
                    </a:p>
                  </a:txBody>
                  <a:tcPr/>
                </a:tc>
                <a:tc hMerge="1">
                  <a:txBody>
                    <a:bodyPr/>
                    <a:lstStyle/>
                    <a:p>
                      <a:pPr rtl="0"/>
                      <a:endParaRPr lang="en-US"/>
                    </a:p>
                  </a:txBody>
                  <a:tcPr/>
                </a:tc>
                <a:tc hMerge="1">
                  <a:txBody>
                    <a:bodyPr/>
                    <a:lstStyle/>
                    <a:p>
                      <a:pPr rtl="0"/>
                      <a:endParaRPr lang="en-US"/>
                    </a:p>
                  </a:txBody>
                  <a:tcPr/>
                </a:tc>
                <a:tc hMerge="1">
                  <a:txBody>
                    <a:bodyPr/>
                    <a:lstStyle/>
                    <a:p>
                      <a:pPr rtl="0"/>
                      <a:endParaRPr lang="en-US"/>
                    </a:p>
                  </a:txBody>
                  <a:tcPr/>
                </a:tc>
                <a:tc hMerge="1">
                  <a:txBody>
                    <a:bodyPr/>
                    <a:lstStyle/>
                    <a:p>
                      <a:pPr rtl="0"/>
                      <a:endParaRPr lang="en-US"/>
                    </a:p>
                  </a:txBody>
                  <a:tcPr/>
                </a:tc>
                <a:tc hMerge="1">
                  <a:txBody>
                    <a:bodyPr/>
                    <a:lstStyle/>
                    <a:p>
                      <a:pPr rtl="0"/>
                      <a:endParaRPr lang="en-US"/>
                    </a:p>
                  </a:txBody>
                  <a:tcPr/>
                </a:tc>
                <a:extLst>
                  <a:ext uri="{0D108BD9-81ED-4DB2-BD59-A6C34878D82A}">
                    <a16:rowId xmlns:a16="http://schemas.microsoft.com/office/drawing/2014/main" xmlns="" val="10000"/>
                  </a:ext>
                </a:extLst>
              </a:tr>
              <a:tr h="987555">
                <a:tc>
                  <a:txBody>
                    <a:bodyPr/>
                    <a:lstStyle/>
                    <a:p>
                      <a:pPr algn="ctr" rtl="0" fontAlgn="ctr"/>
                      <a:r>
                        <a:rPr lang="ja-JP" altLang="x-none" sz="2000" b="0" i="0" u="none" strike="noStrike" noProof="0" smtClean="0">
                          <a:solidFill>
                            <a:srgbClr val="0093D0"/>
                          </a:solidFill>
                          <a:effectLst/>
                          <a:latin typeface="Arial"/>
                        </a:rPr>
                        <a:t> </a:t>
                      </a:r>
                      <a:endParaRPr lang="ja-JP" altLang="x-none" sz="2000" b="0" i="0" u="none" strike="noStrike" noProof="0">
                        <a:solidFill>
                          <a:srgbClr val="0093D0"/>
                        </a:solidFill>
                        <a:effectLst/>
                        <a:latin typeface="Arial"/>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ja-JP" altLang="x-none" sz="2000" b="0" i="0" u="none" strike="noStrike" noProof="0" dirty="0" smtClean="0">
                          <a:solidFill>
                            <a:srgbClr val="0093D0"/>
                          </a:solidFill>
                          <a:effectLst/>
                          <a:latin typeface="Arial"/>
                        </a:rPr>
                        <a:t>一日摂取量（</a:t>
                      </a:r>
                      <a:r>
                        <a:rPr lang="x-none" altLang="ja-JP" sz="2000" b="0" i="0" u="none" strike="noStrike" noProof="0" dirty="0" smtClean="0">
                          <a:solidFill>
                            <a:srgbClr val="0093D0"/>
                          </a:solidFill>
                          <a:effectLst/>
                          <a:latin typeface="Arial"/>
                        </a:rPr>
                        <a:t>g</a:t>
                      </a:r>
                      <a:r>
                        <a:rPr lang="ja-JP" altLang="x-none" sz="2000" b="0" i="0" u="none" strike="noStrike" noProof="0" dirty="0" smtClean="0">
                          <a:solidFill>
                            <a:srgbClr val="0093D0"/>
                          </a:solidFill>
                          <a:effectLst/>
                          <a:latin typeface="Arial"/>
                        </a:rPr>
                        <a:t>）</a:t>
                      </a:r>
                      <a:endParaRPr lang="ja-JP" altLang="x-none" sz="2000" b="0" i="0" u="none" strike="noStrike" noProof="0" dirty="0">
                        <a:solidFill>
                          <a:srgbClr val="0093D0"/>
                        </a:solidFill>
                        <a:effectLst/>
                        <a:latin typeface="Arial"/>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x-none" altLang="ja-JP" sz="2000" b="0" i="0" u="none" strike="noStrike" noProof="0" smtClean="0">
                          <a:solidFill>
                            <a:srgbClr val="0093D0"/>
                          </a:solidFill>
                          <a:effectLst/>
                          <a:latin typeface="Arial"/>
                        </a:rPr>
                        <a:t>Pb</a:t>
                      </a:r>
                      <a:endParaRPr lang="x-none" altLang="ja-JP" sz="2000" b="0" i="0" u="none" strike="noStrike" noProof="0">
                        <a:solidFill>
                          <a:srgbClr val="0093D0"/>
                        </a:solidFill>
                        <a:effectLst/>
                        <a:latin typeface="Arial"/>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x-none" altLang="ja-JP" sz="2000" b="0" i="0" u="none" strike="noStrike" noProof="0" smtClean="0">
                          <a:solidFill>
                            <a:srgbClr val="0093D0"/>
                          </a:solidFill>
                          <a:effectLst/>
                          <a:latin typeface="Arial"/>
                        </a:rPr>
                        <a:t>As</a:t>
                      </a:r>
                      <a:endParaRPr lang="x-none" altLang="ja-JP" sz="2000" b="0" i="0" u="none" strike="noStrike" noProof="0">
                        <a:solidFill>
                          <a:srgbClr val="0093D0"/>
                        </a:solidFill>
                        <a:effectLst/>
                        <a:latin typeface="Arial"/>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x-none" altLang="ja-JP" sz="2000" b="0" i="0" u="none" strike="noStrike" noProof="0" smtClean="0">
                          <a:solidFill>
                            <a:srgbClr val="0093D0"/>
                          </a:solidFill>
                          <a:effectLst/>
                          <a:latin typeface="Arial"/>
                        </a:rPr>
                        <a:t>Cd</a:t>
                      </a:r>
                      <a:endParaRPr lang="x-none" altLang="ja-JP" sz="2000" b="0" i="0" u="none" strike="noStrike" noProof="0">
                        <a:solidFill>
                          <a:srgbClr val="0093D0"/>
                        </a:solidFill>
                        <a:effectLst/>
                        <a:latin typeface="Arial"/>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x-none" altLang="ja-JP" sz="2000" b="0" i="0" u="none" strike="noStrike" noProof="0" smtClean="0">
                          <a:solidFill>
                            <a:srgbClr val="0093D0"/>
                          </a:solidFill>
                          <a:effectLst/>
                          <a:latin typeface="Arial"/>
                        </a:rPr>
                        <a:t>Hg</a:t>
                      </a:r>
                      <a:endParaRPr lang="x-none" altLang="ja-JP" sz="2000" b="0" i="0" u="none" strike="noStrike" noProof="0">
                        <a:solidFill>
                          <a:srgbClr val="0093D0"/>
                        </a:solidFill>
                        <a:effectLst/>
                        <a:latin typeface="Arial"/>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x-none" altLang="ja-JP" sz="2000" b="0" i="0" u="none" strike="noStrike" noProof="0" smtClean="0">
                          <a:solidFill>
                            <a:srgbClr val="0093D0"/>
                          </a:solidFill>
                          <a:effectLst/>
                          <a:latin typeface="Arial"/>
                        </a:rPr>
                        <a:t>Pd</a:t>
                      </a:r>
                      <a:endParaRPr lang="x-none" altLang="ja-JP" sz="2000" b="0" i="0" u="none" strike="noStrike" noProof="0">
                        <a:solidFill>
                          <a:srgbClr val="0093D0"/>
                        </a:solidFill>
                        <a:effectLst/>
                        <a:latin typeface="Arial"/>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x-none" altLang="ja-JP" sz="2000" b="0" i="0" u="none" strike="noStrike" noProof="0" smtClean="0">
                          <a:solidFill>
                            <a:srgbClr val="0093D0"/>
                          </a:solidFill>
                          <a:effectLst/>
                          <a:latin typeface="Arial"/>
                        </a:rPr>
                        <a:t>V</a:t>
                      </a:r>
                      <a:endParaRPr lang="x-none" altLang="ja-JP" sz="2000" b="0" i="0" u="none" strike="noStrike" noProof="0">
                        <a:solidFill>
                          <a:srgbClr val="0093D0"/>
                        </a:solidFill>
                        <a:effectLst/>
                        <a:latin typeface="Arial"/>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x-none" altLang="ja-JP" sz="2000" b="0" i="0" u="none" strike="noStrike" noProof="0" smtClean="0">
                          <a:solidFill>
                            <a:srgbClr val="0093D0"/>
                          </a:solidFill>
                          <a:effectLst/>
                          <a:latin typeface="Arial"/>
                        </a:rPr>
                        <a:t>Ni</a:t>
                      </a:r>
                      <a:endParaRPr lang="x-none" altLang="ja-JP" sz="2000" b="0" i="0" u="none" strike="noStrike" noProof="0">
                        <a:solidFill>
                          <a:srgbClr val="0093D0"/>
                        </a:solidFill>
                        <a:effectLst/>
                        <a:latin typeface="Arial"/>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10001"/>
                  </a:ext>
                </a:extLst>
              </a:tr>
              <a:tr h="623285">
                <a:tc>
                  <a:txBody>
                    <a:bodyPr/>
                    <a:lstStyle/>
                    <a:p>
                      <a:pPr algn="l" rtl="0" fontAlgn="ctr"/>
                      <a:r>
                        <a:rPr lang="ja-JP" altLang="x-none" sz="2000" b="0" i="0" u="none" strike="noStrike" noProof="0" smtClean="0">
                          <a:solidFill>
                            <a:srgbClr val="0093D0"/>
                          </a:solidFill>
                          <a:effectLst/>
                          <a:latin typeface="Arial"/>
                        </a:rPr>
                        <a:t>製剤</a:t>
                      </a:r>
                      <a:endParaRPr lang="ja-JP" altLang="x-none" sz="2000" b="0" i="0" u="none" strike="noStrike" noProof="0">
                        <a:solidFill>
                          <a:srgbClr val="0093D0"/>
                        </a:solidFill>
                        <a:effectLst/>
                        <a:latin typeface="Arial"/>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x-none" altLang="ja-JP" sz="2000" b="0" i="0" u="none" strike="noStrike" noProof="0" smtClean="0">
                          <a:solidFill>
                            <a:srgbClr val="0093D0"/>
                          </a:solidFill>
                          <a:effectLst/>
                          <a:latin typeface="Arial"/>
                        </a:rPr>
                        <a:t>2.5</a:t>
                      </a:r>
                      <a:endParaRPr lang="x-none" altLang="ja-JP" sz="2000" b="0" i="0" u="none" strike="noStrike" noProof="0">
                        <a:solidFill>
                          <a:srgbClr val="0093D0"/>
                        </a:solidFill>
                        <a:effectLst/>
                        <a:latin typeface="Arial"/>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x-none" altLang="ja-JP" sz="2000" b="0" i="0" u="none" strike="noStrike" noProof="0" smtClean="0">
                          <a:solidFill>
                            <a:srgbClr val="0093D0"/>
                          </a:solidFill>
                          <a:effectLst/>
                          <a:latin typeface="Arial"/>
                        </a:rPr>
                        <a:t>2</a:t>
                      </a:r>
                      <a:endParaRPr lang="x-none" altLang="ja-JP" sz="2000" b="0" i="0" u="none" strike="noStrike" noProof="0">
                        <a:solidFill>
                          <a:srgbClr val="0093D0"/>
                        </a:solidFill>
                        <a:effectLst/>
                        <a:latin typeface="Arial"/>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x-none" altLang="ja-JP" sz="2000" b="0" i="0" u="none" strike="noStrike" noProof="0" smtClean="0">
                          <a:solidFill>
                            <a:srgbClr val="0093D0"/>
                          </a:solidFill>
                          <a:effectLst/>
                          <a:latin typeface="Arial"/>
                        </a:rPr>
                        <a:t>6</a:t>
                      </a:r>
                      <a:endParaRPr lang="x-none" altLang="ja-JP" sz="2000" b="0" i="0" u="none" strike="noStrike" noProof="0">
                        <a:solidFill>
                          <a:srgbClr val="0093D0"/>
                        </a:solidFill>
                        <a:effectLst/>
                        <a:latin typeface="Arial"/>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x-none" altLang="ja-JP" sz="2000" b="0" i="0" u="none" strike="noStrike" noProof="0" smtClean="0">
                          <a:solidFill>
                            <a:srgbClr val="0093D0"/>
                          </a:solidFill>
                          <a:effectLst/>
                          <a:latin typeface="Arial"/>
                        </a:rPr>
                        <a:t>2</a:t>
                      </a:r>
                      <a:endParaRPr lang="x-none" altLang="ja-JP" sz="2000" b="0" i="0" u="none" strike="noStrike" noProof="0">
                        <a:solidFill>
                          <a:srgbClr val="0093D0"/>
                        </a:solidFill>
                        <a:effectLst/>
                        <a:latin typeface="Arial"/>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x-none" altLang="ja-JP" sz="2000" b="0" i="0" u="none" strike="noStrike" noProof="0" smtClean="0">
                          <a:solidFill>
                            <a:srgbClr val="0093D0"/>
                          </a:solidFill>
                          <a:effectLst/>
                          <a:latin typeface="Arial"/>
                        </a:rPr>
                        <a:t>12</a:t>
                      </a:r>
                      <a:endParaRPr lang="x-none" altLang="ja-JP" sz="2000" b="0" i="0" u="none" strike="noStrike" noProof="0">
                        <a:solidFill>
                          <a:srgbClr val="0093D0"/>
                        </a:solidFill>
                        <a:effectLst/>
                        <a:latin typeface="Arial"/>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x-none" altLang="ja-JP" sz="2000" b="0" i="0" u="none" strike="noStrike" noProof="0" smtClean="0">
                          <a:solidFill>
                            <a:srgbClr val="0093D0"/>
                          </a:solidFill>
                          <a:effectLst/>
                          <a:latin typeface="Arial"/>
                        </a:rPr>
                        <a:t>40</a:t>
                      </a:r>
                      <a:endParaRPr lang="x-none" altLang="ja-JP" sz="2000" b="0" i="0" u="none" strike="noStrike" noProof="0">
                        <a:solidFill>
                          <a:srgbClr val="0093D0"/>
                        </a:solidFill>
                        <a:effectLst/>
                        <a:latin typeface="Arial"/>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x-none" altLang="ja-JP" sz="2000" b="0" i="0" u="none" strike="noStrike" noProof="0" smtClean="0">
                          <a:solidFill>
                            <a:srgbClr val="0093D0"/>
                          </a:solidFill>
                          <a:effectLst/>
                          <a:latin typeface="Arial"/>
                        </a:rPr>
                        <a:t>40</a:t>
                      </a:r>
                      <a:endParaRPr lang="x-none" altLang="ja-JP" sz="2000" b="0" i="0" u="none" strike="noStrike" noProof="0">
                        <a:solidFill>
                          <a:srgbClr val="0093D0"/>
                        </a:solidFill>
                        <a:effectLst/>
                        <a:latin typeface="Arial"/>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x-none" altLang="ja-JP" sz="2000" b="0" i="0" u="none" strike="noStrike" noProof="0" smtClean="0">
                          <a:solidFill>
                            <a:srgbClr val="0093D0"/>
                          </a:solidFill>
                          <a:effectLst/>
                          <a:latin typeface="Arial"/>
                        </a:rPr>
                        <a:t>80</a:t>
                      </a:r>
                      <a:endParaRPr lang="x-none" altLang="ja-JP" sz="2000" b="0" i="0" u="none" strike="noStrike" noProof="0">
                        <a:solidFill>
                          <a:srgbClr val="0093D0"/>
                        </a:solidFill>
                        <a:effectLst/>
                        <a:latin typeface="Arial"/>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10002"/>
                  </a:ext>
                </a:extLst>
              </a:tr>
              <a:tr h="718204">
                <a:tc gridSpan="2">
                  <a:txBody>
                    <a:bodyPr/>
                    <a:lstStyle/>
                    <a:p>
                      <a:pPr algn="ctr" rtl="0" fontAlgn="ctr"/>
                      <a:r>
                        <a:rPr lang="ja-JP" altLang="x-none" sz="2000" b="0" i="0" u="none" strike="noStrike" noProof="0" smtClean="0">
                          <a:solidFill>
                            <a:srgbClr val="0093D0"/>
                          </a:solidFill>
                          <a:effectLst/>
                          <a:latin typeface="Arial"/>
                        </a:rPr>
                        <a:t>最大一日摂取量（</a:t>
                      </a:r>
                      <a:r>
                        <a:rPr lang="x-none" altLang="ja-JP" sz="2000" b="0" i="0" u="none" strike="noStrike" noProof="0" smtClean="0">
                          <a:solidFill>
                            <a:srgbClr val="0093D0"/>
                          </a:solidFill>
                          <a:effectLst/>
                          <a:latin typeface="Arial"/>
                        </a:rPr>
                        <a:t>µg/day</a:t>
                      </a:r>
                      <a:r>
                        <a:rPr lang="ja-JP" altLang="x-none" sz="2000" b="0" i="0" u="none" strike="noStrike" noProof="0" smtClean="0">
                          <a:solidFill>
                            <a:srgbClr val="0093D0"/>
                          </a:solidFill>
                          <a:effectLst/>
                          <a:latin typeface="Arial"/>
                        </a:rPr>
                        <a:t>）</a:t>
                      </a:r>
                      <a:endParaRPr lang="ja-JP" altLang="en-US" sz="2000" b="0" i="0" u="none" strike="noStrike" noProof="0">
                        <a:solidFill>
                          <a:srgbClr val="0093D0"/>
                        </a:solidFill>
                        <a:effectLst/>
                        <a:latin typeface="Arial"/>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pPr rtl="0"/>
                      <a:endParaRPr lang="en-US"/>
                    </a:p>
                  </a:txBody>
                  <a:tcPr/>
                </a:tc>
                <a:tc>
                  <a:txBody>
                    <a:bodyPr/>
                    <a:lstStyle/>
                    <a:p>
                      <a:pPr algn="ctr" rtl="0" fontAlgn="ctr"/>
                      <a:r>
                        <a:rPr lang="x-none" altLang="ja-JP" sz="2000" b="0" i="0" u="none" strike="noStrike" noProof="0" smtClean="0">
                          <a:solidFill>
                            <a:srgbClr val="0093D0"/>
                          </a:solidFill>
                          <a:effectLst/>
                          <a:latin typeface="Arial"/>
                        </a:rPr>
                        <a:t>5</a:t>
                      </a:r>
                      <a:endParaRPr lang="x-none" altLang="ja-JP" sz="2000" b="0" i="0" u="none" strike="noStrike" noProof="0">
                        <a:solidFill>
                          <a:srgbClr val="0093D0"/>
                        </a:solidFill>
                        <a:effectLst/>
                        <a:latin typeface="Arial"/>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x-none" altLang="ja-JP" sz="2000" b="0" i="0" u="none" strike="noStrike" noProof="0" smtClean="0">
                          <a:solidFill>
                            <a:srgbClr val="0093D0"/>
                          </a:solidFill>
                          <a:effectLst/>
                          <a:latin typeface="Arial"/>
                        </a:rPr>
                        <a:t>15</a:t>
                      </a:r>
                      <a:endParaRPr lang="x-none" altLang="ja-JP" sz="2000" b="0" i="0" u="none" strike="noStrike" noProof="0">
                        <a:solidFill>
                          <a:srgbClr val="0093D0"/>
                        </a:solidFill>
                        <a:effectLst/>
                        <a:latin typeface="Arial"/>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x-none" altLang="ja-JP" sz="2000" b="0" i="0" u="none" strike="noStrike" noProof="0" smtClean="0">
                          <a:solidFill>
                            <a:srgbClr val="0093D0"/>
                          </a:solidFill>
                          <a:effectLst/>
                          <a:latin typeface="Arial"/>
                        </a:rPr>
                        <a:t>5</a:t>
                      </a:r>
                      <a:endParaRPr lang="x-none" altLang="ja-JP" sz="2000" b="0" i="0" u="none" strike="noStrike" noProof="0">
                        <a:solidFill>
                          <a:srgbClr val="0093D0"/>
                        </a:solidFill>
                        <a:effectLst/>
                        <a:latin typeface="Arial"/>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x-none" altLang="ja-JP" sz="2000" b="0" i="0" u="none" strike="noStrike" noProof="0" smtClean="0">
                          <a:solidFill>
                            <a:srgbClr val="0093D0"/>
                          </a:solidFill>
                          <a:effectLst/>
                          <a:latin typeface="Arial"/>
                        </a:rPr>
                        <a:t>30</a:t>
                      </a:r>
                      <a:endParaRPr lang="x-none" altLang="ja-JP" sz="2000" b="0" i="0" u="none" strike="noStrike" noProof="0">
                        <a:solidFill>
                          <a:srgbClr val="0093D0"/>
                        </a:solidFill>
                        <a:effectLst/>
                        <a:latin typeface="Arial"/>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x-none" altLang="ja-JP" sz="2000" b="0" i="0" u="none" strike="noStrike" noProof="0" smtClean="0">
                          <a:solidFill>
                            <a:srgbClr val="0093D0"/>
                          </a:solidFill>
                          <a:effectLst/>
                          <a:latin typeface="Arial"/>
                        </a:rPr>
                        <a:t>100</a:t>
                      </a:r>
                      <a:endParaRPr lang="x-none" altLang="ja-JP" sz="2000" b="0" i="0" u="none" strike="noStrike" noProof="0">
                        <a:solidFill>
                          <a:srgbClr val="0093D0"/>
                        </a:solidFill>
                        <a:effectLst/>
                        <a:latin typeface="Arial"/>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x-none" altLang="ja-JP" sz="2000" b="0" i="0" u="none" strike="noStrike" noProof="0" smtClean="0">
                          <a:solidFill>
                            <a:srgbClr val="0093D0"/>
                          </a:solidFill>
                          <a:effectLst/>
                          <a:latin typeface="Arial"/>
                        </a:rPr>
                        <a:t>100</a:t>
                      </a:r>
                      <a:endParaRPr lang="x-none" altLang="ja-JP" sz="2000" b="0" i="0" u="none" strike="noStrike" noProof="0">
                        <a:solidFill>
                          <a:srgbClr val="0093D0"/>
                        </a:solidFill>
                        <a:effectLst/>
                        <a:latin typeface="Arial"/>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x-none" altLang="ja-JP" sz="2000" b="0" i="0" u="none" strike="noStrike" noProof="0" smtClean="0">
                          <a:solidFill>
                            <a:srgbClr val="0093D0"/>
                          </a:solidFill>
                          <a:effectLst/>
                          <a:latin typeface="Arial"/>
                        </a:rPr>
                        <a:t>200</a:t>
                      </a:r>
                      <a:endParaRPr lang="x-none" altLang="ja-JP" sz="2000" b="0" i="0" u="none" strike="noStrike" noProof="0">
                        <a:solidFill>
                          <a:srgbClr val="0093D0"/>
                        </a:solidFill>
                        <a:effectLst/>
                        <a:latin typeface="Arial"/>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10003"/>
                  </a:ext>
                </a:extLst>
              </a:tr>
              <a:tr h="718204">
                <a:tc gridSpan="2">
                  <a:txBody>
                    <a:bodyPr/>
                    <a:lstStyle/>
                    <a:p>
                      <a:pPr algn="ctr" rtl="0" fontAlgn="ctr"/>
                      <a:r>
                        <a:rPr lang="x-none" altLang="ja-JP" sz="2000" b="1" i="0" u="none" strike="noStrike" noProof="0" dirty="0" smtClean="0">
                          <a:solidFill>
                            <a:srgbClr val="0093D0"/>
                          </a:solidFill>
                          <a:effectLst/>
                          <a:latin typeface="Arial"/>
                        </a:rPr>
                        <a:t>PDE</a:t>
                      </a:r>
                      <a:r>
                        <a:rPr lang="ja-JP" altLang="x-none" sz="2000" b="1" i="0" u="none" strike="noStrike" noProof="0" dirty="0" smtClean="0">
                          <a:solidFill>
                            <a:srgbClr val="0093D0"/>
                          </a:solidFill>
                          <a:effectLst/>
                          <a:latin typeface="Arial"/>
                        </a:rPr>
                        <a:t>（</a:t>
                      </a:r>
                      <a:r>
                        <a:rPr lang="x-none" altLang="ja-JP" sz="2000" b="1" i="0" u="none" strike="noStrike" noProof="0" dirty="0" smtClean="0">
                          <a:solidFill>
                            <a:srgbClr val="0093D0"/>
                          </a:solidFill>
                          <a:effectLst/>
                          <a:latin typeface="Arial"/>
                        </a:rPr>
                        <a:t>µg/day</a:t>
                      </a:r>
                      <a:r>
                        <a:rPr lang="ja-JP" altLang="x-none" sz="2000" b="1" i="0" u="none" strike="noStrike" noProof="0" dirty="0" smtClean="0">
                          <a:solidFill>
                            <a:srgbClr val="0093D0"/>
                          </a:solidFill>
                          <a:effectLst/>
                          <a:latin typeface="Arial"/>
                        </a:rPr>
                        <a:t>）</a:t>
                      </a:r>
                      <a:endParaRPr lang="ja-JP" altLang="en-US" sz="2000" b="1" i="0" u="none" strike="noStrike" noProof="0" dirty="0">
                        <a:solidFill>
                          <a:srgbClr val="0093D0"/>
                        </a:solidFill>
                        <a:effectLst/>
                        <a:latin typeface="Arial"/>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pPr rtl="0"/>
                      <a:endParaRPr lang="en-US"/>
                    </a:p>
                  </a:txBody>
                  <a:tcPr/>
                </a:tc>
                <a:tc>
                  <a:txBody>
                    <a:bodyPr/>
                    <a:lstStyle/>
                    <a:p>
                      <a:pPr algn="ctr" rtl="0" fontAlgn="ctr"/>
                      <a:r>
                        <a:rPr lang="x-none" altLang="ja-JP" sz="2000" b="1" i="0" u="none" strike="noStrike" noProof="0" smtClean="0">
                          <a:solidFill>
                            <a:srgbClr val="0093D0"/>
                          </a:solidFill>
                          <a:effectLst/>
                          <a:latin typeface="Arial"/>
                        </a:rPr>
                        <a:t>5</a:t>
                      </a:r>
                      <a:endParaRPr lang="x-none" altLang="ja-JP" sz="2000" b="1" i="0" u="none" strike="noStrike" noProof="0">
                        <a:solidFill>
                          <a:srgbClr val="0093D0"/>
                        </a:solidFill>
                        <a:effectLst/>
                        <a:latin typeface="Arial"/>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x-none" altLang="ja-JP" sz="2000" b="1" i="0" u="none" strike="noStrike" noProof="0" smtClean="0">
                          <a:solidFill>
                            <a:srgbClr val="0093D0"/>
                          </a:solidFill>
                          <a:effectLst/>
                          <a:latin typeface="Arial"/>
                        </a:rPr>
                        <a:t>15</a:t>
                      </a:r>
                      <a:endParaRPr lang="x-none" altLang="ja-JP" sz="2000" b="1" i="0" u="none" strike="noStrike" noProof="0">
                        <a:solidFill>
                          <a:srgbClr val="0093D0"/>
                        </a:solidFill>
                        <a:effectLst/>
                        <a:latin typeface="Arial"/>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x-none" altLang="ja-JP" sz="2000" b="1" i="0" u="none" strike="noStrike" noProof="0" smtClean="0">
                          <a:solidFill>
                            <a:srgbClr val="0093D0"/>
                          </a:solidFill>
                          <a:effectLst/>
                          <a:latin typeface="Arial"/>
                        </a:rPr>
                        <a:t>5</a:t>
                      </a:r>
                      <a:endParaRPr lang="x-none" altLang="ja-JP" sz="2000" b="1" i="0" u="none" strike="noStrike" noProof="0">
                        <a:solidFill>
                          <a:srgbClr val="0093D0"/>
                        </a:solidFill>
                        <a:effectLst/>
                        <a:latin typeface="Arial"/>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x-none" altLang="ja-JP" sz="2000" b="1" i="0" u="none" strike="noStrike" noProof="0" smtClean="0">
                          <a:solidFill>
                            <a:srgbClr val="0093D0"/>
                          </a:solidFill>
                          <a:effectLst/>
                          <a:latin typeface="Arial"/>
                        </a:rPr>
                        <a:t>30</a:t>
                      </a:r>
                      <a:endParaRPr lang="x-none" altLang="ja-JP" sz="2000" b="1" i="0" u="none" strike="noStrike" noProof="0">
                        <a:solidFill>
                          <a:srgbClr val="0093D0"/>
                        </a:solidFill>
                        <a:effectLst/>
                        <a:latin typeface="Arial"/>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x-none" altLang="ja-JP" sz="2000" b="1" i="0" u="none" strike="noStrike" noProof="0" smtClean="0">
                          <a:solidFill>
                            <a:srgbClr val="0093D0"/>
                          </a:solidFill>
                          <a:effectLst/>
                          <a:latin typeface="Arial"/>
                        </a:rPr>
                        <a:t>100</a:t>
                      </a:r>
                      <a:endParaRPr lang="x-none" altLang="ja-JP" sz="2000" b="1" i="0" u="none" strike="noStrike" noProof="0">
                        <a:solidFill>
                          <a:srgbClr val="0093D0"/>
                        </a:solidFill>
                        <a:effectLst/>
                        <a:latin typeface="Arial"/>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x-none" altLang="ja-JP" sz="2000" b="1" i="0" u="none" strike="noStrike" noProof="0" smtClean="0">
                          <a:solidFill>
                            <a:srgbClr val="0093D0"/>
                          </a:solidFill>
                          <a:effectLst/>
                          <a:latin typeface="Arial"/>
                        </a:rPr>
                        <a:t>100</a:t>
                      </a:r>
                      <a:endParaRPr lang="x-none" altLang="ja-JP" sz="2000" b="1" i="0" u="none" strike="noStrike" noProof="0">
                        <a:solidFill>
                          <a:srgbClr val="0093D0"/>
                        </a:solidFill>
                        <a:effectLst/>
                        <a:latin typeface="Arial"/>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x-none" altLang="ja-JP" sz="2000" b="1" i="0" u="none" strike="noStrike" noProof="0" dirty="0" smtClean="0">
                          <a:solidFill>
                            <a:srgbClr val="0093D0"/>
                          </a:solidFill>
                          <a:effectLst/>
                          <a:latin typeface="Arial"/>
                        </a:rPr>
                        <a:t>200</a:t>
                      </a:r>
                      <a:endParaRPr lang="x-none" altLang="ja-JP" sz="2000" b="1" i="0" u="none" strike="noStrike" noProof="0" dirty="0">
                        <a:solidFill>
                          <a:srgbClr val="0093D0"/>
                        </a:solidFill>
                        <a:effectLst/>
                        <a:latin typeface="Arial"/>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10004"/>
                  </a:ext>
                </a:extLst>
              </a:tr>
            </a:tbl>
          </a:graphicData>
        </a:graphic>
      </p:graphicFrame>
    </p:spTree>
    <p:extLst>
      <p:ext uri="{BB962C8B-B14F-4D97-AF65-F5344CB8AC3E}">
        <p14:creationId xmlns:p14="http://schemas.microsoft.com/office/powerpoint/2010/main" val="394610429"/>
      </p:ext>
    </p:extLst>
  </p:cSld>
  <p:clrMapOvr>
    <a:masterClrMapping/>
  </p:clrMapOvr>
  <mc:AlternateContent xmlns:mc="http://schemas.openxmlformats.org/markup-compatibility/2006" xmlns:p14="http://schemas.microsoft.com/office/powerpoint/2010/main">
    <mc:Choice Requires="p14">
      <p:transition p14:dur="250">
        <p:wipe/>
      </p:transition>
    </mc:Choice>
    <mc:Fallback xmlns="">
      <p:transition>
        <p:wip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lstStyle/>
          <a:p>
            <a:pPr rtl="0"/>
            <a:r>
              <a:rPr lang="ja-JP" altLang="x-none" dirty="0" smtClean="0">
                <a:ea typeface="+mn-ea"/>
              </a:rPr>
              <a:t>オプションの</a:t>
            </a:r>
            <a:r>
              <a:rPr lang="ja-JP" altLang="en-US" dirty="0" smtClean="0">
                <a:ea typeface="+mn-ea"/>
              </a:rPr>
              <a:t>結果</a:t>
            </a:r>
            <a:endParaRPr lang="ja-JP" altLang="en-US" dirty="0">
              <a:ea typeface="+mn-ea"/>
            </a:endParaRPr>
          </a:p>
        </p:txBody>
      </p:sp>
      <p:sp>
        <p:nvSpPr>
          <p:cNvPr id="3" name="Content Placeholder 2"/>
          <p:cNvSpPr>
            <a:spLocks noGrp="1"/>
          </p:cNvSpPr>
          <p:nvPr>
            <p:ph idx="1"/>
          </p:nvPr>
        </p:nvSpPr>
        <p:spPr/>
        <p:txBody>
          <a:bodyPr rtlCol="0"/>
          <a:lstStyle/>
          <a:p>
            <a:pPr rtl="0"/>
            <a:r>
              <a:rPr lang="ja-JP" altLang="x-none" dirty="0" smtClean="0"/>
              <a:t>上記の例は、リスクアセスメントにおける計算オプションの</a:t>
            </a:r>
            <a:r>
              <a:rPr lang="ja-JP" altLang="en-US" dirty="0" smtClean="0"/>
              <a:t>事例である</a:t>
            </a:r>
            <a:r>
              <a:rPr lang="ja-JP" altLang="x-none" dirty="0" smtClean="0"/>
              <a:t>。</a:t>
            </a:r>
          </a:p>
          <a:p>
            <a:pPr rtl="0"/>
            <a:r>
              <a:rPr lang="ja-JP" altLang="x-none" dirty="0" smtClean="0"/>
              <a:t>オプションの計算は、適切</a:t>
            </a:r>
            <a:r>
              <a:rPr lang="ja-JP" altLang="en-US" dirty="0" smtClean="0"/>
              <a:t>に用いれば、</a:t>
            </a:r>
            <a:r>
              <a:rPr lang="ja-JP" altLang="x-none" dirty="0" smtClean="0"/>
              <a:t>規格設定の根拠として用いることができる</a:t>
            </a:r>
            <a:r>
              <a:rPr lang="ja-JP" altLang="en-US" dirty="0" smtClean="0"/>
              <a:t>。</a:t>
            </a:r>
            <a:endParaRPr lang="ja-JP" altLang="x-none" dirty="0" smtClean="0"/>
          </a:p>
          <a:p>
            <a:pPr rtl="0"/>
            <a:r>
              <a:rPr lang="ja-JP" altLang="x-none" dirty="0" smtClean="0"/>
              <a:t>管理閾値を超える可能性がある元素について：</a:t>
            </a:r>
          </a:p>
          <a:p>
            <a:pPr lvl="1" rtl="0"/>
            <a:r>
              <a:rPr lang="ja-JP" altLang="x-none" dirty="0" smtClean="0">
                <a:ea typeface="+mn-ea"/>
              </a:rPr>
              <a:t>オプション</a:t>
            </a:r>
            <a:r>
              <a:rPr lang="x-none" altLang="ja-JP" dirty="0" smtClean="0">
                <a:ea typeface="+mn-ea"/>
              </a:rPr>
              <a:t>2b</a:t>
            </a:r>
            <a:r>
              <a:rPr lang="ja-JP" altLang="x-none" dirty="0" smtClean="0">
                <a:ea typeface="+mn-ea"/>
              </a:rPr>
              <a:t>の表から、製剤中の元素不純物の主要な混入源に関する情報が得</a:t>
            </a:r>
            <a:r>
              <a:rPr lang="ja-JP" altLang="en-US" dirty="0" smtClean="0">
                <a:ea typeface="+mn-ea"/>
              </a:rPr>
              <a:t>ることができる。</a:t>
            </a:r>
            <a:endParaRPr lang="ja-JP" altLang="x-none" dirty="0" smtClean="0">
              <a:ea typeface="+mn-ea"/>
            </a:endParaRPr>
          </a:p>
          <a:p>
            <a:pPr lvl="1" rtl="0"/>
            <a:endParaRPr lang="ja-JP" altLang="en-US" dirty="0">
              <a:ea typeface="+mn-ea"/>
            </a:endParaRPr>
          </a:p>
        </p:txBody>
      </p:sp>
    </p:spTree>
    <p:extLst>
      <p:ext uri="{BB962C8B-B14F-4D97-AF65-F5344CB8AC3E}">
        <p14:creationId xmlns:p14="http://schemas.microsoft.com/office/powerpoint/2010/main" val="3579652965"/>
      </p:ext>
    </p:extLst>
  </p:cSld>
  <p:clrMapOvr>
    <a:masterClrMapping/>
  </p:clrMapOvr>
  <mc:AlternateContent xmlns:mc="http://schemas.openxmlformats.org/markup-compatibility/2006" xmlns:p14="http://schemas.microsoft.com/office/powerpoint/2010/main">
    <mc:Choice Requires="p14">
      <p:transition p14:dur="250">
        <p:wipe/>
      </p:transition>
    </mc:Choice>
    <mc:Fallback xmlns="">
      <p:transition>
        <p:wip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lstStyle/>
          <a:p>
            <a:pPr rtl="0"/>
            <a:r>
              <a:rPr lang="ja-JP" altLang="x-none" dirty="0" smtClean="0">
                <a:ea typeface="+mn-ea"/>
              </a:rPr>
              <a:t>法的</a:t>
            </a:r>
            <a:r>
              <a:rPr lang="ja-JP" altLang="en-US" dirty="0" smtClean="0">
                <a:ea typeface="+mn-ea"/>
              </a:rPr>
              <a:t>な</a:t>
            </a:r>
            <a:r>
              <a:rPr lang="ja-JP" altLang="x-none" dirty="0" smtClean="0">
                <a:ea typeface="+mn-ea"/>
              </a:rPr>
              <a:t>通知</a:t>
            </a:r>
            <a:endParaRPr lang="ja-JP" altLang="en-GB" dirty="0">
              <a:ea typeface="+mn-ea"/>
            </a:endParaRPr>
          </a:p>
        </p:txBody>
      </p:sp>
      <p:sp>
        <p:nvSpPr>
          <p:cNvPr id="3" name="Content Placeholder 2"/>
          <p:cNvSpPr>
            <a:spLocks noGrp="1"/>
          </p:cNvSpPr>
          <p:nvPr>
            <p:ph idx="1"/>
          </p:nvPr>
        </p:nvSpPr>
        <p:spPr>
          <a:xfrm>
            <a:off x="700336" y="2361456"/>
            <a:ext cx="8568952" cy="4273550"/>
          </a:xfrm>
        </p:spPr>
        <p:txBody>
          <a:bodyPr rtlCol="0"/>
          <a:lstStyle/>
          <a:p>
            <a:pPr marL="0" indent="0">
              <a:lnSpc>
                <a:spcPct val="110000"/>
              </a:lnSpc>
              <a:buNone/>
            </a:pPr>
            <a:r>
              <a:rPr lang="ja-JP" altLang="en-US" sz="1700" b="0" dirty="0"/>
              <a:t>本プレゼンテーションは著作権により保護されており、</a:t>
            </a:r>
            <a:r>
              <a:rPr lang="en-US" altLang="ja-JP" sz="1700" b="0" dirty="0"/>
              <a:t>ICH</a:t>
            </a:r>
            <a:r>
              <a:rPr lang="ja-JP" altLang="en-US" sz="1700" b="0" dirty="0"/>
              <a:t>の著作権が常に認められるなら、公有使用許諾のもとで使用、複製、他の業務への組み込み、翻案、修正、翻訳又は配布することができる。本文書を翻案、修正又は翻訳する場合、原プレゼンテーションの変更が行われたこと、又は変更が原本に基づくことを明確に示す、区分する、もしくは確認するための合理的な段階を踏まなければならない。原文書の翻案、修正又は翻訳が</a:t>
            </a:r>
            <a:r>
              <a:rPr lang="en-US" altLang="ja-JP" sz="1700" b="0" dirty="0"/>
              <a:t>ICH</a:t>
            </a:r>
            <a:r>
              <a:rPr lang="ja-JP" altLang="en-US" sz="1700" b="0" dirty="0"/>
              <a:t>により承認された、又は</a:t>
            </a:r>
            <a:r>
              <a:rPr lang="en-US" altLang="ja-JP" sz="1700" b="0" dirty="0"/>
              <a:t>ICH</a:t>
            </a:r>
            <a:r>
              <a:rPr lang="ja-JP" altLang="en-US" sz="1700" b="0" dirty="0"/>
              <a:t>の後援のもとに行われたという印象は避けなければならない。</a:t>
            </a:r>
          </a:p>
          <a:p>
            <a:pPr marL="0" indent="0">
              <a:lnSpc>
                <a:spcPct val="110000"/>
              </a:lnSpc>
              <a:buNone/>
            </a:pPr>
            <a:r>
              <a:rPr lang="ja-JP" altLang="en-US" sz="1700" b="0" dirty="0"/>
              <a:t>本文書は「現状のまま」提供され、一切の保証を伴わない。如何なる場合も</a:t>
            </a:r>
            <a:r>
              <a:rPr lang="en-US" altLang="ja-JP" sz="1700" b="0" dirty="0"/>
              <a:t>ICH</a:t>
            </a:r>
            <a:r>
              <a:rPr lang="ja-JP" altLang="en-US" sz="1700" b="0" dirty="0"/>
              <a:t>又は原文書の著者は、本文書の使用によって発生する要求、損害もしくはその他の債務に対して責めを負わない。</a:t>
            </a:r>
          </a:p>
          <a:p>
            <a:pPr marL="0" indent="0">
              <a:lnSpc>
                <a:spcPct val="110000"/>
              </a:lnSpc>
              <a:buNone/>
            </a:pPr>
            <a:r>
              <a:rPr lang="ja-JP" altLang="en-US" sz="1700" b="0" dirty="0"/>
              <a:t>第三者により供給された内容には、上述した許可を適用しない。したがって、著作権が第三者に帰属する文書の場合、その著作権の保有者から複製の許可を取得すること。</a:t>
            </a:r>
          </a:p>
          <a:p>
            <a:pPr rtl="0">
              <a:lnSpc>
                <a:spcPct val="110000"/>
              </a:lnSpc>
            </a:pPr>
            <a:endParaRPr lang="ja-JP" altLang="en-GB" dirty="0"/>
          </a:p>
        </p:txBody>
      </p:sp>
    </p:spTree>
    <p:extLst>
      <p:ext uri="{BB962C8B-B14F-4D97-AF65-F5344CB8AC3E}">
        <p14:creationId xmlns:p14="http://schemas.microsoft.com/office/powerpoint/2010/main" val="1104022620"/>
      </p:ext>
    </p:extLst>
  </p:cSld>
  <p:clrMapOvr>
    <a:masterClrMapping/>
  </p:clrMapOvr>
  <mc:AlternateContent xmlns:mc="http://schemas.openxmlformats.org/markup-compatibility/2006" xmlns:p14="http://schemas.microsoft.com/office/powerpoint/2010/main">
    <mc:Choice Requires="p14">
      <p:transition p14:dur="250">
        <p:wipe/>
      </p:transition>
    </mc:Choice>
    <mc:Fallback xmlns="">
      <p:transition>
        <p:wip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00336" y="1785392"/>
            <a:ext cx="8568952" cy="4392488"/>
          </a:xfrm>
        </p:spPr>
        <p:txBody>
          <a:bodyPr rtlCol="0"/>
          <a:lstStyle/>
          <a:p>
            <a:pPr rtl="0">
              <a:spcBef>
                <a:spcPts val="0"/>
              </a:spcBef>
              <a:spcAft>
                <a:spcPts val="300"/>
              </a:spcAft>
            </a:pPr>
            <a:r>
              <a:rPr lang="ja-JP" altLang="x-none" dirty="0" smtClean="0">
                <a:solidFill>
                  <a:srgbClr val="0093D0"/>
                </a:solidFill>
              </a:rPr>
              <a:t>製剤の最大一日摂取量：</a:t>
            </a:r>
            <a:r>
              <a:rPr lang="x-none" altLang="ja-JP" dirty="0" smtClean="0">
                <a:solidFill>
                  <a:srgbClr val="0093D0"/>
                </a:solidFill>
              </a:rPr>
              <a:t>1.5 g</a:t>
            </a:r>
          </a:p>
          <a:p>
            <a:pPr rtl="0">
              <a:spcBef>
                <a:spcPts val="0"/>
              </a:spcBef>
              <a:spcAft>
                <a:spcPts val="300"/>
              </a:spcAft>
            </a:pPr>
            <a:r>
              <a:rPr lang="x-none" altLang="ja-JP" dirty="0" smtClean="0">
                <a:solidFill>
                  <a:srgbClr val="0093D0"/>
                </a:solidFill>
              </a:rPr>
              <a:t>6</a:t>
            </a:r>
            <a:r>
              <a:rPr lang="ja-JP" altLang="x-none" dirty="0" smtClean="0">
                <a:solidFill>
                  <a:srgbClr val="0093D0"/>
                </a:solidFill>
              </a:rPr>
              <a:t>種類の成分：</a:t>
            </a:r>
            <a:r>
              <a:rPr lang="x-none" altLang="ja-JP" dirty="0" smtClean="0">
                <a:solidFill>
                  <a:srgbClr val="0093D0"/>
                </a:solidFill>
              </a:rPr>
              <a:t>1</a:t>
            </a:r>
            <a:r>
              <a:rPr lang="ja-JP" altLang="x-none" dirty="0" smtClean="0">
                <a:solidFill>
                  <a:srgbClr val="0093D0"/>
                </a:solidFill>
              </a:rPr>
              <a:t>種類の原薬、</a:t>
            </a:r>
            <a:r>
              <a:rPr lang="x-none" altLang="ja-JP" dirty="0" smtClean="0">
                <a:solidFill>
                  <a:srgbClr val="0093D0"/>
                </a:solidFill>
              </a:rPr>
              <a:t>5</a:t>
            </a:r>
            <a:r>
              <a:rPr lang="ja-JP" altLang="x-none" dirty="0" smtClean="0">
                <a:solidFill>
                  <a:srgbClr val="0093D0"/>
                </a:solidFill>
              </a:rPr>
              <a:t>種類の添加剤（注射用水を含む）</a:t>
            </a:r>
          </a:p>
          <a:p>
            <a:pPr lvl="1" rtl="0">
              <a:spcBef>
                <a:spcPts val="0"/>
              </a:spcBef>
              <a:spcAft>
                <a:spcPts val="300"/>
              </a:spcAft>
            </a:pPr>
            <a:r>
              <a:rPr lang="ja-JP" altLang="x-none" dirty="0" smtClean="0">
                <a:solidFill>
                  <a:srgbClr val="0093D0"/>
                </a:solidFill>
                <a:ea typeface="+mn-ea"/>
              </a:rPr>
              <a:t>成分の最大一日量については次のスライドを参照</a:t>
            </a:r>
          </a:p>
          <a:p>
            <a:pPr rtl="0">
              <a:spcBef>
                <a:spcPts val="0"/>
              </a:spcBef>
              <a:spcAft>
                <a:spcPts val="300"/>
              </a:spcAft>
            </a:pPr>
            <a:r>
              <a:rPr lang="ja-JP" altLang="x-none" dirty="0" smtClean="0">
                <a:solidFill>
                  <a:srgbClr val="0093D0"/>
                </a:solidFill>
              </a:rPr>
              <a:t>原薬：</a:t>
            </a:r>
            <a:r>
              <a:rPr lang="x-none" altLang="ja-JP" dirty="0" smtClean="0">
                <a:solidFill>
                  <a:srgbClr val="0093D0"/>
                </a:solidFill>
              </a:rPr>
              <a:t>Pt</a:t>
            </a:r>
            <a:r>
              <a:rPr lang="ja-JP" altLang="x-none" dirty="0" smtClean="0">
                <a:solidFill>
                  <a:srgbClr val="0093D0"/>
                </a:solidFill>
              </a:rPr>
              <a:t>触媒</a:t>
            </a:r>
          </a:p>
          <a:p>
            <a:pPr>
              <a:spcBef>
                <a:spcPts val="0"/>
              </a:spcBef>
              <a:spcAft>
                <a:spcPts val="300"/>
              </a:spcAft>
            </a:pPr>
            <a:r>
              <a:rPr lang="ja-JP" altLang="x-none" dirty="0" smtClean="0">
                <a:solidFill>
                  <a:srgbClr val="0093D0"/>
                </a:solidFill>
              </a:rPr>
              <a:t>リスクアセスメント：</a:t>
            </a:r>
            <a:r>
              <a:rPr lang="x-none" altLang="ja-JP" dirty="0" smtClean="0">
                <a:solidFill>
                  <a:srgbClr val="0093D0"/>
                </a:solidFill>
              </a:rPr>
              <a:t>Pb</a:t>
            </a:r>
            <a:r>
              <a:rPr lang="ja-JP" altLang="x-none" dirty="0" err="1" smtClean="0">
                <a:solidFill>
                  <a:srgbClr val="0093D0"/>
                </a:solidFill>
              </a:rPr>
              <a:t>、</a:t>
            </a:r>
            <a:r>
              <a:rPr lang="x-none" altLang="ja-JP" dirty="0" smtClean="0">
                <a:solidFill>
                  <a:srgbClr val="0093D0"/>
                </a:solidFill>
              </a:rPr>
              <a:t>As</a:t>
            </a:r>
            <a:r>
              <a:rPr lang="ja-JP" altLang="x-none" dirty="0" err="1" smtClean="0">
                <a:solidFill>
                  <a:srgbClr val="0093D0"/>
                </a:solidFill>
              </a:rPr>
              <a:t>、</a:t>
            </a:r>
            <a:r>
              <a:rPr lang="x-none" altLang="ja-JP" dirty="0" smtClean="0">
                <a:solidFill>
                  <a:srgbClr val="0093D0"/>
                </a:solidFill>
              </a:rPr>
              <a:t>V</a:t>
            </a:r>
            <a:r>
              <a:rPr lang="ja-JP" altLang="x-none" dirty="0" smtClean="0">
                <a:solidFill>
                  <a:srgbClr val="0093D0"/>
                </a:solidFill>
              </a:rPr>
              <a:t>及び</a:t>
            </a:r>
            <a:r>
              <a:rPr lang="x-none" altLang="ja-JP" dirty="0" smtClean="0">
                <a:solidFill>
                  <a:srgbClr val="0093D0"/>
                </a:solidFill>
              </a:rPr>
              <a:t>Co</a:t>
            </a:r>
            <a:r>
              <a:rPr lang="ja-JP" altLang="x-none" dirty="0" smtClean="0">
                <a:solidFill>
                  <a:srgbClr val="0093D0"/>
                </a:solidFill>
              </a:rPr>
              <a:t>が</a:t>
            </a:r>
            <a:r>
              <a:rPr lang="ja-JP" altLang="en-US" dirty="0">
                <a:solidFill>
                  <a:srgbClr val="0093D0"/>
                </a:solidFill>
              </a:rPr>
              <a:t>潜在的に</a:t>
            </a:r>
            <a:r>
              <a:rPr lang="ja-JP" altLang="x-none" dirty="0" smtClean="0">
                <a:solidFill>
                  <a:srgbClr val="0093D0"/>
                </a:solidFill>
              </a:rPr>
              <a:t>製剤中に存在する</a:t>
            </a:r>
          </a:p>
          <a:p>
            <a:pPr lvl="1" rtl="0">
              <a:spcBef>
                <a:spcPts val="0"/>
              </a:spcBef>
              <a:spcAft>
                <a:spcPts val="300"/>
              </a:spcAft>
            </a:pPr>
            <a:r>
              <a:rPr lang="ja-JP" altLang="x-none" dirty="0" smtClean="0">
                <a:solidFill>
                  <a:srgbClr val="0093D0"/>
                </a:solidFill>
                <a:ea typeface="+mn-ea"/>
              </a:rPr>
              <a:t>鉛（</a:t>
            </a:r>
            <a:r>
              <a:rPr lang="x-none" altLang="ja-JP" dirty="0" smtClean="0">
                <a:solidFill>
                  <a:srgbClr val="0093D0"/>
                </a:solidFill>
                <a:ea typeface="+mn-ea"/>
              </a:rPr>
              <a:t>Pb</a:t>
            </a:r>
            <a:r>
              <a:rPr lang="ja-JP" altLang="x-none" dirty="0" smtClean="0">
                <a:solidFill>
                  <a:srgbClr val="0093D0"/>
                </a:solidFill>
                <a:ea typeface="+mn-ea"/>
              </a:rPr>
              <a:t>）は炭酸ナトリウム中の不純物と思われる </a:t>
            </a:r>
          </a:p>
          <a:p>
            <a:pPr lvl="1" rtl="0">
              <a:spcBef>
                <a:spcPts val="0"/>
              </a:spcBef>
              <a:spcAft>
                <a:spcPts val="300"/>
              </a:spcAft>
            </a:pPr>
            <a:r>
              <a:rPr lang="ja-JP" altLang="x-none" dirty="0" smtClean="0">
                <a:solidFill>
                  <a:srgbClr val="0093D0"/>
                </a:solidFill>
                <a:ea typeface="+mn-ea"/>
              </a:rPr>
              <a:t>ヒ素（</a:t>
            </a:r>
            <a:r>
              <a:rPr lang="x-none" altLang="ja-JP" dirty="0" smtClean="0">
                <a:solidFill>
                  <a:srgbClr val="0093D0"/>
                </a:solidFill>
                <a:ea typeface="+mn-ea"/>
              </a:rPr>
              <a:t>As</a:t>
            </a:r>
            <a:r>
              <a:rPr lang="ja-JP" altLang="x-none" dirty="0" smtClean="0">
                <a:solidFill>
                  <a:srgbClr val="0093D0"/>
                </a:solidFill>
                <a:ea typeface="+mn-ea"/>
              </a:rPr>
              <a:t>）はガラス中の不純物と思われる</a:t>
            </a:r>
          </a:p>
          <a:p>
            <a:pPr lvl="1" rtl="0">
              <a:spcBef>
                <a:spcPts val="0"/>
              </a:spcBef>
              <a:spcAft>
                <a:spcPts val="300"/>
              </a:spcAft>
            </a:pPr>
            <a:r>
              <a:rPr lang="ja-JP" altLang="x-none" dirty="0" smtClean="0">
                <a:solidFill>
                  <a:srgbClr val="0093D0"/>
                </a:solidFill>
                <a:ea typeface="+mn-ea"/>
              </a:rPr>
              <a:t>リスクアセスメントで、</a:t>
            </a:r>
            <a:r>
              <a:rPr lang="x-none" altLang="ja-JP" dirty="0" smtClean="0">
                <a:solidFill>
                  <a:srgbClr val="0093D0"/>
                </a:solidFill>
                <a:ea typeface="+mn-ea"/>
              </a:rPr>
              <a:t>Cd</a:t>
            </a:r>
            <a:r>
              <a:rPr lang="ja-JP" altLang="x-none" dirty="0" smtClean="0">
                <a:solidFill>
                  <a:srgbClr val="0093D0"/>
                </a:solidFill>
                <a:ea typeface="+mn-ea"/>
              </a:rPr>
              <a:t>及び</a:t>
            </a:r>
            <a:r>
              <a:rPr lang="x-none" altLang="ja-JP" dirty="0" smtClean="0">
                <a:solidFill>
                  <a:srgbClr val="0093D0"/>
                </a:solidFill>
                <a:ea typeface="+mn-ea"/>
              </a:rPr>
              <a:t>Hg</a:t>
            </a:r>
            <a:r>
              <a:rPr lang="ja-JP" altLang="x-none" dirty="0" smtClean="0">
                <a:solidFill>
                  <a:srgbClr val="0093D0"/>
                </a:solidFill>
                <a:ea typeface="+mn-ea"/>
              </a:rPr>
              <a:t>は製剤中に存在する可能性が低いと判断した。</a:t>
            </a:r>
            <a:r>
              <a:rPr lang="ja-JP" altLang="en-US" dirty="0" smtClean="0">
                <a:solidFill>
                  <a:srgbClr val="0093D0"/>
                </a:solidFill>
                <a:ea typeface="+mn-ea"/>
              </a:rPr>
              <a:t/>
            </a:r>
            <a:br>
              <a:rPr lang="ja-JP" altLang="en-US" dirty="0" smtClean="0">
                <a:solidFill>
                  <a:srgbClr val="0093D0"/>
                </a:solidFill>
                <a:ea typeface="+mn-ea"/>
              </a:rPr>
            </a:br>
            <a:endParaRPr lang="ja-JP" altLang="en-US" dirty="0">
              <a:solidFill>
                <a:srgbClr val="0093D0"/>
              </a:solidFill>
              <a:ea typeface="+mn-ea"/>
            </a:endParaRPr>
          </a:p>
        </p:txBody>
      </p:sp>
      <p:sp>
        <p:nvSpPr>
          <p:cNvPr id="4" name="Title 1"/>
          <p:cNvSpPr>
            <a:spLocks noGrp="1"/>
          </p:cNvSpPr>
          <p:nvPr>
            <p:ph type="title"/>
          </p:nvPr>
        </p:nvSpPr>
        <p:spPr>
          <a:xfrm>
            <a:off x="268288" y="849288"/>
            <a:ext cx="9217024" cy="982817"/>
          </a:xfrm>
        </p:spPr>
        <p:txBody>
          <a:bodyPr rtlCol="0"/>
          <a:lstStyle/>
          <a:p>
            <a:pPr algn="ctr" rtl="0"/>
            <a:r>
              <a:rPr lang="ja-JP" altLang="x-none" smtClean="0">
                <a:ea typeface="+mn-ea"/>
              </a:rPr>
              <a:t>注射剤の例：注射用液剤</a:t>
            </a:r>
            <a:endParaRPr lang="ja-JP" altLang="en-US">
              <a:ea typeface="+mn-ea"/>
            </a:endParaRPr>
          </a:p>
        </p:txBody>
      </p:sp>
    </p:spTree>
    <p:extLst>
      <p:ext uri="{BB962C8B-B14F-4D97-AF65-F5344CB8AC3E}">
        <p14:creationId xmlns:p14="http://schemas.microsoft.com/office/powerpoint/2010/main" val="3009632526"/>
      </p:ext>
    </p:extLst>
  </p:cSld>
  <p:clrMapOvr>
    <a:masterClrMapping/>
  </p:clrMapOvr>
  <mc:AlternateContent xmlns:mc="http://schemas.openxmlformats.org/markup-compatibility/2006" xmlns:p14="http://schemas.microsoft.com/office/powerpoint/2010/main">
    <mc:Choice Requires="p14">
      <p:transition p14:dur="250">
        <p:wipe/>
      </p:transition>
    </mc:Choice>
    <mc:Fallback xmlns="">
      <p:transition>
        <p:wipe/>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05008" y="1137320"/>
            <a:ext cx="8566150" cy="982817"/>
          </a:xfrm>
        </p:spPr>
        <p:txBody>
          <a:bodyPr rtlCol="0"/>
          <a:lstStyle/>
          <a:p>
            <a:pPr algn="ctr" rtl="0"/>
            <a:r>
              <a:rPr lang="ja-JP" altLang="x-none" dirty="0" smtClean="0">
                <a:ea typeface="+mn-ea"/>
              </a:rPr>
              <a:t>注射剤の例：注射用液剤</a:t>
            </a:r>
            <a:endParaRPr lang="ja-JP" altLang="x-none" dirty="0">
              <a:ea typeface="+mn-ea"/>
            </a:endParaRPr>
          </a:p>
        </p:txBody>
      </p:sp>
      <p:graphicFrame>
        <p:nvGraphicFramePr>
          <p:cNvPr id="4" name="Table 3"/>
          <p:cNvGraphicFramePr>
            <a:graphicFrameLocks noGrp="1" noChangeAspect="1"/>
          </p:cNvGraphicFramePr>
          <p:nvPr>
            <p:extLst/>
          </p:nvPr>
        </p:nvGraphicFramePr>
        <p:xfrm>
          <a:off x="916360" y="2921848"/>
          <a:ext cx="7776864" cy="2682240"/>
        </p:xfrm>
        <a:graphic>
          <a:graphicData uri="http://schemas.openxmlformats.org/drawingml/2006/table">
            <a:tbl>
              <a:tblPr firstRow="1" firstCol="1" lastRow="1" lastCol="1" bandRow="1" bandCol="1">
                <a:tableStyleId>{5C22544A-7EE6-4342-B048-85BDC9FD1C3A}</a:tableStyleId>
              </a:tblPr>
              <a:tblGrid>
                <a:gridCol w="5332707">
                  <a:extLst>
                    <a:ext uri="{9D8B030D-6E8A-4147-A177-3AD203B41FA5}">
                      <a16:colId xmlns:a16="http://schemas.microsoft.com/office/drawing/2014/main" xmlns="" val="20000"/>
                    </a:ext>
                  </a:extLst>
                </a:gridCol>
                <a:gridCol w="2444157">
                  <a:extLst>
                    <a:ext uri="{9D8B030D-6E8A-4147-A177-3AD203B41FA5}">
                      <a16:colId xmlns:a16="http://schemas.microsoft.com/office/drawing/2014/main" xmlns="" val="20001"/>
                    </a:ext>
                  </a:extLst>
                </a:gridCol>
              </a:tblGrid>
              <a:tr h="231696">
                <a:tc>
                  <a:txBody>
                    <a:bodyPr/>
                    <a:lstStyle/>
                    <a:p>
                      <a:pPr marL="0" marR="0" algn="ctr" rtl="0">
                        <a:spcBef>
                          <a:spcPts val="0"/>
                        </a:spcBef>
                        <a:spcAft>
                          <a:spcPts val="0"/>
                        </a:spcAft>
                      </a:pPr>
                      <a:r>
                        <a:rPr lang="ja-JP" altLang="x-none" sz="2200" b="1" noProof="0" dirty="0" smtClean="0">
                          <a:solidFill>
                            <a:srgbClr val="0093D0"/>
                          </a:solidFill>
                          <a:effectLst/>
                        </a:rPr>
                        <a:t>成分</a:t>
                      </a:r>
                      <a:endParaRPr lang="ja-JP" altLang="en-US" sz="2200" b="1" noProof="0" dirty="0">
                        <a:solidFill>
                          <a:srgbClr val="0093D0"/>
                        </a:solidFill>
                        <a:effectLst/>
                        <a:latin typeface="Times New Roman"/>
                        <a:ea typeface="MS Mincho"/>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rtl="0">
                        <a:spcBef>
                          <a:spcPts val="0"/>
                        </a:spcBef>
                        <a:spcAft>
                          <a:spcPts val="0"/>
                        </a:spcAft>
                      </a:pPr>
                      <a:r>
                        <a:rPr lang="ja-JP" altLang="x-none" sz="2200" b="1" noProof="0" dirty="0" smtClean="0">
                          <a:solidFill>
                            <a:srgbClr val="0093D0"/>
                          </a:solidFill>
                          <a:effectLst/>
                        </a:rPr>
                        <a:t>一日摂取量、</a:t>
                      </a:r>
                      <a:r>
                        <a:rPr lang="x-none" altLang="ja-JP" sz="2200" b="1" noProof="0" dirty="0" smtClean="0">
                          <a:solidFill>
                            <a:srgbClr val="0093D0"/>
                          </a:solidFill>
                          <a:effectLst/>
                        </a:rPr>
                        <a:t>g</a:t>
                      </a:r>
                      <a:endParaRPr lang="ja-JP" altLang="en-US" sz="2200" b="1" noProof="0" dirty="0">
                        <a:solidFill>
                          <a:srgbClr val="0093D0"/>
                        </a:solidFill>
                        <a:effectLst/>
                        <a:latin typeface="Times New Roman"/>
                        <a:ea typeface="MS Mincho"/>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10000"/>
                  </a:ext>
                </a:extLst>
              </a:tr>
              <a:tr h="222025">
                <a:tc>
                  <a:txBody>
                    <a:bodyPr/>
                    <a:lstStyle/>
                    <a:p>
                      <a:pPr marL="0" marR="0" algn="ctr" rtl="0">
                        <a:spcBef>
                          <a:spcPts val="0"/>
                        </a:spcBef>
                        <a:spcAft>
                          <a:spcPts val="0"/>
                        </a:spcAft>
                      </a:pPr>
                      <a:r>
                        <a:rPr lang="ja-JP" altLang="x-none" sz="2200" b="0" noProof="0" smtClean="0">
                          <a:solidFill>
                            <a:srgbClr val="0093D0"/>
                          </a:solidFill>
                          <a:effectLst/>
                        </a:rPr>
                        <a:t>原薬</a:t>
                      </a:r>
                      <a:endParaRPr lang="ja-JP" altLang="en-US" sz="2200" b="0" noProof="0">
                        <a:solidFill>
                          <a:srgbClr val="0093D0"/>
                        </a:solidFill>
                        <a:effectLst/>
                        <a:latin typeface="Times New Roman"/>
                        <a:ea typeface="MS Mincho"/>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rtl="0">
                        <a:spcBef>
                          <a:spcPts val="0"/>
                        </a:spcBef>
                        <a:spcAft>
                          <a:spcPts val="0"/>
                        </a:spcAft>
                      </a:pPr>
                      <a:r>
                        <a:rPr lang="x-none" altLang="ja-JP" sz="2200" b="0" noProof="0" smtClean="0">
                          <a:solidFill>
                            <a:srgbClr val="0093D0"/>
                          </a:solidFill>
                          <a:effectLst/>
                        </a:rPr>
                        <a:t>0.01</a:t>
                      </a:r>
                      <a:endParaRPr lang="ja-JP" altLang="en-US" sz="2200" b="0" noProof="0">
                        <a:solidFill>
                          <a:srgbClr val="0093D0"/>
                        </a:solidFill>
                        <a:effectLst/>
                        <a:latin typeface="Times New Roman"/>
                        <a:ea typeface="MS Mincho"/>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10001"/>
                  </a:ext>
                </a:extLst>
              </a:tr>
              <a:tr h="222025">
                <a:tc>
                  <a:txBody>
                    <a:bodyPr/>
                    <a:lstStyle/>
                    <a:p>
                      <a:pPr marL="0" marR="0" algn="ctr" rtl="0">
                        <a:spcBef>
                          <a:spcPts val="0"/>
                        </a:spcBef>
                        <a:spcAft>
                          <a:spcPts val="0"/>
                        </a:spcAft>
                      </a:pPr>
                      <a:r>
                        <a:rPr lang="ja-JP" altLang="x-none" sz="2200" b="0" noProof="0" smtClean="0">
                          <a:solidFill>
                            <a:srgbClr val="0093D0"/>
                          </a:solidFill>
                          <a:effectLst/>
                        </a:rPr>
                        <a:t>マンニトール</a:t>
                      </a:r>
                      <a:endParaRPr lang="ja-JP" altLang="en-US" sz="2200" b="0" noProof="0">
                        <a:solidFill>
                          <a:srgbClr val="0093D0"/>
                        </a:solidFill>
                        <a:effectLst/>
                        <a:latin typeface="Times New Roman"/>
                        <a:ea typeface="MS Mincho"/>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rtl="0">
                        <a:spcBef>
                          <a:spcPts val="0"/>
                        </a:spcBef>
                        <a:spcAft>
                          <a:spcPts val="0"/>
                        </a:spcAft>
                      </a:pPr>
                      <a:r>
                        <a:rPr lang="x-none" altLang="ja-JP" sz="2200" b="0" noProof="0" smtClean="0">
                          <a:solidFill>
                            <a:srgbClr val="0093D0"/>
                          </a:solidFill>
                          <a:effectLst/>
                        </a:rPr>
                        <a:t>0.18</a:t>
                      </a:r>
                      <a:endParaRPr lang="ja-JP" altLang="en-US" sz="2200" b="0" noProof="0">
                        <a:solidFill>
                          <a:srgbClr val="0093D0"/>
                        </a:solidFill>
                        <a:effectLst/>
                        <a:latin typeface="Times New Roman"/>
                        <a:ea typeface="MS Mincho"/>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10002"/>
                  </a:ext>
                </a:extLst>
              </a:tr>
              <a:tr h="222025">
                <a:tc>
                  <a:txBody>
                    <a:bodyPr/>
                    <a:lstStyle/>
                    <a:p>
                      <a:pPr marL="0" marR="0" algn="ctr" rtl="0">
                        <a:spcBef>
                          <a:spcPts val="0"/>
                        </a:spcBef>
                        <a:spcAft>
                          <a:spcPts val="0"/>
                        </a:spcAft>
                      </a:pPr>
                      <a:r>
                        <a:rPr lang="ja-JP" altLang="x-none" sz="2200" b="0" noProof="0" smtClean="0">
                          <a:solidFill>
                            <a:srgbClr val="0093D0"/>
                          </a:solidFill>
                          <a:effectLst/>
                          <a:latin typeface="+mn-lt"/>
                          <a:ea typeface="+mn-ea"/>
                        </a:rPr>
                        <a:t>ポリソルベート</a:t>
                      </a:r>
                      <a:r>
                        <a:rPr lang="x-none" altLang="ja-JP" sz="2200" b="0" noProof="0" smtClean="0">
                          <a:solidFill>
                            <a:srgbClr val="0093D0"/>
                          </a:solidFill>
                          <a:effectLst/>
                          <a:latin typeface="+mn-lt"/>
                          <a:ea typeface="+mn-ea"/>
                        </a:rPr>
                        <a:t>80</a:t>
                      </a:r>
                      <a:endParaRPr lang="ja-JP" altLang="en-US" sz="2200" b="0" noProof="0">
                        <a:solidFill>
                          <a:srgbClr val="0093D0"/>
                        </a:solidFill>
                        <a:effectLst/>
                        <a:latin typeface="Times New Roman"/>
                        <a:ea typeface="MS Mincho"/>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rtl="0">
                        <a:spcBef>
                          <a:spcPts val="0"/>
                        </a:spcBef>
                        <a:spcAft>
                          <a:spcPts val="0"/>
                        </a:spcAft>
                      </a:pPr>
                      <a:r>
                        <a:rPr lang="x-none" altLang="ja-JP" sz="2200" b="0" noProof="0" smtClean="0">
                          <a:solidFill>
                            <a:srgbClr val="0093D0"/>
                          </a:solidFill>
                          <a:effectLst/>
                        </a:rPr>
                        <a:t>0.01</a:t>
                      </a:r>
                      <a:endParaRPr lang="ja-JP" altLang="en-US" sz="2200" b="0" noProof="0">
                        <a:solidFill>
                          <a:srgbClr val="0093D0"/>
                        </a:solidFill>
                        <a:effectLst/>
                        <a:latin typeface="Times New Roman"/>
                        <a:ea typeface="MS Mincho"/>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10003"/>
                  </a:ext>
                </a:extLst>
              </a:tr>
              <a:tr h="222025">
                <a:tc>
                  <a:txBody>
                    <a:bodyPr/>
                    <a:lstStyle/>
                    <a:p>
                      <a:pPr marL="0" marR="0" algn="ctr" rtl="0">
                        <a:spcBef>
                          <a:spcPts val="0"/>
                        </a:spcBef>
                        <a:spcAft>
                          <a:spcPts val="0"/>
                        </a:spcAft>
                      </a:pPr>
                      <a:r>
                        <a:rPr lang="ja-JP" altLang="x-none" sz="2200" b="0" noProof="0" smtClean="0">
                          <a:solidFill>
                            <a:srgbClr val="0093D0"/>
                          </a:solidFill>
                          <a:effectLst/>
                          <a:latin typeface="+mn-lt"/>
                          <a:ea typeface="+mn-ea"/>
                        </a:rPr>
                        <a:t>炭酸ナトリウム</a:t>
                      </a:r>
                      <a:endParaRPr lang="ja-JP" altLang="en-US" sz="2200" b="0" noProof="0">
                        <a:solidFill>
                          <a:srgbClr val="0093D0"/>
                        </a:solidFill>
                        <a:effectLst/>
                        <a:latin typeface="Times New Roman"/>
                        <a:ea typeface="MS Mincho"/>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rtl="0">
                        <a:spcBef>
                          <a:spcPts val="0"/>
                        </a:spcBef>
                        <a:spcAft>
                          <a:spcPts val="0"/>
                        </a:spcAft>
                      </a:pPr>
                      <a:r>
                        <a:rPr lang="x-none" altLang="ja-JP" sz="2200" b="0" noProof="0" smtClean="0">
                          <a:solidFill>
                            <a:srgbClr val="0093D0"/>
                          </a:solidFill>
                          <a:effectLst/>
                        </a:rPr>
                        <a:t>0.1</a:t>
                      </a:r>
                      <a:endParaRPr lang="ja-JP" altLang="en-US" sz="2200" b="0" noProof="0">
                        <a:solidFill>
                          <a:srgbClr val="0093D0"/>
                        </a:solidFill>
                        <a:effectLst/>
                        <a:latin typeface="Times New Roman"/>
                        <a:ea typeface="MS Mincho"/>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10004"/>
                  </a:ext>
                </a:extLst>
              </a:tr>
              <a:tr h="222025">
                <a:tc>
                  <a:txBody>
                    <a:bodyPr/>
                    <a:lstStyle/>
                    <a:p>
                      <a:pPr marL="0" marR="0" algn="ctr" rtl="0">
                        <a:spcBef>
                          <a:spcPts val="0"/>
                        </a:spcBef>
                        <a:spcAft>
                          <a:spcPts val="0"/>
                        </a:spcAft>
                      </a:pPr>
                      <a:r>
                        <a:rPr lang="ja-JP" altLang="x-none" sz="2200" b="0" noProof="0" smtClean="0">
                          <a:solidFill>
                            <a:srgbClr val="0093D0"/>
                          </a:solidFill>
                          <a:effectLst/>
                          <a:latin typeface="+mn-lt"/>
                          <a:ea typeface="+mn-ea"/>
                        </a:rPr>
                        <a:t>エタノール</a:t>
                      </a:r>
                      <a:endParaRPr lang="ja-JP" altLang="en-US" sz="2200" b="0" noProof="0">
                        <a:solidFill>
                          <a:srgbClr val="0093D0"/>
                        </a:solidFill>
                        <a:effectLst/>
                        <a:latin typeface="Times New Roman"/>
                        <a:ea typeface="MS Mincho"/>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rtl="0">
                        <a:spcBef>
                          <a:spcPts val="0"/>
                        </a:spcBef>
                        <a:spcAft>
                          <a:spcPts val="0"/>
                        </a:spcAft>
                      </a:pPr>
                      <a:r>
                        <a:rPr lang="x-none" altLang="ja-JP" sz="2200" b="0" noProof="0" smtClean="0">
                          <a:solidFill>
                            <a:srgbClr val="0093D0"/>
                          </a:solidFill>
                          <a:effectLst/>
                        </a:rPr>
                        <a:t>0.2</a:t>
                      </a:r>
                      <a:endParaRPr lang="x-none" altLang="ja-JP" sz="2200" b="0" noProof="0">
                        <a:solidFill>
                          <a:srgbClr val="0093D0"/>
                        </a:solidFill>
                        <a:effectLst/>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10005"/>
                  </a:ext>
                </a:extLst>
              </a:tr>
              <a:tr h="222025">
                <a:tc>
                  <a:txBody>
                    <a:bodyPr/>
                    <a:lstStyle/>
                    <a:p>
                      <a:pPr marL="0" marR="0" algn="ctr" rtl="0">
                        <a:spcBef>
                          <a:spcPts val="0"/>
                        </a:spcBef>
                        <a:spcAft>
                          <a:spcPts val="0"/>
                        </a:spcAft>
                      </a:pPr>
                      <a:r>
                        <a:rPr lang="ja-JP" altLang="x-none" sz="2200" b="0" noProof="0" smtClean="0">
                          <a:solidFill>
                            <a:srgbClr val="0093D0"/>
                          </a:solidFill>
                          <a:effectLst/>
                          <a:latin typeface="+mn-lt"/>
                          <a:ea typeface="+mn-ea"/>
                        </a:rPr>
                        <a:t>注射用水</a:t>
                      </a:r>
                      <a:endParaRPr lang="ja-JP" altLang="en-US" sz="2200" b="0" noProof="0">
                        <a:solidFill>
                          <a:srgbClr val="0093D0"/>
                        </a:solidFill>
                        <a:effectLst/>
                        <a:latin typeface="Times New Roman"/>
                        <a:ea typeface="MS Mincho"/>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rtl="0">
                        <a:spcBef>
                          <a:spcPts val="0"/>
                        </a:spcBef>
                        <a:spcAft>
                          <a:spcPts val="0"/>
                        </a:spcAft>
                      </a:pPr>
                      <a:r>
                        <a:rPr lang="x-none" altLang="ja-JP" sz="2200" b="0" noProof="0" smtClean="0">
                          <a:solidFill>
                            <a:srgbClr val="0093D0"/>
                          </a:solidFill>
                          <a:effectLst/>
                          <a:latin typeface="+mn-lt"/>
                          <a:ea typeface="+mn-ea"/>
                        </a:rPr>
                        <a:t>1</a:t>
                      </a:r>
                      <a:endParaRPr lang="ja-JP" altLang="en-US" sz="2200" b="0" noProof="0">
                        <a:solidFill>
                          <a:srgbClr val="0093D0"/>
                        </a:solidFill>
                        <a:effectLst/>
                        <a:latin typeface="Times New Roman"/>
                        <a:ea typeface="MS Mincho"/>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10006"/>
                  </a:ext>
                </a:extLst>
              </a:tr>
              <a:tr h="222025">
                <a:tc>
                  <a:txBody>
                    <a:bodyPr/>
                    <a:lstStyle/>
                    <a:p>
                      <a:pPr marL="0" marR="0" algn="ctr" rtl="0">
                        <a:spcBef>
                          <a:spcPts val="0"/>
                        </a:spcBef>
                        <a:spcAft>
                          <a:spcPts val="0"/>
                        </a:spcAft>
                      </a:pPr>
                      <a:r>
                        <a:rPr lang="ja-JP" altLang="x-none" sz="2200" noProof="0" smtClean="0">
                          <a:solidFill>
                            <a:srgbClr val="0093D0"/>
                          </a:solidFill>
                          <a:effectLst/>
                        </a:rPr>
                        <a:t>製剤</a:t>
                      </a:r>
                      <a:endParaRPr lang="ja-JP" altLang="en-US" sz="2200" noProof="0">
                        <a:solidFill>
                          <a:srgbClr val="0093D0"/>
                        </a:solidFill>
                        <a:effectLst/>
                        <a:latin typeface="Times New Roman"/>
                        <a:ea typeface="MS Mincho"/>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rtl="0">
                        <a:spcBef>
                          <a:spcPts val="0"/>
                        </a:spcBef>
                        <a:spcAft>
                          <a:spcPts val="0"/>
                        </a:spcAft>
                      </a:pPr>
                      <a:r>
                        <a:rPr lang="x-none" altLang="ja-JP" sz="2200" noProof="0" dirty="0" smtClean="0">
                          <a:solidFill>
                            <a:srgbClr val="0093D0"/>
                          </a:solidFill>
                          <a:effectLst/>
                        </a:rPr>
                        <a:t>1.50</a:t>
                      </a:r>
                      <a:endParaRPr lang="ja-JP" altLang="en-US" sz="2200" noProof="0" dirty="0">
                        <a:solidFill>
                          <a:srgbClr val="0093D0"/>
                        </a:solidFill>
                        <a:effectLst/>
                        <a:latin typeface="Times New Roman"/>
                        <a:ea typeface="MS Mincho"/>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10007"/>
                  </a:ext>
                </a:extLst>
              </a:tr>
            </a:tbl>
          </a:graphicData>
        </a:graphic>
      </p:graphicFrame>
      <p:sp>
        <p:nvSpPr>
          <p:cNvPr id="5" name="TextBox 4"/>
          <p:cNvSpPr txBox="1"/>
          <p:nvPr/>
        </p:nvSpPr>
        <p:spPr bwMode="auto">
          <a:xfrm>
            <a:off x="2860576" y="2433464"/>
            <a:ext cx="4104456" cy="438411"/>
          </a:xfrm>
          <a:prstGeom prst="rect">
            <a:avLst/>
          </a:prstGeom>
          <a:noFill/>
          <a:ln w="9525">
            <a:noFill/>
            <a:round/>
            <a:headEnd/>
            <a:tailEnd/>
          </a:ln>
        </p:spPr>
        <p:txBody>
          <a:bodyPr wrap="square" lIns="90000" tIns="92880" rIns="90000" bIns="45000" rtlCol="0">
            <a:spAutoFit/>
          </a:bodyPr>
          <a:lstStyle/>
          <a:p>
            <a:pPr algn="ctr">
              <a:lnSpc>
                <a:spcPct val="81000"/>
              </a:lnSpc>
              <a:tabLst>
                <a:tab pos="723900" algn="l"/>
                <a:tab pos="1447800" algn="l"/>
                <a:tab pos="2171700" algn="l"/>
                <a:tab pos="2895600" algn="l"/>
                <a:tab pos="3619500" algn="l"/>
                <a:tab pos="4343400" algn="l"/>
                <a:tab pos="5067300" algn="l"/>
                <a:tab pos="5791200" algn="l"/>
              </a:tabLst>
            </a:pPr>
            <a:r>
              <a:rPr lang="ja-JP" altLang="x-none" sz="2400" dirty="0" smtClean="0">
                <a:solidFill>
                  <a:srgbClr val="4C4C4C"/>
                </a:solidFill>
                <a:latin typeface="Arial"/>
              </a:rPr>
              <a:t>製剤処方</a:t>
            </a:r>
            <a:endParaRPr lang="ja-JP" altLang="en-US" sz="2400" dirty="0">
              <a:solidFill>
                <a:srgbClr val="4C4C4C"/>
              </a:solidFill>
              <a:latin typeface="Arial"/>
            </a:endParaRPr>
          </a:p>
        </p:txBody>
      </p:sp>
      <p:sp>
        <p:nvSpPr>
          <p:cNvPr id="3" name="TextBox 2"/>
          <p:cNvSpPr txBox="1"/>
          <p:nvPr/>
        </p:nvSpPr>
        <p:spPr bwMode="auto">
          <a:xfrm>
            <a:off x="866760" y="5745832"/>
            <a:ext cx="7675797" cy="638209"/>
          </a:xfrm>
          <a:prstGeom prst="rect">
            <a:avLst/>
          </a:prstGeom>
          <a:noFill/>
          <a:ln w="9525">
            <a:noFill/>
            <a:round/>
            <a:headEnd/>
            <a:tailEnd/>
          </a:ln>
        </p:spPr>
        <p:txBody>
          <a:bodyPr wrap="none" lIns="90000" tIns="92880" rIns="90000" bIns="45000" rtlCol="0">
            <a:spAutoFit/>
          </a:bodyPr>
          <a:lstStyle/>
          <a:p>
            <a:pPr>
              <a:lnSpc>
                <a:spcPct val="81000"/>
              </a:lnSpc>
              <a:tabLst>
                <a:tab pos="723900" algn="l"/>
                <a:tab pos="1447800" algn="l"/>
                <a:tab pos="2171700" algn="l"/>
                <a:tab pos="2895600" algn="l"/>
                <a:tab pos="3619500" algn="l"/>
                <a:tab pos="4343400" algn="l"/>
                <a:tab pos="5067300" algn="l"/>
                <a:tab pos="5791200" algn="l"/>
              </a:tabLst>
            </a:pPr>
            <a:r>
              <a:rPr lang="ja-JP" altLang="x-none" sz="2000" dirty="0" smtClean="0">
                <a:solidFill>
                  <a:srgbClr val="4C4C4C"/>
                </a:solidFill>
                <a:latin typeface="Arial"/>
              </a:rPr>
              <a:t>炭酸ナトリウムは製剤中の</a:t>
            </a:r>
            <a:r>
              <a:rPr lang="x-none" altLang="ja-JP" sz="2000" dirty="0" smtClean="0">
                <a:solidFill>
                  <a:srgbClr val="4C4C4C"/>
                </a:solidFill>
                <a:latin typeface="Arial"/>
              </a:rPr>
              <a:t>Pb</a:t>
            </a:r>
            <a:r>
              <a:rPr lang="ja-JP" altLang="x-none" sz="2000" dirty="0" smtClean="0">
                <a:solidFill>
                  <a:srgbClr val="4C4C4C"/>
                </a:solidFill>
                <a:latin typeface="Arial"/>
              </a:rPr>
              <a:t>の潜在的混入源である。</a:t>
            </a:r>
          </a:p>
          <a:p>
            <a:pPr>
              <a:lnSpc>
                <a:spcPct val="81000"/>
              </a:lnSpc>
              <a:tabLst>
                <a:tab pos="723900" algn="l"/>
                <a:tab pos="1447800" algn="l"/>
                <a:tab pos="2171700" algn="l"/>
                <a:tab pos="2895600" algn="l"/>
                <a:tab pos="3619500" algn="l"/>
                <a:tab pos="4343400" algn="l"/>
                <a:tab pos="5067300" algn="l"/>
                <a:tab pos="5791200" algn="l"/>
              </a:tabLst>
            </a:pPr>
            <a:r>
              <a:rPr lang="ja-JP" altLang="x-none" sz="2000" dirty="0" smtClean="0">
                <a:solidFill>
                  <a:srgbClr val="4C4C4C"/>
                </a:solidFill>
                <a:latin typeface="Arial"/>
              </a:rPr>
              <a:t>容器はタイプ</a:t>
            </a:r>
            <a:r>
              <a:rPr lang="x-none" altLang="ja-JP" sz="2000" dirty="0" smtClean="0">
                <a:solidFill>
                  <a:srgbClr val="4C4C4C"/>
                </a:solidFill>
                <a:latin typeface="Arial"/>
              </a:rPr>
              <a:t>I</a:t>
            </a:r>
            <a:r>
              <a:rPr lang="ja-JP" altLang="x-none" sz="2000" dirty="0" smtClean="0">
                <a:solidFill>
                  <a:srgbClr val="4C4C4C"/>
                </a:solidFill>
                <a:latin typeface="Arial"/>
              </a:rPr>
              <a:t>の公定書収載ガラスであり、</a:t>
            </a:r>
            <a:r>
              <a:rPr lang="x-none" altLang="ja-JP" sz="2000" dirty="0" smtClean="0">
                <a:solidFill>
                  <a:srgbClr val="4C4C4C"/>
                </a:solidFill>
                <a:latin typeface="Arial"/>
              </a:rPr>
              <a:t>As</a:t>
            </a:r>
            <a:r>
              <a:rPr lang="ja-JP" altLang="x-none" sz="2000" dirty="0" smtClean="0">
                <a:solidFill>
                  <a:srgbClr val="4C4C4C"/>
                </a:solidFill>
                <a:latin typeface="Arial"/>
              </a:rPr>
              <a:t>の潜在的混入源である。</a:t>
            </a:r>
            <a:endParaRPr lang="ja-JP" altLang="en-US" sz="2000" dirty="0">
              <a:solidFill>
                <a:srgbClr val="4C4C4C"/>
              </a:solidFill>
              <a:latin typeface="Arial"/>
            </a:endParaRPr>
          </a:p>
        </p:txBody>
      </p:sp>
    </p:spTree>
    <p:extLst>
      <p:ext uri="{BB962C8B-B14F-4D97-AF65-F5344CB8AC3E}">
        <p14:creationId xmlns:p14="http://schemas.microsoft.com/office/powerpoint/2010/main" val="3527319161"/>
      </p:ext>
    </p:extLst>
  </p:cSld>
  <p:clrMapOvr>
    <a:masterClrMapping/>
  </p:clrMapOvr>
  <mc:AlternateContent xmlns:mc="http://schemas.openxmlformats.org/markup-compatibility/2006" xmlns:p14="http://schemas.microsoft.com/office/powerpoint/2010/main">
    <mc:Choice Requires="p14">
      <p:transition p14:dur="250">
        <p:wipe/>
      </p:transition>
    </mc:Choice>
    <mc:Fallback xmlns="">
      <p:transition>
        <p:wipe/>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05008" y="1137320"/>
            <a:ext cx="8566150" cy="790575"/>
          </a:xfrm>
        </p:spPr>
        <p:txBody>
          <a:bodyPr rtlCol="0"/>
          <a:lstStyle/>
          <a:p>
            <a:pPr algn="ctr" rtl="0"/>
            <a:r>
              <a:rPr lang="ja-JP" altLang="x-none" dirty="0" smtClean="0">
                <a:ea typeface="+mn-ea"/>
              </a:rPr>
              <a:t>注射用液剤：ガラス中の</a:t>
            </a:r>
            <a:r>
              <a:rPr lang="x-none" altLang="ja-JP" dirty="0" smtClean="0">
                <a:ea typeface="+mn-ea"/>
              </a:rPr>
              <a:t>As</a:t>
            </a:r>
            <a:r>
              <a:rPr lang="ja-JP" altLang="x-none" dirty="0" smtClean="0">
                <a:ea typeface="+mn-ea"/>
              </a:rPr>
              <a:t>の検討</a:t>
            </a:r>
            <a:endParaRPr lang="ja-JP" altLang="en-US" dirty="0">
              <a:ea typeface="+mn-ea"/>
            </a:endParaRPr>
          </a:p>
        </p:txBody>
      </p:sp>
      <p:sp>
        <p:nvSpPr>
          <p:cNvPr id="3" name="Content Placeholder 2"/>
          <p:cNvSpPr>
            <a:spLocks noGrp="1"/>
          </p:cNvSpPr>
          <p:nvPr>
            <p:ph idx="1"/>
          </p:nvPr>
        </p:nvSpPr>
        <p:spPr/>
        <p:txBody>
          <a:bodyPr rtlCol="0"/>
          <a:lstStyle/>
          <a:p>
            <a:r>
              <a:rPr lang="ja-JP" altLang="x-none" dirty="0" smtClean="0">
                <a:solidFill>
                  <a:srgbClr val="0093D0"/>
                </a:solidFill>
              </a:rPr>
              <a:t>製剤</a:t>
            </a:r>
            <a:r>
              <a:rPr lang="ja-JP" altLang="en-US" dirty="0" smtClean="0">
                <a:solidFill>
                  <a:srgbClr val="0093D0"/>
                </a:solidFill>
              </a:rPr>
              <a:t>に</a:t>
            </a:r>
            <a:r>
              <a:rPr lang="ja-JP" altLang="x-none" dirty="0" smtClean="0">
                <a:solidFill>
                  <a:srgbClr val="0093D0"/>
                </a:solidFill>
              </a:rPr>
              <a:t>ガラス</a:t>
            </a:r>
            <a:r>
              <a:rPr lang="ja-JP" altLang="en-US" dirty="0" smtClean="0">
                <a:solidFill>
                  <a:srgbClr val="0093D0"/>
                </a:solidFill>
              </a:rPr>
              <a:t>中</a:t>
            </a:r>
            <a:r>
              <a:rPr lang="ja-JP" altLang="x-none" dirty="0" smtClean="0">
                <a:solidFill>
                  <a:srgbClr val="0093D0"/>
                </a:solidFill>
              </a:rPr>
              <a:t>のヒ素</a:t>
            </a:r>
            <a:r>
              <a:rPr lang="ja-JP" altLang="en-US" dirty="0" smtClean="0">
                <a:solidFill>
                  <a:srgbClr val="0093D0"/>
                </a:solidFill>
              </a:rPr>
              <a:t>が混入する</a:t>
            </a:r>
            <a:r>
              <a:rPr lang="ja-JP" altLang="x-none" dirty="0" smtClean="0">
                <a:solidFill>
                  <a:srgbClr val="0093D0"/>
                </a:solidFill>
              </a:rPr>
              <a:t>予測最大量：</a:t>
            </a:r>
            <a:r>
              <a:rPr lang="x-none" altLang="ja-JP" dirty="0" smtClean="0">
                <a:solidFill>
                  <a:srgbClr val="0093D0"/>
                </a:solidFill>
              </a:rPr>
              <a:t>1 </a:t>
            </a:r>
            <a:r>
              <a:rPr lang="x-none" altLang="ja-JP" dirty="0">
                <a:solidFill>
                  <a:srgbClr val="0093D0"/>
                </a:solidFill>
              </a:rPr>
              <a:t>µg</a:t>
            </a:r>
            <a:endParaRPr lang="x-none" altLang="ja-JP" dirty="0" smtClean="0">
              <a:solidFill>
                <a:srgbClr val="0093D0"/>
              </a:solidFill>
            </a:endParaRPr>
          </a:p>
          <a:p>
            <a:pPr rtl="0"/>
            <a:r>
              <a:rPr lang="x-none" altLang="ja-JP" dirty="0" smtClean="0">
                <a:solidFill>
                  <a:srgbClr val="0093D0"/>
                </a:solidFill>
              </a:rPr>
              <a:t>As</a:t>
            </a:r>
            <a:r>
              <a:rPr lang="ja-JP" altLang="x-none" dirty="0" smtClean="0">
                <a:solidFill>
                  <a:srgbClr val="0093D0"/>
                </a:solidFill>
              </a:rPr>
              <a:t>に対する注射剤の設定</a:t>
            </a:r>
            <a:r>
              <a:rPr lang="en-US" altLang="ja-JP" dirty="0" smtClean="0">
                <a:solidFill>
                  <a:srgbClr val="0093D0"/>
                </a:solidFill>
              </a:rPr>
              <a:t>PDE</a:t>
            </a:r>
            <a:r>
              <a:rPr lang="ja-JP" altLang="en-US" dirty="0" smtClean="0">
                <a:solidFill>
                  <a:srgbClr val="0093D0"/>
                </a:solidFill>
              </a:rPr>
              <a:t>値</a:t>
            </a:r>
            <a:r>
              <a:rPr lang="ja-JP" altLang="x-none" dirty="0" smtClean="0">
                <a:solidFill>
                  <a:srgbClr val="0093D0"/>
                </a:solidFill>
              </a:rPr>
              <a:t>：</a:t>
            </a:r>
            <a:r>
              <a:rPr lang="x-none" altLang="ja-JP" dirty="0" smtClean="0">
                <a:solidFill>
                  <a:srgbClr val="0093D0"/>
                </a:solidFill>
              </a:rPr>
              <a:t>15 µg/day</a:t>
            </a:r>
            <a:endParaRPr lang="ja-JP" altLang="x-none" dirty="0" smtClean="0">
              <a:solidFill>
                <a:srgbClr val="0093D0"/>
              </a:solidFill>
            </a:endParaRPr>
          </a:p>
          <a:p>
            <a:pPr rtl="0"/>
            <a:r>
              <a:rPr lang="ja-JP" altLang="x-none" dirty="0" smtClean="0">
                <a:solidFill>
                  <a:srgbClr val="0093D0"/>
                </a:solidFill>
              </a:rPr>
              <a:t>原薬及び添加剤からの許容一日曝露量：</a:t>
            </a:r>
            <a:r>
              <a:rPr lang="x-none" altLang="ja-JP" dirty="0" smtClean="0">
                <a:solidFill>
                  <a:srgbClr val="0093D0"/>
                </a:solidFill>
              </a:rPr>
              <a:t>15 - 1 = 14 µg/day</a:t>
            </a:r>
            <a:endParaRPr lang="ja-JP" altLang="x-none" dirty="0" smtClean="0">
              <a:solidFill>
                <a:srgbClr val="0093D0"/>
              </a:solidFill>
            </a:endParaRPr>
          </a:p>
          <a:p>
            <a:pPr marL="0" indent="0" rtl="0">
              <a:buNone/>
            </a:pPr>
            <a:endParaRPr lang="en-US" altLang="ja-JP" dirty="0" smtClean="0">
              <a:solidFill>
                <a:srgbClr val="0093D0"/>
              </a:solidFill>
            </a:endParaRPr>
          </a:p>
          <a:p>
            <a:pPr marL="0" indent="0" rtl="0">
              <a:buNone/>
            </a:pPr>
            <a:r>
              <a:rPr lang="ja-JP" altLang="en-US" dirty="0">
                <a:solidFill>
                  <a:srgbClr val="0093D0"/>
                </a:solidFill>
              </a:rPr>
              <a:t>これは</a:t>
            </a:r>
            <a:r>
              <a:rPr lang="ja-JP" altLang="x-none" dirty="0" smtClean="0">
                <a:solidFill>
                  <a:srgbClr val="0093D0"/>
                </a:solidFill>
              </a:rPr>
              <a:t>単に説明</a:t>
            </a:r>
            <a:r>
              <a:rPr lang="ja-JP" altLang="en-US" dirty="0" smtClean="0">
                <a:solidFill>
                  <a:srgbClr val="0093D0"/>
                </a:solidFill>
              </a:rPr>
              <a:t>することを</a:t>
            </a:r>
            <a:r>
              <a:rPr lang="ja-JP" altLang="x-none" dirty="0" smtClean="0">
                <a:solidFill>
                  <a:srgbClr val="0093D0"/>
                </a:solidFill>
              </a:rPr>
              <a:t>目的</a:t>
            </a:r>
            <a:r>
              <a:rPr lang="ja-JP" altLang="en-US" dirty="0" smtClean="0">
                <a:solidFill>
                  <a:srgbClr val="0093D0"/>
                </a:solidFill>
              </a:rPr>
              <a:t>として</a:t>
            </a:r>
            <a:r>
              <a:rPr lang="ja-JP" altLang="x-none" dirty="0" smtClean="0">
                <a:solidFill>
                  <a:srgbClr val="0093D0"/>
                </a:solidFill>
              </a:rPr>
              <a:t>示す例である。</a:t>
            </a:r>
            <a:endParaRPr lang="ja-JP" altLang="en-US" dirty="0">
              <a:solidFill>
                <a:srgbClr val="0093D0"/>
              </a:solidFill>
            </a:endParaRPr>
          </a:p>
        </p:txBody>
      </p:sp>
    </p:spTree>
    <p:extLst>
      <p:ext uri="{BB962C8B-B14F-4D97-AF65-F5344CB8AC3E}">
        <p14:creationId xmlns:p14="http://schemas.microsoft.com/office/powerpoint/2010/main" val="1790395427"/>
      </p:ext>
    </p:extLst>
  </p:cSld>
  <p:clrMapOvr>
    <a:masterClrMapping/>
  </p:clrMapOvr>
  <mc:AlternateContent xmlns:mc="http://schemas.openxmlformats.org/markup-compatibility/2006" xmlns:p14="http://schemas.microsoft.com/office/powerpoint/2010/main">
    <mc:Choice Requires="p14">
      <p:transition p14:dur="250">
        <p:wipe/>
      </p:transition>
    </mc:Choice>
    <mc:Fallback xmlns="">
      <p:transition>
        <p:wip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05008" y="1137320"/>
            <a:ext cx="8566150" cy="982817"/>
          </a:xfrm>
        </p:spPr>
        <p:txBody>
          <a:bodyPr rtlCol="0"/>
          <a:lstStyle/>
          <a:p>
            <a:pPr algn="ctr" rtl="0"/>
            <a:r>
              <a:rPr lang="ja-JP" altLang="x-none" dirty="0" smtClean="0"/>
              <a:t>注射</a:t>
            </a:r>
            <a:r>
              <a:rPr lang="ja-JP" altLang="en-US" dirty="0" smtClean="0"/>
              <a:t>用液</a:t>
            </a:r>
            <a:r>
              <a:rPr lang="ja-JP" altLang="x-none" dirty="0" smtClean="0"/>
              <a:t>剤の例：オプション</a:t>
            </a:r>
            <a:r>
              <a:rPr lang="x-none" altLang="ja-JP" dirty="0" smtClean="0"/>
              <a:t>1</a:t>
            </a:r>
            <a:r>
              <a:rPr lang="en-US" altLang="ja-JP" dirty="0" smtClean="0"/>
              <a:t/>
            </a:r>
            <a:br>
              <a:rPr lang="en-US" altLang="ja-JP" dirty="0" smtClean="0"/>
            </a:br>
            <a:r>
              <a:rPr lang="ja-JP" altLang="x-none" dirty="0" smtClean="0"/>
              <a:t>濃度及び一日摂取量</a:t>
            </a:r>
            <a:endParaRPr lang="ja-JP" altLang="en-US" dirty="0"/>
          </a:p>
        </p:txBody>
      </p:sp>
      <p:graphicFrame>
        <p:nvGraphicFramePr>
          <p:cNvPr id="3" name="Table 2"/>
          <p:cNvGraphicFramePr>
            <a:graphicFrameLocks noGrp="1"/>
          </p:cNvGraphicFramePr>
          <p:nvPr>
            <p:extLst/>
          </p:nvPr>
        </p:nvGraphicFramePr>
        <p:xfrm>
          <a:off x="340297" y="2217441"/>
          <a:ext cx="8856983" cy="3489819"/>
        </p:xfrm>
        <a:graphic>
          <a:graphicData uri="http://schemas.openxmlformats.org/drawingml/2006/table">
            <a:tbl>
              <a:tblPr firstRow="1" firstCol="1" lastRow="1" lastCol="1" bandRow="1" bandCol="1">
                <a:tableStyleId>{5C22544A-7EE6-4342-B048-85BDC9FD1C3A}</a:tableStyleId>
              </a:tblPr>
              <a:tblGrid>
                <a:gridCol w="3312367">
                  <a:extLst>
                    <a:ext uri="{9D8B030D-6E8A-4147-A177-3AD203B41FA5}">
                      <a16:colId xmlns:a16="http://schemas.microsoft.com/office/drawing/2014/main" xmlns="" val="20000"/>
                    </a:ext>
                  </a:extLst>
                </a:gridCol>
                <a:gridCol w="864096">
                  <a:extLst>
                    <a:ext uri="{9D8B030D-6E8A-4147-A177-3AD203B41FA5}">
                      <a16:colId xmlns:a16="http://schemas.microsoft.com/office/drawing/2014/main" xmlns="" val="20001"/>
                    </a:ext>
                  </a:extLst>
                </a:gridCol>
                <a:gridCol w="648072">
                  <a:extLst>
                    <a:ext uri="{9D8B030D-6E8A-4147-A177-3AD203B41FA5}">
                      <a16:colId xmlns:a16="http://schemas.microsoft.com/office/drawing/2014/main" xmlns="" val="20002"/>
                    </a:ext>
                  </a:extLst>
                </a:gridCol>
                <a:gridCol w="792088">
                  <a:extLst>
                    <a:ext uri="{9D8B030D-6E8A-4147-A177-3AD203B41FA5}">
                      <a16:colId xmlns:a16="http://schemas.microsoft.com/office/drawing/2014/main" xmlns="" val="20003"/>
                    </a:ext>
                  </a:extLst>
                </a:gridCol>
                <a:gridCol w="792088">
                  <a:extLst>
                    <a:ext uri="{9D8B030D-6E8A-4147-A177-3AD203B41FA5}">
                      <a16:colId xmlns:a16="http://schemas.microsoft.com/office/drawing/2014/main" xmlns="" val="20004"/>
                    </a:ext>
                  </a:extLst>
                </a:gridCol>
                <a:gridCol w="864096">
                  <a:extLst>
                    <a:ext uri="{9D8B030D-6E8A-4147-A177-3AD203B41FA5}">
                      <a16:colId xmlns:a16="http://schemas.microsoft.com/office/drawing/2014/main" xmlns="" val="20005"/>
                    </a:ext>
                  </a:extLst>
                </a:gridCol>
                <a:gridCol w="792088">
                  <a:extLst>
                    <a:ext uri="{9D8B030D-6E8A-4147-A177-3AD203B41FA5}">
                      <a16:colId xmlns:a16="http://schemas.microsoft.com/office/drawing/2014/main" xmlns="" val="20006"/>
                    </a:ext>
                  </a:extLst>
                </a:gridCol>
                <a:gridCol w="792088">
                  <a:extLst>
                    <a:ext uri="{9D8B030D-6E8A-4147-A177-3AD203B41FA5}">
                      <a16:colId xmlns:a16="http://schemas.microsoft.com/office/drawing/2014/main" xmlns="" val="20007"/>
                    </a:ext>
                  </a:extLst>
                </a:gridCol>
              </a:tblGrid>
              <a:tr h="425980">
                <a:tc>
                  <a:txBody>
                    <a:bodyPr/>
                    <a:lstStyle/>
                    <a:p>
                      <a:pPr algn="ctr" rtl="0" fontAlgn="ctr"/>
                      <a:r>
                        <a:rPr lang="ja-JP" altLang="en-US" sz="2000" b="1" i="0" u="none" strike="noStrike" noProof="0" dirty="0" smtClean="0">
                          <a:solidFill>
                            <a:srgbClr val="0093D0"/>
                          </a:solidFill>
                          <a:effectLst/>
                          <a:latin typeface="Arial"/>
                        </a:rPr>
                        <a:t>構成</a:t>
                      </a:r>
                      <a:r>
                        <a:rPr lang="ja-JP" altLang="x-none" sz="2000" b="1" i="0" u="none" strike="noStrike" noProof="0" dirty="0" smtClean="0">
                          <a:solidFill>
                            <a:srgbClr val="0093D0"/>
                          </a:solidFill>
                          <a:effectLst/>
                          <a:latin typeface="Arial"/>
                        </a:rPr>
                        <a:t>成分</a:t>
                      </a:r>
                      <a:endParaRPr lang="ja-JP" altLang="x-none" sz="2000" b="1" i="0" u="none" strike="noStrike" noProof="0" dirty="0">
                        <a:solidFill>
                          <a:srgbClr val="0093D0"/>
                        </a:solidFill>
                        <a:effectLst/>
                        <a:latin typeface="Arial"/>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gridSpan="7">
                  <a:txBody>
                    <a:bodyPr/>
                    <a:lstStyle/>
                    <a:p>
                      <a:pPr algn="ctr" rtl="0" fontAlgn="ctr"/>
                      <a:r>
                        <a:rPr lang="ja-JP" altLang="x-none" sz="2000" b="1" i="0" u="none" strike="noStrike" noProof="0" smtClean="0">
                          <a:solidFill>
                            <a:srgbClr val="0093D0"/>
                          </a:solidFill>
                          <a:effectLst/>
                          <a:latin typeface="Arial"/>
                        </a:rPr>
                        <a:t>最大許容濃度（</a:t>
                      </a:r>
                      <a:r>
                        <a:rPr lang="x-none" altLang="ja-JP" sz="2000" b="1" i="0" u="none" strike="noStrike" noProof="0" smtClean="0">
                          <a:solidFill>
                            <a:srgbClr val="0093D0"/>
                          </a:solidFill>
                          <a:effectLst/>
                          <a:latin typeface="Arial"/>
                        </a:rPr>
                        <a:t>µg/g</a:t>
                      </a:r>
                      <a:r>
                        <a:rPr lang="ja-JP" altLang="x-none" sz="2000" b="1" i="0" u="none" strike="noStrike" noProof="0" smtClean="0">
                          <a:solidFill>
                            <a:srgbClr val="0093D0"/>
                          </a:solidFill>
                          <a:effectLst/>
                          <a:latin typeface="Arial"/>
                        </a:rPr>
                        <a:t>）</a:t>
                      </a:r>
                      <a:endParaRPr lang="ja-JP" altLang="x-none" sz="2000" b="1" i="0" u="none" strike="noStrike" noProof="0">
                        <a:solidFill>
                          <a:srgbClr val="0093D0"/>
                        </a:solidFill>
                        <a:effectLst/>
                        <a:latin typeface="Arial"/>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pPr rtl="0"/>
                      <a:endParaRPr lang="en-US"/>
                    </a:p>
                  </a:txBody>
                  <a:tcPr/>
                </a:tc>
                <a:tc hMerge="1">
                  <a:txBody>
                    <a:bodyPr/>
                    <a:lstStyle/>
                    <a:p>
                      <a:pPr rtl="0"/>
                      <a:endParaRPr lang="en-US"/>
                    </a:p>
                  </a:txBody>
                  <a:tcPr/>
                </a:tc>
                <a:tc hMerge="1">
                  <a:txBody>
                    <a:bodyPr/>
                    <a:lstStyle/>
                    <a:p>
                      <a:pPr rtl="0"/>
                      <a:endParaRPr lang="en-US"/>
                    </a:p>
                  </a:txBody>
                  <a:tcPr/>
                </a:tc>
                <a:tc hMerge="1">
                  <a:txBody>
                    <a:bodyPr/>
                    <a:lstStyle/>
                    <a:p>
                      <a:pPr rtl="0"/>
                      <a:endParaRPr lang="en-US"/>
                    </a:p>
                  </a:txBody>
                  <a:tcPr/>
                </a:tc>
                <a:tc hMerge="1">
                  <a:txBody>
                    <a:bodyPr/>
                    <a:lstStyle/>
                    <a:p>
                      <a:pPr rtl="0"/>
                      <a:endParaRPr lang="en-US"/>
                    </a:p>
                  </a:txBody>
                  <a:tcPr/>
                </a:tc>
                <a:tc hMerge="1">
                  <a:txBody>
                    <a:bodyPr/>
                    <a:lstStyle/>
                    <a:p>
                      <a:pPr rtl="0"/>
                      <a:endParaRPr lang="en-US"/>
                    </a:p>
                  </a:txBody>
                  <a:tcPr/>
                </a:tc>
                <a:extLst>
                  <a:ext uri="{0D108BD9-81ED-4DB2-BD59-A6C34878D82A}">
                    <a16:rowId xmlns:a16="http://schemas.microsoft.com/office/drawing/2014/main" xmlns="" val="10000"/>
                  </a:ext>
                </a:extLst>
              </a:tr>
              <a:tr h="295776">
                <a:tc>
                  <a:txBody>
                    <a:bodyPr/>
                    <a:lstStyle/>
                    <a:p>
                      <a:pPr algn="ctr" rtl="0" fontAlgn="ctr"/>
                      <a:r>
                        <a:rPr lang="ja-JP" altLang="x-none" sz="2000" b="1" i="0" u="none" strike="noStrike" noProof="0" smtClean="0">
                          <a:solidFill>
                            <a:srgbClr val="0093D0"/>
                          </a:solidFill>
                          <a:effectLst/>
                          <a:latin typeface="Arial"/>
                        </a:rPr>
                        <a:t> </a:t>
                      </a:r>
                      <a:endParaRPr lang="ja-JP" altLang="x-none" sz="2000" b="1" i="0" u="none" strike="noStrike" noProof="0">
                        <a:solidFill>
                          <a:srgbClr val="0093D0"/>
                        </a:solidFill>
                        <a:effectLst/>
                        <a:latin typeface="Arial"/>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x-none" altLang="ja-JP" sz="2000" b="1" i="0" u="none" strike="noStrike" noProof="0" smtClean="0">
                          <a:solidFill>
                            <a:srgbClr val="0093D0"/>
                          </a:solidFill>
                          <a:effectLst/>
                          <a:latin typeface="Arial"/>
                        </a:rPr>
                        <a:t>Pb</a:t>
                      </a:r>
                      <a:endParaRPr lang="x-none" altLang="ja-JP" sz="2000" b="1" i="0" u="none" strike="noStrike" noProof="0">
                        <a:solidFill>
                          <a:srgbClr val="0093D0"/>
                        </a:solidFill>
                        <a:effectLst/>
                        <a:latin typeface="Arial"/>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x-none" altLang="ja-JP" sz="2000" b="1" i="0" u="none" strike="noStrike" noProof="0" smtClean="0">
                          <a:solidFill>
                            <a:srgbClr val="0093D0"/>
                          </a:solidFill>
                          <a:effectLst/>
                          <a:latin typeface="Arial"/>
                        </a:rPr>
                        <a:t>As</a:t>
                      </a:r>
                      <a:endParaRPr lang="x-none" altLang="ja-JP" sz="2000" b="1" i="0" u="none" strike="noStrike" noProof="0">
                        <a:solidFill>
                          <a:srgbClr val="0093D0"/>
                        </a:solidFill>
                        <a:effectLst/>
                        <a:latin typeface="Arial"/>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x-none" altLang="ja-JP" sz="2000" b="1" i="0" u="none" strike="noStrike" noProof="0" smtClean="0">
                          <a:solidFill>
                            <a:srgbClr val="0093D0"/>
                          </a:solidFill>
                          <a:effectLst/>
                          <a:latin typeface="Arial"/>
                        </a:rPr>
                        <a:t>Cd</a:t>
                      </a:r>
                      <a:endParaRPr lang="x-none" altLang="ja-JP" sz="2000" b="1" i="0" u="none" strike="noStrike" noProof="0">
                        <a:solidFill>
                          <a:srgbClr val="0093D0"/>
                        </a:solidFill>
                        <a:effectLst/>
                        <a:latin typeface="Arial"/>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x-none" altLang="ja-JP" sz="2000" b="1" i="0" u="none" strike="noStrike" noProof="0" smtClean="0">
                          <a:solidFill>
                            <a:srgbClr val="0093D0"/>
                          </a:solidFill>
                          <a:effectLst/>
                          <a:latin typeface="Arial"/>
                        </a:rPr>
                        <a:t>Hg</a:t>
                      </a:r>
                      <a:endParaRPr lang="x-none" altLang="ja-JP" sz="2000" b="1" i="0" u="none" strike="noStrike" noProof="0">
                        <a:solidFill>
                          <a:srgbClr val="0093D0"/>
                        </a:solidFill>
                        <a:effectLst/>
                        <a:latin typeface="Arial"/>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x-none" altLang="ja-JP" sz="2000" b="1" i="0" u="none" strike="noStrike" noProof="0" dirty="0" smtClean="0">
                          <a:solidFill>
                            <a:srgbClr val="0093D0"/>
                          </a:solidFill>
                          <a:effectLst/>
                          <a:latin typeface="Arial"/>
                        </a:rPr>
                        <a:t>Pt</a:t>
                      </a:r>
                      <a:endParaRPr lang="x-none" altLang="ja-JP" sz="2000" b="1" i="0" u="none" strike="noStrike" noProof="0" dirty="0">
                        <a:solidFill>
                          <a:srgbClr val="0093D0"/>
                        </a:solidFill>
                        <a:effectLst/>
                        <a:latin typeface="Arial"/>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x-none" altLang="ja-JP" sz="2000" b="1" i="0" u="none" strike="noStrike" noProof="0" smtClean="0">
                          <a:solidFill>
                            <a:srgbClr val="0093D0"/>
                          </a:solidFill>
                          <a:effectLst/>
                          <a:latin typeface="Arial"/>
                        </a:rPr>
                        <a:t>V</a:t>
                      </a:r>
                      <a:endParaRPr lang="x-none" altLang="ja-JP" sz="2000" b="1" i="0" u="none" strike="noStrike" noProof="0">
                        <a:solidFill>
                          <a:srgbClr val="0093D0"/>
                        </a:solidFill>
                        <a:effectLst/>
                        <a:latin typeface="Arial"/>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x-none" altLang="ja-JP" sz="2000" b="1" i="0" u="none" strike="noStrike" noProof="0" smtClean="0">
                          <a:solidFill>
                            <a:srgbClr val="0093D0"/>
                          </a:solidFill>
                          <a:effectLst/>
                          <a:latin typeface="Arial"/>
                        </a:rPr>
                        <a:t>Co</a:t>
                      </a:r>
                      <a:endParaRPr lang="x-none" altLang="ja-JP" sz="2000" b="1" i="0" u="none" strike="noStrike" noProof="0">
                        <a:solidFill>
                          <a:srgbClr val="0093D0"/>
                        </a:solidFill>
                        <a:effectLst/>
                        <a:latin typeface="Arial"/>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10001"/>
                  </a:ext>
                </a:extLst>
              </a:tr>
              <a:tr h="352412">
                <a:tc>
                  <a:txBody>
                    <a:bodyPr/>
                    <a:lstStyle/>
                    <a:p>
                      <a:pPr algn="ctr" rtl="0" fontAlgn="ctr"/>
                      <a:r>
                        <a:rPr lang="ja-JP" altLang="x-none" sz="2200" b="0" i="0" u="none" strike="noStrike" noProof="0" smtClean="0">
                          <a:solidFill>
                            <a:srgbClr val="0093D0"/>
                          </a:solidFill>
                          <a:effectLst/>
                          <a:latin typeface="Arial"/>
                        </a:rPr>
                        <a:t>原薬</a:t>
                      </a:r>
                      <a:endParaRPr lang="ja-JP" altLang="x-none" sz="2200" b="0" i="0" u="none" strike="noStrike" noProof="0">
                        <a:solidFill>
                          <a:srgbClr val="0093D0"/>
                        </a:solidFill>
                        <a:effectLst/>
                        <a:latin typeface="Arial"/>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b"/>
                      <a:r>
                        <a:rPr lang="x-none" altLang="ja-JP" sz="2200" b="0" i="0" u="none" strike="noStrike" noProof="0" smtClean="0">
                          <a:solidFill>
                            <a:srgbClr val="0093D0"/>
                          </a:solidFill>
                          <a:effectLst/>
                          <a:latin typeface="+mn-lt"/>
                        </a:rPr>
                        <a:t>0.5</a:t>
                      </a:r>
                      <a:endParaRPr lang="x-none" altLang="ja-JP" sz="2200" b="0" i="0" u="none" strike="noStrike" noProof="0">
                        <a:solidFill>
                          <a:srgbClr val="0093D0"/>
                        </a:solidFill>
                        <a:effectLst/>
                        <a:latin typeface="+mn-lt"/>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b"/>
                      <a:r>
                        <a:rPr lang="x-none" altLang="ja-JP" sz="2200" b="0" i="0" u="none" strike="noStrike" noProof="0" smtClean="0">
                          <a:solidFill>
                            <a:srgbClr val="0093D0"/>
                          </a:solidFill>
                          <a:effectLst/>
                          <a:latin typeface="+mn-lt"/>
                        </a:rPr>
                        <a:t>1.5</a:t>
                      </a:r>
                      <a:endParaRPr lang="x-none" altLang="ja-JP" sz="2200" b="0" i="0" u="none" strike="noStrike" noProof="0">
                        <a:solidFill>
                          <a:srgbClr val="0093D0"/>
                        </a:solidFill>
                        <a:effectLst/>
                        <a:latin typeface="+mn-lt"/>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b"/>
                      <a:r>
                        <a:rPr lang="x-none" altLang="ja-JP" sz="2200" b="0" i="0" u="none" strike="noStrike" noProof="0" smtClean="0">
                          <a:solidFill>
                            <a:srgbClr val="0093D0"/>
                          </a:solidFill>
                          <a:effectLst/>
                          <a:latin typeface="+mn-lt"/>
                        </a:rPr>
                        <a:t>0.2</a:t>
                      </a:r>
                      <a:endParaRPr lang="x-none" altLang="ja-JP" sz="2200" b="0" i="0" u="none" strike="noStrike" noProof="0">
                        <a:solidFill>
                          <a:srgbClr val="0093D0"/>
                        </a:solidFill>
                        <a:effectLst/>
                        <a:latin typeface="+mn-lt"/>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b"/>
                      <a:r>
                        <a:rPr lang="x-none" altLang="ja-JP" sz="2200" b="0" i="0" u="none" strike="noStrike" noProof="0" smtClean="0">
                          <a:solidFill>
                            <a:srgbClr val="0093D0"/>
                          </a:solidFill>
                          <a:effectLst/>
                          <a:latin typeface="+mn-lt"/>
                        </a:rPr>
                        <a:t>0.3</a:t>
                      </a:r>
                      <a:endParaRPr lang="x-none" altLang="ja-JP" sz="2200" b="0" i="0" u="none" strike="noStrike" noProof="0">
                        <a:solidFill>
                          <a:srgbClr val="0093D0"/>
                        </a:solidFill>
                        <a:effectLst/>
                        <a:latin typeface="+mn-lt"/>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b"/>
                      <a:r>
                        <a:rPr lang="x-none" altLang="ja-JP" sz="2200" b="0" i="0" u="none" strike="noStrike" noProof="0" smtClean="0">
                          <a:solidFill>
                            <a:srgbClr val="0093D0"/>
                          </a:solidFill>
                          <a:effectLst/>
                          <a:latin typeface="+mn-lt"/>
                        </a:rPr>
                        <a:t>1.0</a:t>
                      </a:r>
                      <a:endParaRPr lang="x-none" altLang="ja-JP" sz="2200" b="0" i="0" u="none" strike="noStrike" noProof="0">
                        <a:solidFill>
                          <a:srgbClr val="0093D0"/>
                        </a:solidFill>
                        <a:effectLst/>
                        <a:latin typeface="+mn-lt"/>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b"/>
                      <a:r>
                        <a:rPr lang="x-none" altLang="ja-JP" sz="2200" b="0" i="0" u="none" strike="noStrike" noProof="0" smtClean="0">
                          <a:solidFill>
                            <a:srgbClr val="0093D0"/>
                          </a:solidFill>
                          <a:effectLst/>
                          <a:latin typeface="+mn-lt"/>
                        </a:rPr>
                        <a:t>1.0</a:t>
                      </a:r>
                      <a:endParaRPr lang="x-none" altLang="ja-JP" sz="2200" b="0" i="0" u="none" strike="noStrike" noProof="0">
                        <a:solidFill>
                          <a:srgbClr val="0093D0"/>
                        </a:solidFill>
                        <a:effectLst/>
                        <a:latin typeface="+mn-lt"/>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b"/>
                      <a:r>
                        <a:rPr lang="x-none" altLang="ja-JP" sz="2200" b="0" i="0" u="none" strike="noStrike" noProof="0" smtClean="0">
                          <a:solidFill>
                            <a:srgbClr val="0093D0"/>
                          </a:solidFill>
                          <a:effectLst/>
                          <a:latin typeface="+mn-lt"/>
                        </a:rPr>
                        <a:t>0.5</a:t>
                      </a:r>
                      <a:endParaRPr lang="x-none" altLang="ja-JP" sz="2200" b="0" i="0" u="none" strike="noStrike" noProof="0">
                        <a:solidFill>
                          <a:srgbClr val="0093D0"/>
                        </a:solidFill>
                        <a:effectLst/>
                        <a:latin typeface="+mn-lt"/>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10002"/>
                  </a:ext>
                </a:extLst>
              </a:tr>
              <a:tr h="295776">
                <a:tc>
                  <a:txBody>
                    <a:bodyPr/>
                    <a:lstStyle/>
                    <a:p>
                      <a:pPr algn="ctr" rtl="0" fontAlgn="ctr"/>
                      <a:r>
                        <a:rPr lang="ja-JP" altLang="x-none" sz="2200" b="0" i="0" u="none" strike="noStrike" noProof="0" smtClean="0">
                          <a:solidFill>
                            <a:srgbClr val="0093D0"/>
                          </a:solidFill>
                          <a:effectLst/>
                          <a:latin typeface="Arial"/>
                        </a:rPr>
                        <a:t>マンニトール</a:t>
                      </a:r>
                      <a:endParaRPr lang="ja-JP" altLang="x-none" sz="2200" b="0" i="0" u="none" strike="noStrike" noProof="0">
                        <a:solidFill>
                          <a:srgbClr val="0093D0"/>
                        </a:solidFill>
                        <a:effectLst/>
                        <a:latin typeface="Arial"/>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b"/>
                      <a:r>
                        <a:rPr lang="x-none" altLang="ja-JP" sz="2200" b="0" i="0" u="none" strike="noStrike" noProof="0" smtClean="0">
                          <a:solidFill>
                            <a:srgbClr val="0093D0"/>
                          </a:solidFill>
                          <a:effectLst/>
                          <a:latin typeface="+mn-lt"/>
                        </a:rPr>
                        <a:t>0.5</a:t>
                      </a:r>
                      <a:endParaRPr lang="x-none" altLang="ja-JP" sz="2200" b="0" i="0" u="none" strike="noStrike" noProof="0">
                        <a:solidFill>
                          <a:srgbClr val="0093D0"/>
                        </a:solidFill>
                        <a:effectLst/>
                        <a:latin typeface="+mn-lt"/>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b"/>
                      <a:r>
                        <a:rPr lang="x-none" altLang="ja-JP" sz="2200" b="0" i="0" u="none" strike="noStrike" noProof="0" smtClean="0">
                          <a:solidFill>
                            <a:srgbClr val="0093D0"/>
                          </a:solidFill>
                          <a:effectLst/>
                          <a:latin typeface="+mn-lt"/>
                        </a:rPr>
                        <a:t>1.5</a:t>
                      </a:r>
                      <a:endParaRPr lang="x-none" altLang="ja-JP" sz="2200" b="0" i="0" u="none" strike="noStrike" noProof="0">
                        <a:solidFill>
                          <a:srgbClr val="0093D0"/>
                        </a:solidFill>
                        <a:effectLst/>
                        <a:latin typeface="+mn-lt"/>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b"/>
                      <a:r>
                        <a:rPr lang="x-none" altLang="ja-JP" sz="2200" b="0" i="0" u="none" strike="noStrike" noProof="0" smtClean="0">
                          <a:solidFill>
                            <a:srgbClr val="0093D0"/>
                          </a:solidFill>
                          <a:effectLst/>
                          <a:latin typeface="+mn-lt"/>
                        </a:rPr>
                        <a:t>0.2</a:t>
                      </a:r>
                      <a:endParaRPr lang="x-none" altLang="ja-JP" sz="2200" b="0" i="0" u="none" strike="noStrike" noProof="0">
                        <a:solidFill>
                          <a:srgbClr val="0093D0"/>
                        </a:solidFill>
                        <a:effectLst/>
                        <a:latin typeface="+mn-lt"/>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b"/>
                      <a:r>
                        <a:rPr lang="x-none" altLang="ja-JP" sz="2200" b="0" i="0" u="none" strike="noStrike" noProof="0" smtClean="0">
                          <a:solidFill>
                            <a:srgbClr val="0093D0"/>
                          </a:solidFill>
                          <a:effectLst/>
                          <a:latin typeface="+mn-lt"/>
                        </a:rPr>
                        <a:t>0.3</a:t>
                      </a:r>
                      <a:endParaRPr lang="x-none" altLang="ja-JP" sz="2200" b="0" i="0" u="none" strike="noStrike" noProof="0">
                        <a:solidFill>
                          <a:srgbClr val="0093D0"/>
                        </a:solidFill>
                        <a:effectLst/>
                        <a:latin typeface="+mn-lt"/>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b"/>
                      <a:r>
                        <a:rPr lang="x-none" altLang="ja-JP" sz="2200" b="0" i="0" u="none" strike="noStrike" noProof="0" smtClean="0">
                          <a:solidFill>
                            <a:srgbClr val="0093D0"/>
                          </a:solidFill>
                          <a:effectLst/>
                          <a:latin typeface="+mn-lt"/>
                        </a:rPr>
                        <a:t>1.0</a:t>
                      </a:r>
                      <a:endParaRPr lang="x-none" altLang="ja-JP" sz="2200" b="0" i="0" u="none" strike="noStrike" noProof="0">
                        <a:solidFill>
                          <a:srgbClr val="0093D0"/>
                        </a:solidFill>
                        <a:effectLst/>
                        <a:latin typeface="+mn-lt"/>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b"/>
                      <a:r>
                        <a:rPr lang="x-none" altLang="ja-JP" sz="2200" b="0" i="0" u="none" strike="noStrike" noProof="0" smtClean="0">
                          <a:solidFill>
                            <a:srgbClr val="0093D0"/>
                          </a:solidFill>
                          <a:effectLst/>
                          <a:latin typeface="+mn-lt"/>
                        </a:rPr>
                        <a:t>1.0</a:t>
                      </a:r>
                      <a:endParaRPr lang="x-none" altLang="ja-JP" sz="2200" b="0" i="0" u="none" strike="noStrike" noProof="0">
                        <a:solidFill>
                          <a:srgbClr val="0093D0"/>
                        </a:solidFill>
                        <a:effectLst/>
                        <a:latin typeface="+mn-lt"/>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b"/>
                      <a:r>
                        <a:rPr lang="x-none" altLang="ja-JP" sz="2200" b="0" i="0" u="none" strike="noStrike" noProof="0" smtClean="0">
                          <a:solidFill>
                            <a:srgbClr val="0093D0"/>
                          </a:solidFill>
                          <a:effectLst/>
                          <a:latin typeface="+mn-lt"/>
                        </a:rPr>
                        <a:t>0.5</a:t>
                      </a:r>
                      <a:endParaRPr lang="x-none" altLang="ja-JP" sz="2200" b="0" i="0" u="none" strike="noStrike" noProof="0">
                        <a:solidFill>
                          <a:srgbClr val="0093D0"/>
                        </a:solidFill>
                        <a:effectLst/>
                        <a:latin typeface="+mn-lt"/>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10003"/>
                  </a:ext>
                </a:extLst>
              </a:tr>
              <a:tr h="301063">
                <a:tc>
                  <a:txBody>
                    <a:bodyPr/>
                    <a:lstStyle/>
                    <a:p>
                      <a:pPr algn="ctr" rtl="0" fontAlgn="ctr"/>
                      <a:r>
                        <a:rPr lang="ja-JP" altLang="x-none" sz="2200" b="0" i="0" u="none" strike="noStrike" noProof="0" smtClean="0">
                          <a:solidFill>
                            <a:srgbClr val="0093D0"/>
                          </a:solidFill>
                          <a:effectLst/>
                          <a:latin typeface="Arial"/>
                        </a:rPr>
                        <a:t>ポリソルベート</a:t>
                      </a:r>
                      <a:r>
                        <a:rPr lang="x-none" altLang="ja-JP" sz="2200" b="0" i="0" u="none" strike="noStrike" noProof="0" smtClean="0">
                          <a:solidFill>
                            <a:srgbClr val="0093D0"/>
                          </a:solidFill>
                          <a:effectLst/>
                          <a:latin typeface="Arial"/>
                        </a:rPr>
                        <a:t>80</a:t>
                      </a:r>
                      <a:endParaRPr lang="x-none" altLang="ja-JP" sz="2200" b="0" i="0" u="none" strike="noStrike" noProof="0">
                        <a:solidFill>
                          <a:srgbClr val="0093D0"/>
                        </a:solidFill>
                        <a:effectLst/>
                        <a:latin typeface="Arial"/>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b"/>
                      <a:r>
                        <a:rPr lang="x-none" altLang="ja-JP" sz="2200" b="0" i="0" u="none" strike="noStrike" noProof="0" smtClean="0">
                          <a:solidFill>
                            <a:srgbClr val="0093D0"/>
                          </a:solidFill>
                          <a:effectLst/>
                          <a:latin typeface="+mn-lt"/>
                        </a:rPr>
                        <a:t>0.5</a:t>
                      </a:r>
                      <a:endParaRPr lang="x-none" altLang="ja-JP" sz="2200" b="0" i="0" u="none" strike="noStrike" noProof="0">
                        <a:solidFill>
                          <a:srgbClr val="0093D0"/>
                        </a:solidFill>
                        <a:effectLst/>
                        <a:latin typeface="+mn-lt"/>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b"/>
                      <a:r>
                        <a:rPr lang="x-none" altLang="ja-JP" sz="2200" b="0" i="0" u="none" strike="noStrike" noProof="0" smtClean="0">
                          <a:solidFill>
                            <a:srgbClr val="0093D0"/>
                          </a:solidFill>
                          <a:effectLst/>
                          <a:latin typeface="+mn-lt"/>
                        </a:rPr>
                        <a:t>1.5</a:t>
                      </a:r>
                      <a:endParaRPr lang="x-none" altLang="ja-JP" sz="2200" b="0" i="0" u="none" strike="noStrike" noProof="0">
                        <a:solidFill>
                          <a:srgbClr val="0093D0"/>
                        </a:solidFill>
                        <a:effectLst/>
                        <a:latin typeface="+mn-lt"/>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b"/>
                      <a:r>
                        <a:rPr lang="x-none" altLang="ja-JP" sz="2200" b="0" i="0" u="none" strike="noStrike" noProof="0" smtClean="0">
                          <a:solidFill>
                            <a:srgbClr val="0093D0"/>
                          </a:solidFill>
                          <a:effectLst/>
                          <a:latin typeface="+mn-lt"/>
                        </a:rPr>
                        <a:t>0.2</a:t>
                      </a:r>
                      <a:endParaRPr lang="x-none" altLang="ja-JP" sz="2200" b="0" i="0" u="none" strike="noStrike" noProof="0">
                        <a:solidFill>
                          <a:srgbClr val="0093D0"/>
                        </a:solidFill>
                        <a:effectLst/>
                        <a:latin typeface="+mn-lt"/>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b"/>
                      <a:r>
                        <a:rPr lang="x-none" altLang="ja-JP" sz="2200" b="0" i="0" u="none" strike="noStrike" noProof="0" smtClean="0">
                          <a:solidFill>
                            <a:srgbClr val="0093D0"/>
                          </a:solidFill>
                          <a:effectLst/>
                          <a:latin typeface="+mn-lt"/>
                        </a:rPr>
                        <a:t>0.3</a:t>
                      </a:r>
                      <a:endParaRPr lang="x-none" altLang="ja-JP" sz="2200" b="0" i="0" u="none" strike="noStrike" noProof="0">
                        <a:solidFill>
                          <a:srgbClr val="0093D0"/>
                        </a:solidFill>
                        <a:effectLst/>
                        <a:latin typeface="+mn-lt"/>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b"/>
                      <a:r>
                        <a:rPr lang="x-none" altLang="ja-JP" sz="2200" b="0" i="0" u="none" strike="noStrike" noProof="0" smtClean="0">
                          <a:solidFill>
                            <a:srgbClr val="0093D0"/>
                          </a:solidFill>
                          <a:effectLst/>
                          <a:latin typeface="+mn-lt"/>
                        </a:rPr>
                        <a:t>1.0</a:t>
                      </a:r>
                      <a:endParaRPr lang="x-none" altLang="ja-JP" sz="2200" b="0" i="0" u="none" strike="noStrike" noProof="0">
                        <a:solidFill>
                          <a:srgbClr val="0093D0"/>
                        </a:solidFill>
                        <a:effectLst/>
                        <a:latin typeface="+mn-lt"/>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b"/>
                      <a:r>
                        <a:rPr lang="x-none" altLang="ja-JP" sz="2200" b="0" i="0" u="none" strike="noStrike" noProof="0" smtClean="0">
                          <a:solidFill>
                            <a:srgbClr val="0093D0"/>
                          </a:solidFill>
                          <a:effectLst/>
                          <a:latin typeface="+mn-lt"/>
                        </a:rPr>
                        <a:t>1.0</a:t>
                      </a:r>
                      <a:endParaRPr lang="x-none" altLang="ja-JP" sz="2200" b="0" i="0" u="none" strike="noStrike" noProof="0">
                        <a:solidFill>
                          <a:srgbClr val="0093D0"/>
                        </a:solidFill>
                        <a:effectLst/>
                        <a:latin typeface="+mn-lt"/>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b"/>
                      <a:r>
                        <a:rPr lang="x-none" altLang="ja-JP" sz="2200" b="0" i="0" u="none" strike="noStrike" noProof="0" smtClean="0">
                          <a:solidFill>
                            <a:srgbClr val="0093D0"/>
                          </a:solidFill>
                          <a:effectLst/>
                          <a:latin typeface="+mn-lt"/>
                        </a:rPr>
                        <a:t>0.5</a:t>
                      </a:r>
                      <a:endParaRPr lang="x-none" altLang="ja-JP" sz="2200" b="0" i="0" u="none" strike="noStrike" noProof="0">
                        <a:solidFill>
                          <a:srgbClr val="0093D0"/>
                        </a:solidFill>
                        <a:effectLst/>
                        <a:latin typeface="+mn-lt"/>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10004"/>
                  </a:ext>
                </a:extLst>
              </a:tr>
              <a:tr h="295776">
                <a:tc>
                  <a:txBody>
                    <a:bodyPr/>
                    <a:lstStyle/>
                    <a:p>
                      <a:pPr algn="ctr" rtl="0" fontAlgn="ctr"/>
                      <a:r>
                        <a:rPr lang="ja-JP" altLang="x-none" sz="2200" b="0" i="0" u="none" strike="noStrike" noProof="0" smtClean="0">
                          <a:solidFill>
                            <a:srgbClr val="0093D0"/>
                          </a:solidFill>
                          <a:effectLst/>
                          <a:latin typeface="Arial"/>
                        </a:rPr>
                        <a:t>炭酸ナトリウム</a:t>
                      </a:r>
                      <a:endParaRPr lang="ja-JP" altLang="x-none" sz="2200" b="0" i="0" u="none" strike="noStrike" noProof="0">
                        <a:solidFill>
                          <a:srgbClr val="0093D0"/>
                        </a:solidFill>
                        <a:effectLst/>
                        <a:latin typeface="Arial"/>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b"/>
                      <a:r>
                        <a:rPr lang="x-none" altLang="ja-JP" sz="2200" b="0" i="0" u="none" strike="noStrike" noProof="0" smtClean="0">
                          <a:solidFill>
                            <a:srgbClr val="0093D0"/>
                          </a:solidFill>
                          <a:effectLst/>
                          <a:latin typeface="+mn-lt"/>
                        </a:rPr>
                        <a:t>0.5</a:t>
                      </a:r>
                      <a:endParaRPr lang="x-none" altLang="ja-JP" sz="2200" b="0" i="0" u="none" strike="noStrike" noProof="0">
                        <a:solidFill>
                          <a:srgbClr val="0093D0"/>
                        </a:solidFill>
                        <a:effectLst/>
                        <a:latin typeface="+mn-lt"/>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b"/>
                      <a:r>
                        <a:rPr lang="x-none" altLang="ja-JP" sz="2200" b="0" i="0" u="none" strike="noStrike" noProof="0" smtClean="0">
                          <a:solidFill>
                            <a:srgbClr val="0093D0"/>
                          </a:solidFill>
                          <a:effectLst/>
                          <a:latin typeface="+mn-lt"/>
                        </a:rPr>
                        <a:t>1.5</a:t>
                      </a:r>
                      <a:endParaRPr lang="x-none" altLang="ja-JP" sz="2200" b="0" i="0" u="none" strike="noStrike" noProof="0">
                        <a:solidFill>
                          <a:srgbClr val="0093D0"/>
                        </a:solidFill>
                        <a:effectLst/>
                        <a:latin typeface="+mn-lt"/>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b"/>
                      <a:r>
                        <a:rPr lang="x-none" altLang="ja-JP" sz="2200" b="0" i="0" u="none" strike="noStrike" noProof="0" smtClean="0">
                          <a:solidFill>
                            <a:srgbClr val="0093D0"/>
                          </a:solidFill>
                          <a:effectLst/>
                          <a:latin typeface="+mn-lt"/>
                        </a:rPr>
                        <a:t>0.2</a:t>
                      </a:r>
                      <a:endParaRPr lang="x-none" altLang="ja-JP" sz="2200" b="0" i="0" u="none" strike="noStrike" noProof="0">
                        <a:solidFill>
                          <a:srgbClr val="0093D0"/>
                        </a:solidFill>
                        <a:effectLst/>
                        <a:latin typeface="+mn-lt"/>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b"/>
                      <a:r>
                        <a:rPr lang="x-none" altLang="ja-JP" sz="2200" b="0" i="0" u="none" strike="noStrike" noProof="0" smtClean="0">
                          <a:solidFill>
                            <a:srgbClr val="0093D0"/>
                          </a:solidFill>
                          <a:effectLst/>
                          <a:latin typeface="+mn-lt"/>
                        </a:rPr>
                        <a:t>0.3</a:t>
                      </a:r>
                      <a:endParaRPr lang="x-none" altLang="ja-JP" sz="2200" b="0" i="0" u="none" strike="noStrike" noProof="0">
                        <a:solidFill>
                          <a:srgbClr val="0093D0"/>
                        </a:solidFill>
                        <a:effectLst/>
                        <a:latin typeface="+mn-lt"/>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b"/>
                      <a:r>
                        <a:rPr lang="x-none" altLang="ja-JP" sz="2200" b="0" i="0" u="none" strike="noStrike" noProof="0" smtClean="0">
                          <a:solidFill>
                            <a:srgbClr val="0093D0"/>
                          </a:solidFill>
                          <a:effectLst/>
                          <a:latin typeface="+mn-lt"/>
                        </a:rPr>
                        <a:t>1.0</a:t>
                      </a:r>
                      <a:endParaRPr lang="x-none" altLang="ja-JP" sz="2200" b="0" i="0" u="none" strike="noStrike" noProof="0">
                        <a:solidFill>
                          <a:srgbClr val="0093D0"/>
                        </a:solidFill>
                        <a:effectLst/>
                        <a:latin typeface="+mn-lt"/>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b"/>
                      <a:r>
                        <a:rPr lang="x-none" altLang="ja-JP" sz="2200" b="0" i="0" u="none" strike="noStrike" noProof="0" smtClean="0">
                          <a:solidFill>
                            <a:srgbClr val="0093D0"/>
                          </a:solidFill>
                          <a:effectLst/>
                          <a:latin typeface="+mn-lt"/>
                        </a:rPr>
                        <a:t>1.0</a:t>
                      </a:r>
                      <a:endParaRPr lang="x-none" altLang="ja-JP" sz="2200" b="0" i="0" u="none" strike="noStrike" noProof="0">
                        <a:solidFill>
                          <a:srgbClr val="0093D0"/>
                        </a:solidFill>
                        <a:effectLst/>
                        <a:latin typeface="+mn-lt"/>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b"/>
                      <a:r>
                        <a:rPr lang="x-none" altLang="ja-JP" sz="2200" b="0" i="0" u="none" strike="noStrike" noProof="0" smtClean="0">
                          <a:solidFill>
                            <a:srgbClr val="0093D0"/>
                          </a:solidFill>
                          <a:effectLst/>
                          <a:latin typeface="+mn-lt"/>
                        </a:rPr>
                        <a:t>0.5</a:t>
                      </a:r>
                      <a:endParaRPr lang="x-none" altLang="ja-JP" sz="2200" b="0" i="0" u="none" strike="noStrike" noProof="0">
                        <a:solidFill>
                          <a:srgbClr val="0093D0"/>
                        </a:solidFill>
                        <a:effectLst/>
                        <a:latin typeface="+mn-lt"/>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10005"/>
                  </a:ext>
                </a:extLst>
              </a:tr>
              <a:tr h="302831">
                <a:tc>
                  <a:txBody>
                    <a:bodyPr/>
                    <a:lstStyle/>
                    <a:p>
                      <a:pPr algn="ctr" rtl="0" fontAlgn="ctr"/>
                      <a:r>
                        <a:rPr lang="ja-JP" altLang="x-none" sz="2200" b="0" i="0" u="none" strike="noStrike" noProof="0" smtClean="0">
                          <a:solidFill>
                            <a:srgbClr val="0093D0"/>
                          </a:solidFill>
                          <a:effectLst/>
                          <a:latin typeface="Arial"/>
                        </a:rPr>
                        <a:t>エタノール</a:t>
                      </a:r>
                      <a:endParaRPr lang="ja-JP" altLang="x-none" sz="2200" b="0" i="0" u="none" strike="noStrike" noProof="0">
                        <a:solidFill>
                          <a:srgbClr val="0093D0"/>
                        </a:solidFill>
                        <a:effectLst/>
                        <a:latin typeface="Arial"/>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b"/>
                      <a:r>
                        <a:rPr lang="x-none" altLang="ja-JP" sz="2200" b="0" i="0" u="none" strike="noStrike" noProof="0" smtClean="0">
                          <a:solidFill>
                            <a:srgbClr val="0093D0"/>
                          </a:solidFill>
                          <a:effectLst/>
                          <a:latin typeface="+mn-lt"/>
                        </a:rPr>
                        <a:t>0.5</a:t>
                      </a:r>
                      <a:endParaRPr lang="x-none" altLang="ja-JP" sz="2200" b="0" i="0" u="none" strike="noStrike" noProof="0">
                        <a:solidFill>
                          <a:srgbClr val="0093D0"/>
                        </a:solidFill>
                        <a:effectLst/>
                        <a:latin typeface="+mn-lt"/>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b"/>
                      <a:r>
                        <a:rPr lang="x-none" altLang="ja-JP" sz="2200" b="0" i="0" u="none" strike="noStrike" noProof="0" smtClean="0">
                          <a:solidFill>
                            <a:srgbClr val="0093D0"/>
                          </a:solidFill>
                          <a:effectLst/>
                          <a:latin typeface="+mn-lt"/>
                        </a:rPr>
                        <a:t>1.5</a:t>
                      </a:r>
                      <a:endParaRPr lang="x-none" altLang="ja-JP" sz="2200" b="0" i="0" u="none" strike="noStrike" noProof="0">
                        <a:solidFill>
                          <a:srgbClr val="0093D0"/>
                        </a:solidFill>
                        <a:effectLst/>
                        <a:latin typeface="+mn-lt"/>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b"/>
                      <a:r>
                        <a:rPr lang="x-none" altLang="ja-JP" sz="2200" b="0" i="0" u="none" strike="noStrike" noProof="0" smtClean="0">
                          <a:solidFill>
                            <a:srgbClr val="0093D0"/>
                          </a:solidFill>
                          <a:effectLst/>
                          <a:latin typeface="+mn-lt"/>
                        </a:rPr>
                        <a:t>0.2</a:t>
                      </a:r>
                      <a:endParaRPr lang="x-none" altLang="ja-JP" sz="2200" b="0" i="0" u="none" strike="noStrike" noProof="0">
                        <a:solidFill>
                          <a:srgbClr val="0093D0"/>
                        </a:solidFill>
                        <a:effectLst/>
                        <a:latin typeface="+mn-lt"/>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b"/>
                      <a:r>
                        <a:rPr lang="x-none" altLang="ja-JP" sz="2200" b="0" i="0" u="none" strike="noStrike" noProof="0" smtClean="0">
                          <a:solidFill>
                            <a:srgbClr val="0093D0"/>
                          </a:solidFill>
                          <a:effectLst/>
                          <a:latin typeface="+mn-lt"/>
                        </a:rPr>
                        <a:t>0.3</a:t>
                      </a:r>
                      <a:endParaRPr lang="x-none" altLang="ja-JP" sz="2200" b="0" i="0" u="none" strike="noStrike" noProof="0">
                        <a:solidFill>
                          <a:srgbClr val="0093D0"/>
                        </a:solidFill>
                        <a:effectLst/>
                        <a:latin typeface="+mn-lt"/>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b"/>
                      <a:r>
                        <a:rPr lang="x-none" altLang="ja-JP" sz="2200" b="0" i="0" u="none" strike="noStrike" noProof="0" smtClean="0">
                          <a:solidFill>
                            <a:srgbClr val="0093D0"/>
                          </a:solidFill>
                          <a:effectLst/>
                          <a:latin typeface="+mn-lt"/>
                        </a:rPr>
                        <a:t>1.0</a:t>
                      </a:r>
                      <a:endParaRPr lang="x-none" altLang="ja-JP" sz="2200" b="0" i="0" u="none" strike="noStrike" noProof="0">
                        <a:solidFill>
                          <a:srgbClr val="0093D0"/>
                        </a:solidFill>
                        <a:effectLst/>
                        <a:latin typeface="+mn-lt"/>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b"/>
                      <a:r>
                        <a:rPr lang="x-none" altLang="ja-JP" sz="2200" b="0" i="0" u="none" strike="noStrike" noProof="0" smtClean="0">
                          <a:solidFill>
                            <a:srgbClr val="0093D0"/>
                          </a:solidFill>
                          <a:effectLst/>
                          <a:latin typeface="+mn-lt"/>
                        </a:rPr>
                        <a:t>1.0</a:t>
                      </a:r>
                      <a:endParaRPr lang="x-none" altLang="ja-JP" sz="2200" b="0" i="0" u="none" strike="noStrike" noProof="0">
                        <a:solidFill>
                          <a:srgbClr val="0093D0"/>
                        </a:solidFill>
                        <a:effectLst/>
                        <a:latin typeface="+mn-lt"/>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b"/>
                      <a:r>
                        <a:rPr lang="x-none" altLang="ja-JP" sz="2200" b="0" i="0" u="none" strike="noStrike" noProof="0" smtClean="0">
                          <a:solidFill>
                            <a:srgbClr val="0093D0"/>
                          </a:solidFill>
                          <a:effectLst/>
                          <a:latin typeface="+mn-lt"/>
                        </a:rPr>
                        <a:t>0.5</a:t>
                      </a:r>
                      <a:endParaRPr lang="x-none" altLang="ja-JP" sz="2200" b="0" i="0" u="none" strike="noStrike" noProof="0">
                        <a:solidFill>
                          <a:srgbClr val="0093D0"/>
                        </a:solidFill>
                        <a:effectLst/>
                        <a:latin typeface="+mn-lt"/>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10006"/>
                  </a:ext>
                </a:extLst>
              </a:tr>
              <a:tr h="295776">
                <a:tc>
                  <a:txBody>
                    <a:bodyPr/>
                    <a:lstStyle/>
                    <a:p>
                      <a:pPr algn="ctr" rtl="0" fontAlgn="ctr"/>
                      <a:r>
                        <a:rPr lang="ja-JP" altLang="x-none" sz="2200" b="0" i="0" u="none" strike="noStrike" noProof="0" smtClean="0">
                          <a:solidFill>
                            <a:srgbClr val="0093D0"/>
                          </a:solidFill>
                          <a:effectLst/>
                          <a:latin typeface="Arial"/>
                        </a:rPr>
                        <a:t>注射用水</a:t>
                      </a:r>
                      <a:endParaRPr lang="ja-JP" altLang="x-none" sz="2200" b="0" i="0" u="none" strike="noStrike" noProof="0">
                        <a:solidFill>
                          <a:srgbClr val="0093D0"/>
                        </a:solidFill>
                        <a:effectLst/>
                        <a:latin typeface="Arial"/>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b"/>
                      <a:r>
                        <a:rPr lang="x-none" altLang="ja-JP" sz="2200" b="0" i="0" u="none" strike="noStrike" noProof="0" smtClean="0">
                          <a:solidFill>
                            <a:srgbClr val="0093D0"/>
                          </a:solidFill>
                          <a:effectLst/>
                          <a:latin typeface="+mn-lt"/>
                        </a:rPr>
                        <a:t>0.5</a:t>
                      </a:r>
                      <a:endParaRPr lang="x-none" altLang="ja-JP" sz="2200" b="0" i="0" u="none" strike="noStrike" noProof="0">
                        <a:solidFill>
                          <a:srgbClr val="0093D0"/>
                        </a:solidFill>
                        <a:effectLst/>
                        <a:latin typeface="+mn-lt"/>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b"/>
                      <a:r>
                        <a:rPr lang="x-none" altLang="ja-JP" sz="2200" b="0" i="0" u="none" strike="noStrike" noProof="0" smtClean="0">
                          <a:solidFill>
                            <a:srgbClr val="0093D0"/>
                          </a:solidFill>
                          <a:effectLst/>
                          <a:latin typeface="+mn-lt"/>
                        </a:rPr>
                        <a:t>1.5</a:t>
                      </a:r>
                      <a:endParaRPr lang="x-none" altLang="ja-JP" sz="2200" b="0" i="0" u="none" strike="noStrike" noProof="0">
                        <a:solidFill>
                          <a:srgbClr val="0093D0"/>
                        </a:solidFill>
                        <a:effectLst/>
                        <a:latin typeface="+mn-lt"/>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b"/>
                      <a:r>
                        <a:rPr lang="x-none" altLang="ja-JP" sz="2200" b="0" i="0" u="none" strike="noStrike" noProof="0" smtClean="0">
                          <a:solidFill>
                            <a:srgbClr val="0093D0"/>
                          </a:solidFill>
                          <a:effectLst/>
                          <a:latin typeface="+mn-lt"/>
                        </a:rPr>
                        <a:t>0.2</a:t>
                      </a:r>
                      <a:endParaRPr lang="x-none" altLang="ja-JP" sz="2200" b="0" i="0" u="none" strike="noStrike" noProof="0">
                        <a:solidFill>
                          <a:srgbClr val="0093D0"/>
                        </a:solidFill>
                        <a:effectLst/>
                        <a:latin typeface="+mn-lt"/>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b"/>
                      <a:r>
                        <a:rPr lang="x-none" altLang="ja-JP" sz="2200" b="0" i="0" u="none" strike="noStrike" noProof="0" smtClean="0">
                          <a:solidFill>
                            <a:srgbClr val="0093D0"/>
                          </a:solidFill>
                          <a:effectLst/>
                          <a:latin typeface="+mn-lt"/>
                        </a:rPr>
                        <a:t>0.3</a:t>
                      </a:r>
                      <a:endParaRPr lang="x-none" altLang="ja-JP" sz="2200" b="0" i="0" u="none" strike="noStrike" noProof="0">
                        <a:solidFill>
                          <a:srgbClr val="0093D0"/>
                        </a:solidFill>
                        <a:effectLst/>
                        <a:latin typeface="+mn-lt"/>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b"/>
                      <a:r>
                        <a:rPr lang="x-none" altLang="ja-JP" sz="2200" b="0" i="0" u="none" strike="noStrike" noProof="0" smtClean="0">
                          <a:solidFill>
                            <a:srgbClr val="0093D0"/>
                          </a:solidFill>
                          <a:effectLst/>
                          <a:latin typeface="+mn-lt"/>
                        </a:rPr>
                        <a:t>1.0</a:t>
                      </a:r>
                      <a:endParaRPr lang="x-none" altLang="ja-JP" sz="2200" b="0" i="0" u="none" strike="noStrike" noProof="0">
                        <a:solidFill>
                          <a:srgbClr val="0093D0"/>
                        </a:solidFill>
                        <a:effectLst/>
                        <a:latin typeface="+mn-lt"/>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b"/>
                      <a:r>
                        <a:rPr lang="x-none" altLang="ja-JP" sz="2200" b="0" i="0" u="none" strike="noStrike" noProof="0" smtClean="0">
                          <a:solidFill>
                            <a:srgbClr val="0093D0"/>
                          </a:solidFill>
                          <a:effectLst/>
                          <a:latin typeface="+mn-lt"/>
                        </a:rPr>
                        <a:t>1.0</a:t>
                      </a:r>
                      <a:endParaRPr lang="x-none" altLang="ja-JP" sz="2200" b="0" i="0" u="none" strike="noStrike" noProof="0">
                        <a:solidFill>
                          <a:srgbClr val="0093D0"/>
                        </a:solidFill>
                        <a:effectLst/>
                        <a:latin typeface="+mn-lt"/>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b"/>
                      <a:r>
                        <a:rPr lang="x-none" altLang="ja-JP" sz="2200" b="0" i="0" u="none" strike="noStrike" noProof="0" smtClean="0">
                          <a:solidFill>
                            <a:srgbClr val="0093D0"/>
                          </a:solidFill>
                          <a:effectLst/>
                          <a:latin typeface="+mn-lt"/>
                        </a:rPr>
                        <a:t>0.5</a:t>
                      </a:r>
                      <a:endParaRPr lang="x-none" altLang="ja-JP" sz="2200" b="0" i="0" u="none" strike="noStrike" noProof="0">
                        <a:solidFill>
                          <a:srgbClr val="0093D0"/>
                        </a:solidFill>
                        <a:effectLst/>
                        <a:latin typeface="+mn-lt"/>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10007"/>
                  </a:ext>
                </a:extLst>
              </a:tr>
              <a:tr h="337797">
                <a:tc>
                  <a:txBody>
                    <a:bodyPr/>
                    <a:lstStyle/>
                    <a:p>
                      <a:pPr algn="l" rtl="0" fontAlgn="ctr"/>
                      <a:r>
                        <a:rPr lang="ja-JP" altLang="x-none" sz="2000" b="1" i="0" u="none" strike="noStrike" noProof="0" dirty="0" smtClean="0">
                          <a:solidFill>
                            <a:srgbClr val="0093D0"/>
                          </a:solidFill>
                          <a:effectLst/>
                          <a:latin typeface="Arial"/>
                        </a:rPr>
                        <a:t>最大一日摂取量（</a:t>
                      </a:r>
                      <a:r>
                        <a:rPr lang="x-none" altLang="ja-JP" sz="2000" b="1" i="0" u="none" strike="noStrike" noProof="0" dirty="0" smtClean="0">
                          <a:solidFill>
                            <a:srgbClr val="0093D0"/>
                          </a:solidFill>
                          <a:effectLst/>
                          <a:latin typeface="Arial"/>
                        </a:rPr>
                        <a:t>µg</a:t>
                      </a:r>
                      <a:r>
                        <a:rPr lang="ja-JP" altLang="x-none" sz="2000" b="1" i="0" u="none" strike="noStrike" noProof="0" dirty="0" smtClean="0">
                          <a:solidFill>
                            <a:srgbClr val="0093D0"/>
                          </a:solidFill>
                          <a:effectLst/>
                          <a:latin typeface="Arial"/>
                        </a:rPr>
                        <a:t>）</a:t>
                      </a:r>
                      <a:endParaRPr lang="ja-JP" altLang="en-US" sz="2000" b="1" i="0" u="none" strike="noStrike" noProof="0" dirty="0">
                        <a:solidFill>
                          <a:srgbClr val="0093D0"/>
                        </a:solidFill>
                        <a:effectLst/>
                        <a:latin typeface="Arial"/>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b"/>
                      <a:r>
                        <a:rPr lang="x-none" altLang="ja-JP" sz="2200" b="1" i="0" u="none" strike="noStrike" noProof="0" smtClean="0">
                          <a:solidFill>
                            <a:srgbClr val="0093D0"/>
                          </a:solidFill>
                          <a:effectLst/>
                          <a:latin typeface="+mn-lt"/>
                        </a:rPr>
                        <a:t>0.8</a:t>
                      </a:r>
                      <a:endParaRPr lang="x-none" altLang="ja-JP" sz="2200" b="1" i="0" u="none" strike="noStrike" noProof="0">
                        <a:solidFill>
                          <a:srgbClr val="0093D0"/>
                        </a:solidFill>
                        <a:effectLst/>
                        <a:latin typeface="+mn-lt"/>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b"/>
                      <a:r>
                        <a:rPr lang="x-none" altLang="ja-JP" sz="2200" b="1" i="0" u="none" strike="noStrike" noProof="0" smtClean="0">
                          <a:solidFill>
                            <a:srgbClr val="0093D0"/>
                          </a:solidFill>
                          <a:effectLst/>
                          <a:latin typeface="+mn-lt"/>
                        </a:rPr>
                        <a:t>2.3</a:t>
                      </a:r>
                      <a:endParaRPr lang="x-none" altLang="ja-JP" sz="2200" b="1" i="0" u="none" strike="noStrike" noProof="0">
                        <a:solidFill>
                          <a:srgbClr val="0093D0"/>
                        </a:solidFill>
                        <a:effectLst/>
                        <a:latin typeface="+mn-lt"/>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b"/>
                      <a:r>
                        <a:rPr lang="x-none" altLang="ja-JP" sz="2200" b="1" i="0" u="none" strike="noStrike" noProof="0" smtClean="0">
                          <a:solidFill>
                            <a:srgbClr val="0093D0"/>
                          </a:solidFill>
                          <a:effectLst/>
                          <a:latin typeface="+mn-lt"/>
                        </a:rPr>
                        <a:t>0.3</a:t>
                      </a:r>
                      <a:endParaRPr lang="x-none" altLang="ja-JP" sz="2200" b="1" i="0" u="none" strike="noStrike" noProof="0">
                        <a:solidFill>
                          <a:srgbClr val="0093D0"/>
                        </a:solidFill>
                        <a:effectLst/>
                        <a:latin typeface="+mn-lt"/>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b"/>
                      <a:r>
                        <a:rPr lang="x-none" altLang="ja-JP" sz="2200" b="1" i="0" u="none" strike="noStrike" noProof="0" smtClean="0">
                          <a:solidFill>
                            <a:srgbClr val="0093D0"/>
                          </a:solidFill>
                          <a:effectLst/>
                          <a:latin typeface="+mn-lt"/>
                        </a:rPr>
                        <a:t>0.5</a:t>
                      </a:r>
                      <a:endParaRPr lang="x-none" altLang="ja-JP" sz="2200" b="1" i="0" u="none" strike="noStrike" noProof="0">
                        <a:solidFill>
                          <a:srgbClr val="0093D0"/>
                        </a:solidFill>
                        <a:effectLst/>
                        <a:latin typeface="+mn-lt"/>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b"/>
                      <a:r>
                        <a:rPr lang="x-none" altLang="ja-JP" sz="2200" b="1" i="0" u="none" strike="noStrike" noProof="0" smtClean="0">
                          <a:solidFill>
                            <a:srgbClr val="0093D0"/>
                          </a:solidFill>
                          <a:effectLst/>
                          <a:latin typeface="+mn-lt"/>
                        </a:rPr>
                        <a:t>1.5</a:t>
                      </a:r>
                      <a:endParaRPr lang="x-none" altLang="ja-JP" sz="2200" b="1" i="0" u="none" strike="noStrike" noProof="0">
                        <a:solidFill>
                          <a:srgbClr val="0093D0"/>
                        </a:solidFill>
                        <a:effectLst/>
                        <a:latin typeface="+mn-lt"/>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b"/>
                      <a:r>
                        <a:rPr lang="x-none" altLang="ja-JP" sz="2200" b="1" i="0" u="none" strike="noStrike" noProof="0" smtClean="0">
                          <a:solidFill>
                            <a:srgbClr val="0093D0"/>
                          </a:solidFill>
                          <a:effectLst/>
                          <a:latin typeface="+mn-lt"/>
                        </a:rPr>
                        <a:t>1.5</a:t>
                      </a:r>
                      <a:endParaRPr lang="x-none" altLang="ja-JP" sz="2200" b="1" i="0" u="none" strike="noStrike" noProof="0">
                        <a:solidFill>
                          <a:srgbClr val="0093D0"/>
                        </a:solidFill>
                        <a:effectLst/>
                        <a:latin typeface="+mn-lt"/>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b"/>
                      <a:r>
                        <a:rPr lang="x-none" altLang="ja-JP" sz="2200" b="1" i="0" u="none" strike="noStrike" noProof="0" smtClean="0">
                          <a:solidFill>
                            <a:srgbClr val="0093D0"/>
                          </a:solidFill>
                          <a:effectLst/>
                          <a:latin typeface="+mn-lt"/>
                        </a:rPr>
                        <a:t>0.8</a:t>
                      </a:r>
                      <a:endParaRPr lang="x-none" altLang="ja-JP" sz="2200" b="1" i="0" u="none" strike="noStrike" noProof="0">
                        <a:solidFill>
                          <a:srgbClr val="0093D0"/>
                        </a:solidFill>
                        <a:effectLst/>
                        <a:latin typeface="+mn-lt"/>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10008"/>
                  </a:ext>
                </a:extLst>
              </a:tr>
              <a:tr h="317074">
                <a:tc>
                  <a:txBody>
                    <a:bodyPr/>
                    <a:lstStyle/>
                    <a:p>
                      <a:pPr algn="l" rtl="0" fontAlgn="ctr"/>
                      <a:r>
                        <a:rPr lang="x-none" altLang="ja-JP" sz="2000" b="1" i="0" u="none" strike="noStrike" noProof="0" dirty="0" smtClean="0">
                          <a:solidFill>
                            <a:srgbClr val="0093D0"/>
                          </a:solidFill>
                          <a:effectLst/>
                          <a:latin typeface="Arial"/>
                        </a:rPr>
                        <a:t>PDE</a:t>
                      </a:r>
                      <a:r>
                        <a:rPr lang="ja-JP" altLang="x-none" sz="2000" b="1" i="0" u="none" strike="noStrike" noProof="0" dirty="0" smtClean="0">
                          <a:solidFill>
                            <a:srgbClr val="0093D0"/>
                          </a:solidFill>
                          <a:effectLst/>
                          <a:latin typeface="Arial"/>
                        </a:rPr>
                        <a:t>（</a:t>
                      </a:r>
                      <a:r>
                        <a:rPr lang="x-none" altLang="ja-JP" sz="2000" b="1" i="0" u="none" strike="noStrike" noProof="0" dirty="0" smtClean="0">
                          <a:solidFill>
                            <a:srgbClr val="0093D0"/>
                          </a:solidFill>
                          <a:effectLst/>
                          <a:latin typeface="Arial"/>
                        </a:rPr>
                        <a:t>µg/day</a:t>
                      </a:r>
                      <a:r>
                        <a:rPr lang="ja-JP" altLang="x-none" sz="2000" b="1" i="0" u="none" strike="noStrike" noProof="0" dirty="0" smtClean="0">
                          <a:solidFill>
                            <a:srgbClr val="0093D0"/>
                          </a:solidFill>
                          <a:effectLst/>
                          <a:latin typeface="Arial"/>
                        </a:rPr>
                        <a:t>）</a:t>
                      </a:r>
                      <a:endParaRPr lang="ja-JP" altLang="en-US" sz="2000" b="1" i="0" u="none" strike="noStrike" noProof="0" dirty="0">
                        <a:solidFill>
                          <a:srgbClr val="0093D0"/>
                        </a:solidFill>
                        <a:effectLst/>
                        <a:latin typeface="Arial"/>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b"/>
                      <a:r>
                        <a:rPr lang="x-none" altLang="ja-JP" sz="2200" b="1" i="0" u="none" strike="noStrike" noProof="0" smtClean="0">
                          <a:solidFill>
                            <a:srgbClr val="0093D0"/>
                          </a:solidFill>
                          <a:effectLst/>
                          <a:latin typeface="+mn-lt"/>
                        </a:rPr>
                        <a:t>5</a:t>
                      </a:r>
                      <a:endParaRPr lang="x-none" altLang="ja-JP" sz="2200" b="1" i="0" u="none" strike="noStrike" noProof="0">
                        <a:solidFill>
                          <a:srgbClr val="0093D0"/>
                        </a:solidFill>
                        <a:effectLst/>
                        <a:latin typeface="+mn-lt"/>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b"/>
                      <a:r>
                        <a:rPr lang="x-none" altLang="ja-JP" sz="2200" b="1" i="0" u="none" strike="noStrike" noProof="0" dirty="0" smtClean="0">
                          <a:solidFill>
                            <a:srgbClr val="0093D0"/>
                          </a:solidFill>
                          <a:effectLst/>
                          <a:latin typeface="+mn-lt"/>
                        </a:rPr>
                        <a:t>14</a:t>
                      </a:r>
                      <a:r>
                        <a:rPr lang="x-none" altLang="ja-JP" sz="2200" b="1" i="0" u="none" strike="noStrike" baseline="30000" noProof="0" dirty="0" smtClean="0">
                          <a:solidFill>
                            <a:srgbClr val="0093D0"/>
                          </a:solidFill>
                          <a:effectLst/>
                          <a:latin typeface="+mn-lt"/>
                        </a:rPr>
                        <a:t>1</a:t>
                      </a:r>
                      <a:endParaRPr lang="ja-JP" altLang="en-US" sz="2200" b="1" i="0" u="none" strike="noStrike" noProof="0" dirty="0">
                        <a:solidFill>
                          <a:srgbClr val="0093D0"/>
                        </a:solidFill>
                        <a:effectLst/>
                        <a:latin typeface="+mn-lt"/>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b"/>
                      <a:r>
                        <a:rPr lang="x-none" altLang="ja-JP" sz="2200" b="1" i="0" u="none" strike="noStrike" noProof="0" smtClean="0">
                          <a:solidFill>
                            <a:srgbClr val="0093D0"/>
                          </a:solidFill>
                          <a:effectLst/>
                          <a:latin typeface="+mn-lt"/>
                        </a:rPr>
                        <a:t>2</a:t>
                      </a:r>
                      <a:endParaRPr lang="ja-JP" altLang="en-US" sz="2200" b="1" i="0" u="none" strike="noStrike" noProof="0">
                        <a:solidFill>
                          <a:srgbClr val="0093D0"/>
                        </a:solidFill>
                        <a:effectLst/>
                        <a:latin typeface="+mn-lt"/>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b"/>
                      <a:r>
                        <a:rPr lang="x-none" altLang="ja-JP" sz="2200" b="1" i="0" u="none" strike="noStrike" noProof="0" smtClean="0">
                          <a:solidFill>
                            <a:srgbClr val="0093D0"/>
                          </a:solidFill>
                          <a:effectLst/>
                          <a:latin typeface="+mn-lt"/>
                        </a:rPr>
                        <a:t>3</a:t>
                      </a:r>
                      <a:endParaRPr lang="ja-JP" altLang="en-US" sz="2200" b="1" i="0" u="none" strike="noStrike" noProof="0">
                        <a:solidFill>
                          <a:srgbClr val="0093D0"/>
                        </a:solidFill>
                        <a:effectLst/>
                        <a:latin typeface="+mn-lt"/>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b"/>
                      <a:r>
                        <a:rPr lang="x-none" altLang="ja-JP" sz="2200" b="1" i="0" u="none" strike="noStrike" noProof="0" smtClean="0">
                          <a:solidFill>
                            <a:srgbClr val="0093D0"/>
                          </a:solidFill>
                          <a:effectLst/>
                          <a:latin typeface="+mn-lt"/>
                        </a:rPr>
                        <a:t>10</a:t>
                      </a:r>
                      <a:endParaRPr lang="ja-JP" altLang="en-US" sz="2200" b="1" i="0" u="none" strike="noStrike" noProof="0">
                        <a:solidFill>
                          <a:srgbClr val="0093D0"/>
                        </a:solidFill>
                        <a:effectLst/>
                        <a:latin typeface="+mn-lt"/>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b"/>
                      <a:r>
                        <a:rPr lang="x-none" altLang="ja-JP" sz="2200" b="1" i="0" u="none" strike="noStrike" noProof="0" smtClean="0">
                          <a:solidFill>
                            <a:srgbClr val="0093D0"/>
                          </a:solidFill>
                          <a:effectLst/>
                          <a:latin typeface="+mn-lt"/>
                        </a:rPr>
                        <a:t>10</a:t>
                      </a:r>
                      <a:endParaRPr lang="ja-JP" altLang="en-US" sz="2200" b="1" i="0" u="none" strike="noStrike" noProof="0">
                        <a:solidFill>
                          <a:srgbClr val="0093D0"/>
                        </a:solidFill>
                        <a:effectLst/>
                        <a:latin typeface="+mn-lt"/>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b"/>
                      <a:r>
                        <a:rPr lang="x-none" altLang="ja-JP" sz="2200" b="1" i="0" u="none" strike="noStrike" noProof="0" dirty="0" smtClean="0">
                          <a:solidFill>
                            <a:srgbClr val="0093D0"/>
                          </a:solidFill>
                          <a:effectLst/>
                          <a:latin typeface="+mn-lt"/>
                        </a:rPr>
                        <a:t>5</a:t>
                      </a:r>
                      <a:endParaRPr lang="ja-JP" altLang="en-US" sz="2200" b="1" i="0" u="none" strike="noStrike" noProof="0" dirty="0">
                        <a:solidFill>
                          <a:srgbClr val="0093D0"/>
                        </a:solidFill>
                        <a:effectLst/>
                        <a:latin typeface="+mn-lt"/>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10009"/>
                  </a:ext>
                </a:extLst>
              </a:tr>
            </a:tbl>
          </a:graphicData>
        </a:graphic>
      </p:graphicFrame>
      <p:sp>
        <p:nvSpPr>
          <p:cNvPr id="4" name="TextBox 3"/>
          <p:cNvSpPr txBox="1"/>
          <p:nvPr/>
        </p:nvSpPr>
        <p:spPr bwMode="auto">
          <a:xfrm>
            <a:off x="340296" y="5745832"/>
            <a:ext cx="8856984" cy="388526"/>
          </a:xfrm>
          <a:prstGeom prst="rect">
            <a:avLst/>
          </a:prstGeom>
          <a:noFill/>
          <a:ln w="9525">
            <a:noFill/>
            <a:round/>
            <a:headEnd/>
            <a:tailEnd/>
          </a:ln>
        </p:spPr>
        <p:txBody>
          <a:bodyPr wrap="square" lIns="90000" tIns="92880" rIns="90000" bIns="45000" rtlCol="0">
            <a:spAutoFit/>
          </a:bodyPr>
          <a:lstStyle/>
          <a:p>
            <a:pPr marL="265113" indent="-265113">
              <a:lnSpc>
                <a:spcPct val="81000"/>
              </a:lnSpc>
              <a:tabLst>
                <a:tab pos="723900" algn="l"/>
                <a:tab pos="1447800" algn="l"/>
                <a:tab pos="2171700" algn="l"/>
                <a:tab pos="2895600" algn="l"/>
                <a:tab pos="3619500" algn="l"/>
                <a:tab pos="4343400" algn="l"/>
                <a:tab pos="5067300" algn="l"/>
                <a:tab pos="5791200" algn="l"/>
              </a:tabLst>
            </a:pPr>
            <a:r>
              <a:rPr lang="x-none" altLang="ja-JP" sz="2000" dirty="0" smtClean="0">
                <a:solidFill>
                  <a:srgbClr val="4C4C4C"/>
                </a:solidFill>
                <a:latin typeface="Candara" pitchFamily="32" charset="0"/>
              </a:rPr>
              <a:t>1.</a:t>
            </a:r>
            <a:r>
              <a:rPr lang="en-US" altLang="ja-JP" sz="2000" dirty="0" smtClean="0">
                <a:solidFill>
                  <a:srgbClr val="4C4C4C"/>
                </a:solidFill>
                <a:latin typeface="Candara" pitchFamily="32" charset="0"/>
              </a:rPr>
              <a:t>	</a:t>
            </a:r>
            <a:r>
              <a:rPr lang="ja-JP" altLang="x-none" sz="2000" dirty="0" smtClean="0">
                <a:solidFill>
                  <a:srgbClr val="4C4C4C"/>
                </a:solidFill>
                <a:latin typeface="Candara" pitchFamily="32" charset="0"/>
              </a:rPr>
              <a:t>許容一日曝露量は、容器施栓系</a:t>
            </a:r>
            <a:r>
              <a:rPr lang="ja-JP" altLang="x-none" sz="2000" dirty="0" smtClean="0">
                <a:solidFill>
                  <a:schemeClr val="tx1"/>
                </a:solidFill>
                <a:latin typeface="Candara" pitchFamily="32" charset="0"/>
              </a:rPr>
              <a:t>からの</a:t>
            </a:r>
            <a:r>
              <a:rPr lang="ja-JP" altLang="en-US" sz="2000" dirty="0" smtClean="0">
                <a:solidFill>
                  <a:schemeClr val="tx1"/>
                </a:solidFill>
                <a:latin typeface="Candara" pitchFamily="32" charset="0"/>
              </a:rPr>
              <a:t>混入分</a:t>
            </a:r>
            <a:r>
              <a:rPr lang="ja-JP" altLang="x-none" sz="2000" dirty="0" smtClean="0">
                <a:solidFill>
                  <a:schemeClr val="tx1"/>
                </a:solidFill>
                <a:latin typeface="Candara" pitchFamily="32" charset="0"/>
              </a:rPr>
              <a:t>を</a:t>
            </a:r>
            <a:r>
              <a:rPr lang="ja-JP" altLang="en-US" sz="2000" dirty="0" smtClean="0">
                <a:solidFill>
                  <a:schemeClr val="tx1"/>
                </a:solidFill>
                <a:latin typeface="Candara" pitchFamily="32" charset="0"/>
              </a:rPr>
              <a:t>控除する</a:t>
            </a:r>
            <a:r>
              <a:rPr lang="ja-JP" altLang="x-none" sz="2000" dirty="0" smtClean="0">
                <a:solidFill>
                  <a:schemeClr val="tx1"/>
                </a:solidFill>
                <a:latin typeface="Candara" pitchFamily="32" charset="0"/>
              </a:rPr>
              <a:t>。</a:t>
            </a:r>
            <a:endParaRPr lang="ja-JP" altLang="en-US" sz="2000" dirty="0">
              <a:solidFill>
                <a:schemeClr val="tx1"/>
              </a:solidFill>
              <a:latin typeface="Candara" pitchFamily="32" charset="0"/>
            </a:endParaRPr>
          </a:p>
        </p:txBody>
      </p:sp>
    </p:spTree>
    <p:extLst>
      <p:ext uri="{BB962C8B-B14F-4D97-AF65-F5344CB8AC3E}">
        <p14:creationId xmlns:p14="http://schemas.microsoft.com/office/powerpoint/2010/main" val="213044751"/>
      </p:ext>
    </p:extLst>
  </p:cSld>
  <p:clrMapOvr>
    <a:masterClrMapping/>
  </p:clrMapOvr>
  <mc:AlternateContent xmlns:mc="http://schemas.openxmlformats.org/markup-compatibility/2006" xmlns:p14="http://schemas.microsoft.com/office/powerpoint/2010/main">
    <mc:Choice Requires="p14">
      <p:transition p14:dur="250">
        <p:wipe/>
      </p:transition>
    </mc:Choice>
    <mc:Fallback xmlns="">
      <p:transition>
        <p:wipe/>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05008" y="1137320"/>
            <a:ext cx="8566150" cy="982817"/>
          </a:xfrm>
        </p:spPr>
        <p:txBody>
          <a:bodyPr rtlCol="0"/>
          <a:lstStyle/>
          <a:p>
            <a:pPr algn="ctr" rtl="0"/>
            <a:r>
              <a:rPr lang="ja-JP" altLang="x-none" dirty="0" smtClean="0">
                <a:ea typeface="+mn-ea"/>
              </a:rPr>
              <a:t>注射</a:t>
            </a:r>
            <a:r>
              <a:rPr lang="ja-JP" altLang="en-US" dirty="0" smtClean="0">
                <a:ea typeface="+mn-ea"/>
              </a:rPr>
              <a:t>用液</a:t>
            </a:r>
            <a:r>
              <a:rPr lang="ja-JP" altLang="x-none" dirty="0" smtClean="0">
                <a:ea typeface="+mn-ea"/>
              </a:rPr>
              <a:t>剤の例：オプション</a:t>
            </a:r>
            <a:r>
              <a:rPr lang="x-none" altLang="ja-JP" dirty="0" smtClean="0">
                <a:ea typeface="+mn-ea"/>
              </a:rPr>
              <a:t>2a</a:t>
            </a:r>
            <a:r>
              <a:rPr lang="en-US" altLang="ja-JP" dirty="0" smtClean="0">
                <a:ea typeface="+mn-ea"/>
              </a:rPr>
              <a:t/>
            </a:r>
            <a:br>
              <a:rPr lang="en-US" altLang="ja-JP" dirty="0" smtClean="0">
                <a:ea typeface="+mn-ea"/>
              </a:rPr>
            </a:br>
            <a:r>
              <a:rPr lang="ja-JP" altLang="x-none" dirty="0" smtClean="0">
                <a:ea typeface="+mn-ea"/>
              </a:rPr>
              <a:t>濃度及び一日摂取量</a:t>
            </a:r>
            <a:endParaRPr lang="ja-JP" altLang="en-US" dirty="0">
              <a:ea typeface="+mn-ea"/>
            </a:endParaRPr>
          </a:p>
        </p:txBody>
      </p:sp>
      <p:graphicFrame>
        <p:nvGraphicFramePr>
          <p:cNvPr id="3" name="Table 2"/>
          <p:cNvGraphicFramePr>
            <a:graphicFrameLocks noGrp="1"/>
          </p:cNvGraphicFramePr>
          <p:nvPr>
            <p:extLst/>
          </p:nvPr>
        </p:nvGraphicFramePr>
        <p:xfrm>
          <a:off x="340297" y="2286817"/>
          <a:ext cx="8856983" cy="3549229"/>
        </p:xfrm>
        <a:graphic>
          <a:graphicData uri="http://schemas.openxmlformats.org/drawingml/2006/table">
            <a:tbl>
              <a:tblPr firstRow="1" firstCol="1" lastRow="1" lastCol="1" bandRow="1" bandCol="1">
                <a:tableStyleId>{5C22544A-7EE6-4342-B048-85BDC9FD1C3A}</a:tableStyleId>
              </a:tblPr>
              <a:tblGrid>
                <a:gridCol w="3312367">
                  <a:extLst>
                    <a:ext uri="{9D8B030D-6E8A-4147-A177-3AD203B41FA5}">
                      <a16:colId xmlns:a16="http://schemas.microsoft.com/office/drawing/2014/main" xmlns="" val="20000"/>
                    </a:ext>
                  </a:extLst>
                </a:gridCol>
                <a:gridCol w="864096">
                  <a:extLst>
                    <a:ext uri="{9D8B030D-6E8A-4147-A177-3AD203B41FA5}">
                      <a16:colId xmlns:a16="http://schemas.microsoft.com/office/drawing/2014/main" xmlns="" val="20001"/>
                    </a:ext>
                  </a:extLst>
                </a:gridCol>
                <a:gridCol w="648072">
                  <a:extLst>
                    <a:ext uri="{9D8B030D-6E8A-4147-A177-3AD203B41FA5}">
                      <a16:colId xmlns:a16="http://schemas.microsoft.com/office/drawing/2014/main" xmlns="" val="20002"/>
                    </a:ext>
                  </a:extLst>
                </a:gridCol>
                <a:gridCol w="792088">
                  <a:extLst>
                    <a:ext uri="{9D8B030D-6E8A-4147-A177-3AD203B41FA5}">
                      <a16:colId xmlns:a16="http://schemas.microsoft.com/office/drawing/2014/main" xmlns="" val="20003"/>
                    </a:ext>
                  </a:extLst>
                </a:gridCol>
                <a:gridCol w="792088">
                  <a:extLst>
                    <a:ext uri="{9D8B030D-6E8A-4147-A177-3AD203B41FA5}">
                      <a16:colId xmlns:a16="http://schemas.microsoft.com/office/drawing/2014/main" xmlns="" val="20004"/>
                    </a:ext>
                  </a:extLst>
                </a:gridCol>
                <a:gridCol w="864096">
                  <a:extLst>
                    <a:ext uri="{9D8B030D-6E8A-4147-A177-3AD203B41FA5}">
                      <a16:colId xmlns:a16="http://schemas.microsoft.com/office/drawing/2014/main" xmlns="" val="20005"/>
                    </a:ext>
                  </a:extLst>
                </a:gridCol>
                <a:gridCol w="792088">
                  <a:extLst>
                    <a:ext uri="{9D8B030D-6E8A-4147-A177-3AD203B41FA5}">
                      <a16:colId xmlns:a16="http://schemas.microsoft.com/office/drawing/2014/main" xmlns="" val="20006"/>
                    </a:ext>
                  </a:extLst>
                </a:gridCol>
                <a:gridCol w="792088">
                  <a:extLst>
                    <a:ext uri="{9D8B030D-6E8A-4147-A177-3AD203B41FA5}">
                      <a16:colId xmlns:a16="http://schemas.microsoft.com/office/drawing/2014/main" xmlns="" val="20007"/>
                    </a:ext>
                  </a:extLst>
                </a:gridCol>
              </a:tblGrid>
              <a:tr h="425980">
                <a:tc>
                  <a:txBody>
                    <a:bodyPr/>
                    <a:lstStyle/>
                    <a:p>
                      <a:pPr algn="ctr" rtl="0" fontAlgn="ctr"/>
                      <a:r>
                        <a:rPr lang="ja-JP" altLang="en-US" sz="2000" b="1" i="0" u="none" strike="noStrike" noProof="0" dirty="0" smtClean="0">
                          <a:solidFill>
                            <a:srgbClr val="0093D0"/>
                          </a:solidFill>
                          <a:effectLst/>
                          <a:latin typeface="Arial"/>
                        </a:rPr>
                        <a:t>構成</a:t>
                      </a:r>
                      <a:r>
                        <a:rPr lang="ja-JP" altLang="x-none" sz="2000" b="1" i="0" u="none" strike="noStrike" noProof="0" dirty="0" smtClean="0">
                          <a:solidFill>
                            <a:srgbClr val="0093D0"/>
                          </a:solidFill>
                          <a:effectLst/>
                          <a:latin typeface="Arial"/>
                        </a:rPr>
                        <a:t>成分</a:t>
                      </a:r>
                      <a:endParaRPr lang="ja-JP" altLang="x-none" sz="2000" b="1" i="0" u="none" strike="noStrike" noProof="0" dirty="0">
                        <a:solidFill>
                          <a:srgbClr val="0093D0"/>
                        </a:solidFill>
                        <a:effectLst/>
                        <a:latin typeface="Arial"/>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gridSpan="7">
                  <a:txBody>
                    <a:bodyPr/>
                    <a:lstStyle/>
                    <a:p>
                      <a:pPr algn="ctr" rtl="0" fontAlgn="ctr"/>
                      <a:r>
                        <a:rPr lang="ja-JP" altLang="x-none" sz="2000" b="1" i="0" u="none" strike="noStrike" noProof="0" dirty="0" smtClean="0">
                          <a:solidFill>
                            <a:srgbClr val="0093D0"/>
                          </a:solidFill>
                          <a:effectLst/>
                          <a:latin typeface="Arial"/>
                        </a:rPr>
                        <a:t>最大許容濃度（</a:t>
                      </a:r>
                      <a:r>
                        <a:rPr lang="x-none" altLang="ja-JP" sz="2000" b="1" i="0" u="none" strike="noStrike" noProof="0" dirty="0" smtClean="0">
                          <a:solidFill>
                            <a:srgbClr val="0093D0"/>
                          </a:solidFill>
                          <a:effectLst/>
                          <a:latin typeface="Arial"/>
                        </a:rPr>
                        <a:t>µg/g</a:t>
                      </a:r>
                      <a:r>
                        <a:rPr lang="ja-JP" altLang="x-none" sz="2000" b="1" i="0" u="none" strike="noStrike" noProof="0" dirty="0" smtClean="0">
                          <a:solidFill>
                            <a:srgbClr val="0093D0"/>
                          </a:solidFill>
                          <a:effectLst/>
                          <a:latin typeface="Arial"/>
                        </a:rPr>
                        <a:t>）</a:t>
                      </a:r>
                      <a:endParaRPr lang="ja-JP" altLang="x-none" sz="2000" b="1" i="0" u="none" strike="noStrike" noProof="0" dirty="0">
                        <a:solidFill>
                          <a:srgbClr val="0093D0"/>
                        </a:solidFill>
                        <a:effectLst/>
                        <a:latin typeface="Arial"/>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pPr rtl="0"/>
                      <a:endParaRPr lang="en-US"/>
                    </a:p>
                  </a:txBody>
                  <a:tcPr/>
                </a:tc>
                <a:tc hMerge="1">
                  <a:txBody>
                    <a:bodyPr/>
                    <a:lstStyle/>
                    <a:p>
                      <a:pPr rtl="0"/>
                      <a:endParaRPr lang="en-US"/>
                    </a:p>
                  </a:txBody>
                  <a:tcPr/>
                </a:tc>
                <a:tc hMerge="1">
                  <a:txBody>
                    <a:bodyPr/>
                    <a:lstStyle/>
                    <a:p>
                      <a:pPr rtl="0"/>
                      <a:endParaRPr lang="en-US"/>
                    </a:p>
                  </a:txBody>
                  <a:tcPr/>
                </a:tc>
                <a:tc hMerge="1">
                  <a:txBody>
                    <a:bodyPr/>
                    <a:lstStyle/>
                    <a:p>
                      <a:pPr rtl="0"/>
                      <a:endParaRPr lang="en-US"/>
                    </a:p>
                  </a:txBody>
                  <a:tcPr/>
                </a:tc>
                <a:tc hMerge="1">
                  <a:txBody>
                    <a:bodyPr/>
                    <a:lstStyle/>
                    <a:p>
                      <a:pPr rtl="0"/>
                      <a:endParaRPr lang="en-US"/>
                    </a:p>
                  </a:txBody>
                  <a:tcPr/>
                </a:tc>
                <a:tc hMerge="1">
                  <a:txBody>
                    <a:bodyPr/>
                    <a:lstStyle/>
                    <a:p>
                      <a:pPr rtl="0"/>
                      <a:endParaRPr lang="en-US"/>
                    </a:p>
                  </a:txBody>
                  <a:tcPr/>
                </a:tc>
                <a:extLst>
                  <a:ext uri="{0D108BD9-81ED-4DB2-BD59-A6C34878D82A}">
                    <a16:rowId xmlns:a16="http://schemas.microsoft.com/office/drawing/2014/main" xmlns="" val="10000"/>
                  </a:ext>
                </a:extLst>
              </a:tr>
              <a:tr h="366107">
                <a:tc>
                  <a:txBody>
                    <a:bodyPr/>
                    <a:lstStyle/>
                    <a:p>
                      <a:pPr algn="ctr" rtl="0" fontAlgn="ctr"/>
                      <a:r>
                        <a:rPr lang="ja-JP" altLang="x-none" sz="2000" b="1" i="0" u="none" strike="noStrike" noProof="0" smtClean="0">
                          <a:solidFill>
                            <a:srgbClr val="0093D0"/>
                          </a:solidFill>
                          <a:effectLst/>
                          <a:latin typeface="Arial"/>
                        </a:rPr>
                        <a:t> </a:t>
                      </a:r>
                      <a:endParaRPr lang="ja-JP" altLang="x-none" sz="2000" b="1" i="0" u="none" strike="noStrike" noProof="0">
                        <a:solidFill>
                          <a:srgbClr val="0093D0"/>
                        </a:solidFill>
                        <a:effectLst/>
                        <a:latin typeface="Arial"/>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x-none" altLang="ja-JP" sz="2000" b="1" i="0" u="none" strike="noStrike" noProof="0" smtClean="0">
                          <a:solidFill>
                            <a:srgbClr val="0093D0"/>
                          </a:solidFill>
                          <a:effectLst/>
                          <a:latin typeface="Arial"/>
                        </a:rPr>
                        <a:t>Pb</a:t>
                      </a:r>
                      <a:endParaRPr lang="x-none" altLang="ja-JP" sz="2000" b="1" i="0" u="none" strike="noStrike" noProof="0">
                        <a:solidFill>
                          <a:srgbClr val="0093D0"/>
                        </a:solidFill>
                        <a:effectLst/>
                        <a:latin typeface="Arial"/>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x-none" altLang="ja-JP" sz="2000" b="1" i="0" u="none" strike="noStrike" noProof="0" smtClean="0">
                          <a:solidFill>
                            <a:srgbClr val="0093D0"/>
                          </a:solidFill>
                          <a:effectLst/>
                          <a:latin typeface="Arial"/>
                        </a:rPr>
                        <a:t>As</a:t>
                      </a:r>
                      <a:endParaRPr lang="x-none" altLang="ja-JP" sz="2000" b="1" i="0" u="none" strike="noStrike" noProof="0">
                        <a:solidFill>
                          <a:srgbClr val="0093D0"/>
                        </a:solidFill>
                        <a:effectLst/>
                        <a:latin typeface="Arial"/>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x-none" altLang="ja-JP" sz="2000" b="1" i="0" u="none" strike="noStrike" noProof="0" smtClean="0">
                          <a:solidFill>
                            <a:srgbClr val="0093D0"/>
                          </a:solidFill>
                          <a:effectLst/>
                          <a:latin typeface="Arial"/>
                        </a:rPr>
                        <a:t>Cd</a:t>
                      </a:r>
                      <a:endParaRPr lang="x-none" altLang="ja-JP" sz="2000" b="1" i="0" u="none" strike="noStrike" noProof="0">
                        <a:solidFill>
                          <a:srgbClr val="0093D0"/>
                        </a:solidFill>
                        <a:effectLst/>
                        <a:latin typeface="Arial"/>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x-none" altLang="ja-JP" sz="2000" b="1" i="0" u="none" strike="noStrike" noProof="0" smtClean="0">
                          <a:solidFill>
                            <a:srgbClr val="0093D0"/>
                          </a:solidFill>
                          <a:effectLst/>
                          <a:latin typeface="Arial"/>
                        </a:rPr>
                        <a:t>Hg</a:t>
                      </a:r>
                      <a:endParaRPr lang="x-none" altLang="ja-JP" sz="2000" b="1" i="0" u="none" strike="noStrike" noProof="0">
                        <a:solidFill>
                          <a:srgbClr val="0093D0"/>
                        </a:solidFill>
                        <a:effectLst/>
                        <a:latin typeface="Arial"/>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x-none" altLang="ja-JP" sz="2000" b="1" i="0" u="none" strike="noStrike" noProof="0" dirty="0" smtClean="0">
                          <a:solidFill>
                            <a:srgbClr val="0093D0"/>
                          </a:solidFill>
                          <a:effectLst/>
                          <a:latin typeface="Arial"/>
                        </a:rPr>
                        <a:t>Pt</a:t>
                      </a:r>
                      <a:endParaRPr lang="x-none" altLang="ja-JP" sz="2000" b="1" i="0" u="none" strike="noStrike" noProof="0" dirty="0">
                        <a:solidFill>
                          <a:srgbClr val="0093D0"/>
                        </a:solidFill>
                        <a:effectLst/>
                        <a:latin typeface="Arial"/>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x-none" altLang="ja-JP" sz="2000" b="1" i="0" u="none" strike="noStrike" noProof="0" smtClean="0">
                          <a:solidFill>
                            <a:srgbClr val="0093D0"/>
                          </a:solidFill>
                          <a:effectLst/>
                          <a:latin typeface="Arial"/>
                        </a:rPr>
                        <a:t>V</a:t>
                      </a:r>
                      <a:endParaRPr lang="x-none" altLang="ja-JP" sz="2000" b="1" i="0" u="none" strike="noStrike" noProof="0">
                        <a:solidFill>
                          <a:srgbClr val="0093D0"/>
                        </a:solidFill>
                        <a:effectLst/>
                        <a:latin typeface="Arial"/>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x-none" altLang="ja-JP" sz="2000" b="1" i="0" u="none" strike="noStrike" noProof="0" smtClean="0">
                          <a:solidFill>
                            <a:srgbClr val="0093D0"/>
                          </a:solidFill>
                          <a:effectLst/>
                          <a:latin typeface="Arial"/>
                        </a:rPr>
                        <a:t>Co</a:t>
                      </a:r>
                      <a:endParaRPr lang="x-none" altLang="ja-JP" sz="2000" b="1" i="0" u="none" strike="noStrike" noProof="0">
                        <a:solidFill>
                          <a:srgbClr val="0093D0"/>
                        </a:solidFill>
                        <a:effectLst/>
                        <a:latin typeface="Arial"/>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10001"/>
                  </a:ext>
                </a:extLst>
              </a:tr>
              <a:tr h="360040">
                <a:tc>
                  <a:txBody>
                    <a:bodyPr/>
                    <a:lstStyle/>
                    <a:p>
                      <a:pPr algn="ctr" rtl="0" fontAlgn="ctr"/>
                      <a:r>
                        <a:rPr lang="ja-JP" altLang="x-none" sz="2200" b="0" i="0" u="none" strike="noStrike" noProof="0" smtClean="0">
                          <a:solidFill>
                            <a:srgbClr val="0093D0"/>
                          </a:solidFill>
                          <a:effectLst/>
                          <a:latin typeface="Arial"/>
                        </a:rPr>
                        <a:t>原薬</a:t>
                      </a:r>
                      <a:endParaRPr lang="ja-JP" altLang="x-none" sz="2200" b="0" i="0" u="none" strike="noStrike" noProof="0">
                        <a:solidFill>
                          <a:srgbClr val="0093D0"/>
                        </a:solidFill>
                        <a:effectLst/>
                        <a:latin typeface="Arial"/>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b"/>
                      <a:r>
                        <a:rPr lang="x-none" altLang="ja-JP" sz="2200" b="0" i="0" u="none" strike="noStrike" noProof="0" smtClean="0">
                          <a:solidFill>
                            <a:srgbClr val="0093D0"/>
                          </a:solidFill>
                          <a:effectLst/>
                          <a:latin typeface="+mn-lt"/>
                        </a:rPr>
                        <a:t>3.3</a:t>
                      </a:r>
                      <a:endParaRPr lang="x-none" altLang="ja-JP" sz="2200" b="0" i="0" u="none" strike="noStrike" noProof="0">
                        <a:solidFill>
                          <a:srgbClr val="0093D0"/>
                        </a:solidFill>
                        <a:effectLst/>
                        <a:latin typeface="+mn-lt"/>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b"/>
                      <a:r>
                        <a:rPr lang="x-none" altLang="ja-JP" sz="2200" b="0" i="0" u="none" strike="noStrike" noProof="0" smtClean="0">
                          <a:solidFill>
                            <a:srgbClr val="0093D0"/>
                          </a:solidFill>
                          <a:effectLst/>
                          <a:latin typeface="+mn-lt"/>
                        </a:rPr>
                        <a:t>9.3</a:t>
                      </a:r>
                      <a:endParaRPr lang="x-none" altLang="ja-JP" sz="2200" b="0" i="0" u="none" strike="noStrike" noProof="0">
                        <a:solidFill>
                          <a:srgbClr val="0093D0"/>
                        </a:solidFill>
                        <a:effectLst/>
                        <a:latin typeface="+mn-lt"/>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b"/>
                      <a:r>
                        <a:rPr lang="x-none" altLang="ja-JP" sz="2200" b="0" i="0" u="none" strike="noStrike" noProof="0" smtClean="0">
                          <a:solidFill>
                            <a:srgbClr val="0093D0"/>
                          </a:solidFill>
                          <a:effectLst/>
                          <a:latin typeface="+mn-lt"/>
                        </a:rPr>
                        <a:t>1.3</a:t>
                      </a:r>
                      <a:endParaRPr lang="x-none" altLang="ja-JP" sz="2200" b="0" i="0" u="none" strike="noStrike" noProof="0">
                        <a:solidFill>
                          <a:srgbClr val="0093D0"/>
                        </a:solidFill>
                        <a:effectLst/>
                        <a:latin typeface="+mn-lt"/>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b"/>
                      <a:r>
                        <a:rPr lang="x-none" altLang="ja-JP" sz="2200" b="0" i="0" u="none" strike="noStrike" noProof="0" smtClean="0">
                          <a:solidFill>
                            <a:srgbClr val="0093D0"/>
                          </a:solidFill>
                          <a:effectLst/>
                          <a:latin typeface="+mn-lt"/>
                        </a:rPr>
                        <a:t>2.0</a:t>
                      </a:r>
                      <a:endParaRPr lang="x-none" altLang="ja-JP" sz="2200" b="0" i="0" u="none" strike="noStrike" noProof="0">
                        <a:solidFill>
                          <a:srgbClr val="0093D0"/>
                        </a:solidFill>
                        <a:effectLst/>
                        <a:latin typeface="+mn-lt"/>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b"/>
                      <a:r>
                        <a:rPr lang="x-none" altLang="ja-JP" sz="2200" b="0" i="0" u="none" strike="noStrike" noProof="0" smtClean="0">
                          <a:solidFill>
                            <a:srgbClr val="0093D0"/>
                          </a:solidFill>
                          <a:effectLst/>
                          <a:latin typeface="+mn-lt"/>
                        </a:rPr>
                        <a:t>6.7</a:t>
                      </a:r>
                      <a:endParaRPr lang="x-none" altLang="ja-JP" sz="2200" b="0" i="0" u="none" strike="noStrike" noProof="0">
                        <a:solidFill>
                          <a:srgbClr val="0093D0"/>
                        </a:solidFill>
                        <a:effectLst/>
                        <a:latin typeface="+mn-lt"/>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b"/>
                      <a:r>
                        <a:rPr lang="x-none" altLang="ja-JP" sz="2200" b="0" i="0" u="none" strike="noStrike" noProof="0" smtClean="0">
                          <a:solidFill>
                            <a:srgbClr val="0093D0"/>
                          </a:solidFill>
                          <a:effectLst/>
                          <a:latin typeface="+mn-lt"/>
                        </a:rPr>
                        <a:t>6.7</a:t>
                      </a:r>
                      <a:endParaRPr lang="x-none" altLang="ja-JP" sz="2200" b="0" i="0" u="none" strike="noStrike" noProof="0">
                        <a:solidFill>
                          <a:srgbClr val="0093D0"/>
                        </a:solidFill>
                        <a:effectLst/>
                        <a:latin typeface="+mn-lt"/>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b"/>
                      <a:r>
                        <a:rPr lang="x-none" altLang="ja-JP" sz="2200" b="0" i="0" u="none" strike="noStrike" noProof="0" smtClean="0">
                          <a:solidFill>
                            <a:srgbClr val="0093D0"/>
                          </a:solidFill>
                          <a:effectLst/>
                          <a:latin typeface="+mn-lt"/>
                        </a:rPr>
                        <a:t>3.3</a:t>
                      </a:r>
                      <a:endParaRPr lang="x-none" altLang="ja-JP" sz="2200" b="0" i="0" u="none" strike="noStrike" noProof="0">
                        <a:solidFill>
                          <a:srgbClr val="0093D0"/>
                        </a:solidFill>
                        <a:effectLst/>
                        <a:latin typeface="+mn-lt"/>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10002"/>
                  </a:ext>
                </a:extLst>
              </a:tr>
              <a:tr h="295776">
                <a:tc>
                  <a:txBody>
                    <a:bodyPr/>
                    <a:lstStyle/>
                    <a:p>
                      <a:pPr algn="ctr" rtl="0" fontAlgn="ctr"/>
                      <a:r>
                        <a:rPr lang="ja-JP" altLang="x-none" sz="2200" b="0" i="0" u="none" strike="noStrike" noProof="0" smtClean="0">
                          <a:solidFill>
                            <a:srgbClr val="0093D0"/>
                          </a:solidFill>
                          <a:effectLst/>
                          <a:latin typeface="Arial"/>
                        </a:rPr>
                        <a:t>マンニトール</a:t>
                      </a:r>
                      <a:endParaRPr lang="ja-JP" altLang="x-none" sz="2200" b="0" i="0" u="none" strike="noStrike" noProof="0">
                        <a:solidFill>
                          <a:srgbClr val="0093D0"/>
                        </a:solidFill>
                        <a:effectLst/>
                        <a:latin typeface="Arial"/>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b"/>
                      <a:r>
                        <a:rPr lang="x-none" altLang="ja-JP" sz="2200" b="0" i="0" u="none" strike="noStrike" noProof="0" smtClean="0">
                          <a:solidFill>
                            <a:srgbClr val="0093D0"/>
                          </a:solidFill>
                          <a:effectLst/>
                          <a:latin typeface="+mn-lt"/>
                        </a:rPr>
                        <a:t>3.3</a:t>
                      </a:r>
                      <a:endParaRPr lang="x-none" altLang="ja-JP" sz="2200" b="0" i="0" u="none" strike="noStrike" noProof="0">
                        <a:solidFill>
                          <a:srgbClr val="0093D0"/>
                        </a:solidFill>
                        <a:effectLst/>
                        <a:latin typeface="+mn-lt"/>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b"/>
                      <a:r>
                        <a:rPr lang="x-none" altLang="ja-JP" sz="2200" b="0" i="0" u="none" strike="noStrike" noProof="0" smtClean="0">
                          <a:solidFill>
                            <a:srgbClr val="0093D0"/>
                          </a:solidFill>
                          <a:effectLst/>
                          <a:latin typeface="+mn-lt"/>
                        </a:rPr>
                        <a:t>9.3</a:t>
                      </a:r>
                      <a:endParaRPr lang="x-none" altLang="ja-JP" sz="2200" b="0" i="0" u="none" strike="noStrike" noProof="0">
                        <a:solidFill>
                          <a:srgbClr val="0093D0"/>
                        </a:solidFill>
                        <a:effectLst/>
                        <a:latin typeface="+mn-lt"/>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b"/>
                      <a:r>
                        <a:rPr lang="x-none" altLang="ja-JP" sz="2200" b="0" i="0" u="none" strike="noStrike" noProof="0" smtClean="0">
                          <a:solidFill>
                            <a:srgbClr val="0093D0"/>
                          </a:solidFill>
                          <a:effectLst/>
                          <a:latin typeface="+mn-lt"/>
                        </a:rPr>
                        <a:t>1.3</a:t>
                      </a:r>
                      <a:endParaRPr lang="x-none" altLang="ja-JP" sz="2200" b="0" i="0" u="none" strike="noStrike" noProof="0">
                        <a:solidFill>
                          <a:srgbClr val="0093D0"/>
                        </a:solidFill>
                        <a:effectLst/>
                        <a:latin typeface="+mn-lt"/>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b"/>
                      <a:r>
                        <a:rPr lang="x-none" altLang="ja-JP" sz="2200" b="0" i="0" u="none" strike="noStrike" noProof="0" smtClean="0">
                          <a:solidFill>
                            <a:srgbClr val="0093D0"/>
                          </a:solidFill>
                          <a:effectLst/>
                          <a:latin typeface="+mn-lt"/>
                        </a:rPr>
                        <a:t>2.0</a:t>
                      </a:r>
                      <a:endParaRPr lang="x-none" altLang="ja-JP" sz="2200" b="0" i="0" u="none" strike="noStrike" noProof="0">
                        <a:solidFill>
                          <a:srgbClr val="0093D0"/>
                        </a:solidFill>
                        <a:effectLst/>
                        <a:latin typeface="+mn-lt"/>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b"/>
                      <a:r>
                        <a:rPr lang="x-none" altLang="ja-JP" sz="2200" b="0" i="0" u="none" strike="noStrike" noProof="0" smtClean="0">
                          <a:solidFill>
                            <a:srgbClr val="0093D0"/>
                          </a:solidFill>
                          <a:effectLst/>
                          <a:latin typeface="+mn-lt"/>
                        </a:rPr>
                        <a:t>6.7</a:t>
                      </a:r>
                      <a:endParaRPr lang="x-none" altLang="ja-JP" sz="2200" b="0" i="0" u="none" strike="noStrike" noProof="0">
                        <a:solidFill>
                          <a:srgbClr val="0093D0"/>
                        </a:solidFill>
                        <a:effectLst/>
                        <a:latin typeface="+mn-lt"/>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b"/>
                      <a:r>
                        <a:rPr lang="x-none" altLang="ja-JP" sz="2200" b="0" i="0" u="none" strike="noStrike" noProof="0" smtClean="0">
                          <a:solidFill>
                            <a:srgbClr val="0093D0"/>
                          </a:solidFill>
                          <a:effectLst/>
                          <a:latin typeface="+mn-lt"/>
                        </a:rPr>
                        <a:t>6.7</a:t>
                      </a:r>
                      <a:endParaRPr lang="x-none" altLang="ja-JP" sz="2200" b="0" i="0" u="none" strike="noStrike" noProof="0">
                        <a:solidFill>
                          <a:srgbClr val="0093D0"/>
                        </a:solidFill>
                        <a:effectLst/>
                        <a:latin typeface="+mn-lt"/>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b"/>
                      <a:r>
                        <a:rPr lang="x-none" altLang="ja-JP" sz="2200" b="0" i="0" u="none" strike="noStrike" noProof="0" smtClean="0">
                          <a:solidFill>
                            <a:srgbClr val="0093D0"/>
                          </a:solidFill>
                          <a:effectLst/>
                          <a:latin typeface="+mn-lt"/>
                        </a:rPr>
                        <a:t>3.3</a:t>
                      </a:r>
                      <a:endParaRPr lang="x-none" altLang="ja-JP" sz="2200" b="0" i="0" u="none" strike="noStrike" noProof="0">
                        <a:solidFill>
                          <a:srgbClr val="0093D0"/>
                        </a:solidFill>
                        <a:effectLst/>
                        <a:latin typeface="+mn-lt"/>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10003"/>
                  </a:ext>
                </a:extLst>
              </a:tr>
              <a:tr h="301063">
                <a:tc>
                  <a:txBody>
                    <a:bodyPr/>
                    <a:lstStyle/>
                    <a:p>
                      <a:pPr algn="ctr" rtl="0" fontAlgn="ctr"/>
                      <a:r>
                        <a:rPr lang="ja-JP" altLang="x-none" sz="2200" b="0" i="0" u="none" strike="noStrike" noProof="0" smtClean="0">
                          <a:solidFill>
                            <a:srgbClr val="0093D0"/>
                          </a:solidFill>
                          <a:effectLst/>
                          <a:latin typeface="Arial"/>
                        </a:rPr>
                        <a:t>ポリソルベート</a:t>
                      </a:r>
                      <a:r>
                        <a:rPr lang="x-none" altLang="ja-JP" sz="2200" b="0" i="0" u="none" strike="noStrike" noProof="0" smtClean="0">
                          <a:solidFill>
                            <a:srgbClr val="0093D0"/>
                          </a:solidFill>
                          <a:effectLst/>
                          <a:latin typeface="Arial"/>
                        </a:rPr>
                        <a:t>80</a:t>
                      </a:r>
                      <a:endParaRPr lang="x-none" altLang="ja-JP" sz="2200" b="0" i="0" u="none" strike="noStrike" noProof="0">
                        <a:solidFill>
                          <a:srgbClr val="0093D0"/>
                        </a:solidFill>
                        <a:effectLst/>
                        <a:latin typeface="Arial"/>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b"/>
                      <a:r>
                        <a:rPr lang="x-none" altLang="ja-JP" sz="2200" b="0" i="0" u="none" strike="noStrike" noProof="0" smtClean="0">
                          <a:solidFill>
                            <a:srgbClr val="0093D0"/>
                          </a:solidFill>
                          <a:effectLst/>
                          <a:latin typeface="+mn-lt"/>
                        </a:rPr>
                        <a:t>3.3</a:t>
                      </a:r>
                      <a:endParaRPr lang="x-none" altLang="ja-JP" sz="2200" b="0" i="0" u="none" strike="noStrike" noProof="0">
                        <a:solidFill>
                          <a:srgbClr val="0093D0"/>
                        </a:solidFill>
                        <a:effectLst/>
                        <a:latin typeface="+mn-lt"/>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b"/>
                      <a:r>
                        <a:rPr lang="x-none" altLang="ja-JP" sz="2200" b="0" i="0" u="none" strike="noStrike" noProof="0" smtClean="0">
                          <a:solidFill>
                            <a:srgbClr val="0093D0"/>
                          </a:solidFill>
                          <a:effectLst/>
                          <a:latin typeface="+mn-lt"/>
                        </a:rPr>
                        <a:t>9.3</a:t>
                      </a:r>
                      <a:endParaRPr lang="x-none" altLang="ja-JP" sz="2200" b="0" i="0" u="none" strike="noStrike" noProof="0">
                        <a:solidFill>
                          <a:srgbClr val="0093D0"/>
                        </a:solidFill>
                        <a:effectLst/>
                        <a:latin typeface="+mn-lt"/>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b"/>
                      <a:r>
                        <a:rPr lang="x-none" altLang="ja-JP" sz="2200" b="0" i="0" u="none" strike="noStrike" noProof="0" smtClean="0">
                          <a:solidFill>
                            <a:srgbClr val="0093D0"/>
                          </a:solidFill>
                          <a:effectLst/>
                          <a:latin typeface="+mn-lt"/>
                        </a:rPr>
                        <a:t>1.3</a:t>
                      </a:r>
                      <a:endParaRPr lang="x-none" altLang="ja-JP" sz="2200" b="0" i="0" u="none" strike="noStrike" noProof="0">
                        <a:solidFill>
                          <a:srgbClr val="0093D0"/>
                        </a:solidFill>
                        <a:effectLst/>
                        <a:latin typeface="+mn-lt"/>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b"/>
                      <a:r>
                        <a:rPr lang="x-none" altLang="ja-JP" sz="2200" b="0" i="0" u="none" strike="noStrike" noProof="0" smtClean="0">
                          <a:solidFill>
                            <a:srgbClr val="0093D0"/>
                          </a:solidFill>
                          <a:effectLst/>
                          <a:latin typeface="+mn-lt"/>
                        </a:rPr>
                        <a:t>2.0</a:t>
                      </a:r>
                      <a:endParaRPr lang="x-none" altLang="ja-JP" sz="2200" b="0" i="0" u="none" strike="noStrike" noProof="0">
                        <a:solidFill>
                          <a:srgbClr val="0093D0"/>
                        </a:solidFill>
                        <a:effectLst/>
                        <a:latin typeface="+mn-lt"/>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b"/>
                      <a:r>
                        <a:rPr lang="x-none" altLang="ja-JP" sz="2200" b="0" i="0" u="none" strike="noStrike" noProof="0" smtClean="0">
                          <a:solidFill>
                            <a:srgbClr val="0093D0"/>
                          </a:solidFill>
                          <a:effectLst/>
                          <a:latin typeface="+mn-lt"/>
                        </a:rPr>
                        <a:t>6.7</a:t>
                      </a:r>
                      <a:endParaRPr lang="x-none" altLang="ja-JP" sz="2200" b="0" i="0" u="none" strike="noStrike" noProof="0">
                        <a:solidFill>
                          <a:srgbClr val="0093D0"/>
                        </a:solidFill>
                        <a:effectLst/>
                        <a:latin typeface="+mn-lt"/>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b"/>
                      <a:r>
                        <a:rPr lang="x-none" altLang="ja-JP" sz="2200" b="0" i="0" u="none" strike="noStrike" noProof="0" smtClean="0">
                          <a:solidFill>
                            <a:srgbClr val="0093D0"/>
                          </a:solidFill>
                          <a:effectLst/>
                          <a:latin typeface="+mn-lt"/>
                        </a:rPr>
                        <a:t>6.7</a:t>
                      </a:r>
                      <a:endParaRPr lang="x-none" altLang="ja-JP" sz="2200" b="0" i="0" u="none" strike="noStrike" noProof="0">
                        <a:solidFill>
                          <a:srgbClr val="0093D0"/>
                        </a:solidFill>
                        <a:effectLst/>
                        <a:latin typeface="+mn-lt"/>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b"/>
                      <a:r>
                        <a:rPr lang="x-none" altLang="ja-JP" sz="2200" b="0" i="0" u="none" strike="noStrike" noProof="0" smtClean="0">
                          <a:solidFill>
                            <a:srgbClr val="0093D0"/>
                          </a:solidFill>
                          <a:effectLst/>
                          <a:latin typeface="+mn-lt"/>
                        </a:rPr>
                        <a:t>3.3</a:t>
                      </a:r>
                      <a:endParaRPr lang="x-none" altLang="ja-JP" sz="2200" b="0" i="0" u="none" strike="noStrike" noProof="0">
                        <a:solidFill>
                          <a:srgbClr val="0093D0"/>
                        </a:solidFill>
                        <a:effectLst/>
                        <a:latin typeface="+mn-lt"/>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10004"/>
                  </a:ext>
                </a:extLst>
              </a:tr>
              <a:tr h="295776">
                <a:tc>
                  <a:txBody>
                    <a:bodyPr/>
                    <a:lstStyle/>
                    <a:p>
                      <a:pPr algn="ctr" rtl="0" fontAlgn="ctr"/>
                      <a:r>
                        <a:rPr lang="ja-JP" altLang="x-none" sz="2200" b="0" i="0" u="none" strike="noStrike" noProof="0" smtClean="0">
                          <a:solidFill>
                            <a:srgbClr val="0093D0"/>
                          </a:solidFill>
                          <a:effectLst/>
                          <a:latin typeface="Arial"/>
                        </a:rPr>
                        <a:t>炭酸ナトリウム</a:t>
                      </a:r>
                      <a:endParaRPr lang="ja-JP" altLang="x-none" sz="2200" b="0" i="0" u="none" strike="noStrike" noProof="0">
                        <a:solidFill>
                          <a:srgbClr val="0093D0"/>
                        </a:solidFill>
                        <a:effectLst/>
                        <a:latin typeface="Arial"/>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b"/>
                      <a:r>
                        <a:rPr lang="x-none" altLang="ja-JP" sz="2200" b="0" i="0" u="none" strike="noStrike" noProof="0" smtClean="0">
                          <a:solidFill>
                            <a:srgbClr val="0093D0"/>
                          </a:solidFill>
                          <a:effectLst/>
                          <a:latin typeface="+mn-lt"/>
                        </a:rPr>
                        <a:t>3.3</a:t>
                      </a:r>
                      <a:endParaRPr lang="x-none" altLang="ja-JP" sz="2200" b="0" i="0" u="none" strike="noStrike" noProof="0">
                        <a:solidFill>
                          <a:srgbClr val="0093D0"/>
                        </a:solidFill>
                        <a:effectLst/>
                        <a:latin typeface="+mn-lt"/>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x-none" altLang="ja-JP" sz="2200" b="0" i="0" u="none" strike="noStrike" noProof="0" smtClean="0">
                          <a:solidFill>
                            <a:srgbClr val="0093D0"/>
                          </a:solidFill>
                          <a:effectLst/>
                          <a:latin typeface="+mn-lt"/>
                        </a:rPr>
                        <a:t>9.3</a:t>
                      </a:r>
                      <a:endParaRPr lang="x-none" altLang="ja-JP" sz="2200" b="0" i="0" u="none" strike="noStrike" noProof="0">
                        <a:solidFill>
                          <a:srgbClr val="0093D0"/>
                        </a:solidFill>
                        <a:effectLst/>
                        <a:latin typeface="+mn-lt"/>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b"/>
                      <a:r>
                        <a:rPr lang="x-none" altLang="ja-JP" sz="2200" b="0" i="0" u="none" strike="noStrike" noProof="0" smtClean="0">
                          <a:solidFill>
                            <a:srgbClr val="0093D0"/>
                          </a:solidFill>
                          <a:effectLst/>
                          <a:latin typeface="+mn-lt"/>
                        </a:rPr>
                        <a:t>1.3</a:t>
                      </a:r>
                      <a:endParaRPr lang="x-none" altLang="ja-JP" sz="2200" b="0" i="0" u="none" strike="noStrike" noProof="0">
                        <a:solidFill>
                          <a:srgbClr val="0093D0"/>
                        </a:solidFill>
                        <a:effectLst/>
                        <a:latin typeface="+mn-lt"/>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b"/>
                      <a:r>
                        <a:rPr lang="x-none" altLang="ja-JP" sz="2200" b="0" i="0" u="none" strike="noStrike" noProof="0" smtClean="0">
                          <a:solidFill>
                            <a:srgbClr val="0093D0"/>
                          </a:solidFill>
                          <a:effectLst/>
                          <a:latin typeface="+mn-lt"/>
                        </a:rPr>
                        <a:t>2.0</a:t>
                      </a:r>
                      <a:endParaRPr lang="x-none" altLang="ja-JP" sz="2200" b="0" i="0" u="none" strike="noStrike" noProof="0">
                        <a:solidFill>
                          <a:srgbClr val="0093D0"/>
                        </a:solidFill>
                        <a:effectLst/>
                        <a:latin typeface="+mn-lt"/>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b"/>
                      <a:r>
                        <a:rPr lang="x-none" altLang="ja-JP" sz="2200" b="0" i="0" u="none" strike="noStrike" noProof="0" smtClean="0">
                          <a:solidFill>
                            <a:srgbClr val="0093D0"/>
                          </a:solidFill>
                          <a:effectLst/>
                          <a:latin typeface="+mn-lt"/>
                        </a:rPr>
                        <a:t>6.7</a:t>
                      </a:r>
                      <a:endParaRPr lang="x-none" altLang="ja-JP" sz="2200" b="0" i="0" u="none" strike="noStrike" noProof="0">
                        <a:solidFill>
                          <a:srgbClr val="0093D0"/>
                        </a:solidFill>
                        <a:effectLst/>
                        <a:latin typeface="+mn-lt"/>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b"/>
                      <a:r>
                        <a:rPr lang="x-none" altLang="ja-JP" sz="2200" b="0" i="0" u="none" strike="noStrike" noProof="0" smtClean="0">
                          <a:solidFill>
                            <a:srgbClr val="0093D0"/>
                          </a:solidFill>
                          <a:effectLst/>
                          <a:latin typeface="+mn-lt"/>
                        </a:rPr>
                        <a:t>6.7</a:t>
                      </a:r>
                      <a:endParaRPr lang="x-none" altLang="ja-JP" sz="2200" b="0" i="0" u="none" strike="noStrike" noProof="0">
                        <a:solidFill>
                          <a:srgbClr val="0093D0"/>
                        </a:solidFill>
                        <a:effectLst/>
                        <a:latin typeface="+mn-lt"/>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b"/>
                      <a:r>
                        <a:rPr lang="x-none" altLang="ja-JP" sz="2200" b="0" i="0" u="none" strike="noStrike" noProof="0" smtClean="0">
                          <a:solidFill>
                            <a:srgbClr val="0093D0"/>
                          </a:solidFill>
                          <a:effectLst/>
                          <a:latin typeface="+mn-lt"/>
                        </a:rPr>
                        <a:t>3.3</a:t>
                      </a:r>
                      <a:endParaRPr lang="x-none" altLang="ja-JP" sz="2200" b="0" i="0" u="none" strike="noStrike" noProof="0">
                        <a:solidFill>
                          <a:srgbClr val="0093D0"/>
                        </a:solidFill>
                        <a:effectLst/>
                        <a:latin typeface="+mn-lt"/>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10005"/>
                  </a:ext>
                </a:extLst>
              </a:tr>
              <a:tr h="302831">
                <a:tc>
                  <a:txBody>
                    <a:bodyPr/>
                    <a:lstStyle/>
                    <a:p>
                      <a:pPr algn="ctr" rtl="0" fontAlgn="ctr"/>
                      <a:r>
                        <a:rPr lang="ja-JP" altLang="x-none" sz="2200" b="0" i="0" u="none" strike="noStrike" noProof="0" smtClean="0">
                          <a:solidFill>
                            <a:srgbClr val="0093D0"/>
                          </a:solidFill>
                          <a:effectLst/>
                          <a:latin typeface="Arial"/>
                        </a:rPr>
                        <a:t>エタノール</a:t>
                      </a:r>
                      <a:endParaRPr lang="ja-JP" altLang="x-none" sz="2200" b="0" i="0" u="none" strike="noStrike" noProof="0">
                        <a:solidFill>
                          <a:srgbClr val="0093D0"/>
                        </a:solidFill>
                        <a:effectLst/>
                        <a:latin typeface="Arial"/>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b"/>
                      <a:r>
                        <a:rPr lang="x-none" altLang="ja-JP" sz="2200" b="0" i="0" u="none" strike="noStrike" noProof="0" smtClean="0">
                          <a:solidFill>
                            <a:srgbClr val="0093D0"/>
                          </a:solidFill>
                          <a:effectLst/>
                          <a:latin typeface="+mn-lt"/>
                        </a:rPr>
                        <a:t>3.3</a:t>
                      </a:r>
                      <a:endParaRPr lang="x-none" altLang="ja-JP" sz="2200" b="0" i="0" u="none" strike="noStrike" noProof="0">
                        <a:solidFill>
                          <a:srgbClr val="0093D0"/>
                        </a:solidFill>
                        <a:effectLst/>
                        <a:latin typeface="+mn-lt"/>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b"/>
                      <a:r>
                        <a:rPr lang="x-none" altLang="ja-JP" sz="2200" b="0" i="0" u="none" strike="noStrike" noProof="0" smtClean="0">
                          <a:solidFill>
                            <a:srgbClr val="0093D0"/>
                          </a:solidFill>
                          <a:effectLst/>
                          <a:latin typeface="+mn-lt"/>
                        </a:rPr>
                        <a:t>9.3</a:t>
                      </a:r>
                      <a:endParaRPr lang="x-none" altLang="ja-JP" sz="2200" b="0" i="0" u="none" strike="noStrike" noProof="0">
                        <a:solidFill>
                          <a:srgbClr val="0093D0"/>
                        </a:solidFill>
                        <a:effectLst/>
                        <a:latin typeface="+mn-lt"/>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b"/>
                      <a:r>
                        <a:rPr lang="x-none" altLang="ja-JP" sz="2200" b="0" i="0" u="none" strike="noStrike" noProof="0" smtClean="0">
                          <a:solidFill>
                            <a:srgbClr val="0093D0"/>
                          </a:solidFill>
                          <a:effectLst/>
                          <a:latin typeface="+mn-lt"/>
                        </a:rPr>
                        <a:t>1.3</a:t>
                      </a:r>
                      <a:endParaRPr lang="x-none" altLang="ja-JP" sz="2200" b="0" i="0" u="none" strike="noStrike" noProof="0">
                        <a:solidFill>
                          <a:srgbClr val="0093D0"/>
                        </a:solidFill>
                        <a:effectLst/>
                        <a:latin typeface="+mn-lt"/>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b"/>
                      <a:r>
                        <a:rPr lang="x-none" altLang="ja-JP" sz="2200" b="0" i="0" u="none" strike="noStrike" noProof="0" smtClean="0">
                          <a:solidFill>
                            <a:srgbClr val="0093D0"/>
                          </a:solidFill>
                          <a:effectLst/>
                          <a:latin typeface="+mn-lt"/>
                        </a:rPr>
                        <a:t>2.0</a:t>
                      </a:r>
                      <a:endParaRPr lang="x-none" altLang="ja-JP" sz="2200" b="0" i="0" u="none" strike="noStrike" noProof="0">
                        <a:solidFill>
                          <a:srgbClr val="0093D0"/>
                        </a:solidFill>
                        <a:effectLst/>
                        <a:latin typeface="+mn-lt"/>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b"/>
                      <a:r>
                        <a:rPr lang="x-none" altLang="ja-JP" sz="2200" b="0" i="0" u="none" strike="noStrike" noProof="0" smtClean="0">
                          <a:solidFill>
                            <a:srgbClr val="0093D0"/>
                          </a:solidFill>
                          <a:effectLst/>
                          <a:latin typeface="+mn-lt"/>
                        </a:rPr>
                        <a:t>6.7</a:t>
                      </a:r>
                      <a:endParaRPr lang="x-none" altLang="ja-JP" sz="2200" b="0" i="0" u="none" strike="noStrike" noProof="0">
                        <a:solidFill>
                          <a:srgbClr val="0093D0"/>
                        </a:solidFill>
                        <a:effectLst/>
                        <a:latin typeface="+mn-lt"/>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b"/>
                      <a:r>
                        <a:rPr lang="x-none" altLang="ja-JP" sz="2200" b="0" i="0" u="none" strike="noStrike" noProof="0" smtClean="0">
                          <a:solidFill>
                            <a:srgbClr val="0093D0"/>
                          </a:solidFill>
                          <a:effectLst/>
                          <a:latin typeface="+mn-lt"/>
                        </a:rPr>
                        <a:t>6.7</a:t>
                      </a:r>
                      <a:endParaRPr lang="x-none" altLang="ja-JP" sz="2200" b="0" i="0" u="none" strike="noStrike" noProof="0">
                        <a:solidFill>
                          <a:srgbClr val="0093D0"/>
                        </a:solidFill>
                        <a:effectLst/>
                        <a:latin typeface="+mn-lt"/>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b"/>
                      <a:r>
                        <a:rPr lang="x-none" altLang="ja-JP" sz="2200" b="0" i="0" u="none" strike="noStrike" noProof="0" smtClean="0">
                          <a:solidFill>
                            <a:srgbClr val="0093D0"/>
                          </a:solidFill>
                          <a:effectLst/>
                          <a:latin typeface="+mn-lt"/>
                        </a:rPr>
                        <a:t>3.3</a:t>
                      </a:r>
                      <a:endParaRPr lang="x-none" altLang="ja-JP" sz="2200" b="0" i="0" u="none" strike="noStrike" noProof="0">
                        <a:solidFill>
                          <a:srgbClr val="0093D0"/>
                        </a:solidFill>
                        <a:effectLst/>
                        <a:latin typeface="+mn-lt"/>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10006"/>
                  </a:ext>
                </a:extLst>
              </a:tr>
              <a:tr h="295776">
                <a:tc>
                  <a:txBody>
                    <a:bodyPr/>
                    <a:lstStyle/>
                    <a:p>
                      <a:pPr algn="ctr" rtl="0" fontAlgn="ctr"/>
                      <a:r>
                        <a:rPr lang="ja-JP" altLang="x-none" sz="2200" b="0" i="0" u="none" strike="noStrike" noProof="0" smtClean="0">
                          <a:solidFill>
                            <a:srgbClr val="0093D0"/>
                          </a:solidFill>
                          <a:effectLst/>
                          <a:latin typeface="Arial"/>
                        </a:rPr>
                        <a:t>注射用水</a:t>
                      </a:r>
                      <a:endParaRPr lang="ja-JP" altLang="x-none" sz="2200" b="0" i="0" u="none" strike="noStrike" noProof="0">
                        <a:solidFill>
                          <a:srgbClr val="0093D0"/>
                        </a:solidFill>
                        <a:effectLst/>
                        <a:latin typeface="Arial"/>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b"/>
                      <a:r>
                        <a:rPr lang="x-none" altLang="ja-JP" sz="2200" b="0" i="0" u="none" strike="noStrike" noProof="0" smtClean="0">
                          <a:solidFill>
                            <a:srgbClr val="0093D0"/>
                          </a:solidFill>
                          <a:effectLst/>
                          <a:latin typeface="+mn-lt"/>
                        </a:rPr>
                        <a:t>3.3</a:t>
                      </a:r>
                      <a:endParaRPr lang="x-none" altLang="ja-JP" sz="2200" b="0" i="0" u="none" strike="noStrike" noProof="0">
                        <a:solidFill>
                          <a:srgbClr val="0093D0"/>
                        </a:solidFill>
                        <a:effectLst/>
                        <a:latin typeface="+mn-lt"/>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b"/>
                      <a:r>
                        <a:rPr lang="x-none" altLang="ja-JP" sz="2200" b="0" i="0" u="none" strike="noStrike" noProof="0" smtClean="0">
                          <a:solidFill>
                            <a:srgbClr val="0093D0"/>
                          </a:solidFill>
                          <a:effectLst/>
                          <a:latin typeface="+mn-lt"/>
                        </a:rPr>
                        <a:t>9.3</a:t>
                      </a:r>
                      <a:endParaRPr lang="x-none" altLang="ja-JP" sz="2200" b="0" i="0" u="none" strike="noStrike" noProof="0">
                        <a:solidFill>
                          <a:srgbClr val="0093D0"/>
                        </a:solidFill>
                        <a:effectLst/>
                        <a:latin typeface="+mn-lt"/>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b"/>
                      <a:r>
                        <a:rPr lang="x-none" altLang="ja-JP" sz="2200" b="0" i="0" u="none" strike="noStrike" noProof="0" smtClean="0">
                          <a:solidFill>
                            <a:srgbClr val="0093D0"/>
                          </a:solidFill>
                          <a:effectLst/>
                          <a:latin typeface="+mn-lt"/>
                        </a:rPr>
                        <a:t>1.3</a:t>
                      </a:r>
                      <a:endParaRPr lang="x-none" altLang="ja-JP" sz="2200" b="0" i="0" u="none" strike="noStrike" noProof="0">
                        <a:solidFill>
                          <a:srgbClr val="0093D0"/>
                        </a:solidFill>
                        <a:effectLst/>
                        <a:latin typeface="+mn-lt"/>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b"/>
                      <a:r>
                        <a:rPr lang="x-none" altLang="ja-JP" sz="2200" b="0" i="0" u="none" strike="noStrike" noProof="0" smtClean="0">
                          <a:solidFill>
                            <a:srgbClr val="0093D0"/>
                          </a:solidFill>
                          <a:effectLst/>
                          <a:latin typeface="+mn-lt"/>
                        </a:rPr>
                        <a:t>2.0</a:t>
                      </a:r>
                      <a:endParaRPr lang="x-none" altLang="ja-JP" sz="2200" b="0" i="0" u="none" strike="noStrike" noProof="0">
                        <a:solidFill>
                          <a:srgbClr val="0093D0"/>
                        </a:solidFill>
                        <a:effectLst/>
                        <a:latin typeface="+mn-lt"/>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b"/>
                      <a:r>
                        <a:rPr lang="x-none" altLang="ja-JP" sz="2200" b="0" i="0" u="none" strike="noStrike" noProof="0" smtClean="0">
                          <a:solidFill>
                            <a:srgbClr val="0093D0"/>
                          </a:solidFill>
                          <a:effectLst/>
                          <a:latin typeface="+mn-lt"/>
                        </a:rPr>
                        <a:t>6.7</a:t>
                      </a:r>
                      <a:endParaRPr lang="x-none" altLang="ja-JP" sz="2200" b="0" i="0" u="none" strike="noStrike" noProof="0">
                        <a:solidFill>
                          <a:srgbClr val="0093D0"/>
                        </a:solidFill>
                        <a:effectLst/>
                        <a:latin typeface="+mn-lt"/>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b"/>
                      <a:r>
                        <a:rPr lang="x-none" altLang="ja-JP" sz="2200" b="0" i="0" u="none" strike="noStrike" noProof="0" smtClean="0">
                          <a:solidFill>
                            <a:srgbClr val="0093D0"/>
                          </a:solidFill>
                          <a:effectLst/>
                          <a:latin typeface="+mn-lt"/>
                        </a:rPr>
                        <a:t>6.7</a:t>
                      </a:r>
                      <a:endParaRPr lang="x-none" altLang="ja-JP" sz="2200" b="0" i="0" u="none" strike="noStrike" noProof="0">
                        <a:solidFill>
                          <a:srgbClr val="0093D0"/>
                        </a:solidFill>
                        <a:effectLst/>
                        <a:latin typeface="+mn-lt"/>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b"/>
                      <a:r>
                        <a:rPr lang="x-none" altLang="ja-JP" sz="2200" b="0" i="0" u="none" strike="noStrike" noProof="0" smtClean="0">
                          <a:solidFill>
                            <a:srgbClr val="0093D0"/>
                          </a:solidFill>
                          <a:effectLst/>
                          <a:latin typeface="+mn-lt"/>
                        </a:rPr>
                        <a:t>3.3</a:t>
                      </a:r>
                      <a:endParaRPr lang="x-none" altLang="ja-JP" sz="2200" b="0" i="0" u="none" strike="noStrike" noProof="0">
                        <a:solidFill>
                          <a:srgbClr val="0093D0"/>
                        </a:solidFill>
                        <a:effectLst/>
                        <a:latin typeface="+mn-lt"/>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10007"/>
                  </a:ext>
                </a:extLst>
              </a:tr>
              <a:tr h="337797">
                <a:tc>
                  <a:txBody>
                    <a:bodyPr/>
                    <a:lstStyle/>
                    <a:p>
                      <a:pPr algn="l" rtl="0" fontAlgn="ctr"/>
                      <a:r>
                        <a:rPr lang="ja-JP" altLang="x-none" sz="2000" b="1" i="0" u="none" strike="noStrike" noProof="0" dirty="0" smtClean="0">
                          <a:solidFill>
                            <a:srgbClr val="0093D0"/>
                          </a:solidFill>
                          <a:effectLst/>
                          <a:latin typeface="Arial"/>
                        </a:rPr>
                        <a:t>最大一日摂取量（</a:t>
                      </a:r>
                      <a:r>
                        <a:rPr lang="x-none" altLang="ja-JP" sz="2000" b="1" i="0" u="none" strike="noStrike" noProof="0" dirty="0" smtClean="0">
                          <a:solidFill>
                            <a:srgbClr val="0093D0"/>
                          </a:solidFill>
                          <a:effectLst/>
                          <a:latin typeface="Arial"/>
                        </a:rPr>
                        <a:t>µg</a:t>
                      </a:r>
                      <a:r>
                        <a:rPr lang="ja-JP" altLang="x-none" sz="2000" b="1" i="0" u="none" strike="noStrike" noProof="0" dirty="0" smtClean="0">
                          <a:solidFill>
                            <a:srgbClr val="0093D0"/>
                          </a:solidFill>
                          <a:effectLst/>
                          <a:latin typeface="Arial"/>
                        </a:rPr>
                        <a:t>）</a:t>
                      </a:r>
                      <a:endParaRPr lang="ja-JP" altLang="en-US" sz="2000" b="1" i="0" u="none" strike="noStrike" noProof="0" dirty="0">
                        <a:solidFill>
                          <a:srgbClr val="0093D0"/>
                        </a:solidFill>
                        <a:effectLst/>
                        <a:latin typeface="Arial"/>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b"/>
                      <a:r>
                        <a:rPr lang="x-none" altLang="ja-JP" sz="2200" b="1" i="0" u="none" strike="noStrike" noProof="0" smtClean="0">
                          <a:solidFill>
                            <a:srgbClr val="0093D0"/>
                          </a:solidFill>
                          <a:effectLst/>
                          <a:latin typeface="+mn-lt"/>
                        </a:rPr>
                        <a:t>5.0</a:t>
                      </a:r>
                      <a:endParaRPr lang="x-none" altLang="ja-JP" sz="2200" b="1" i="0" u="none" strike="noStrike" noProof="0">
                        <a:solidFill>
                          <a:srgbClr val="0093D0"/>
                        </a:solidFill>
                        <a:effectLst/>
                        <a:latin typeface="+mn-lt"/>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b"/>
                      <a:r>
                        <a:rPr lang="x-none" altLang="ja-JP" sz="2200" b="1" i="0" u="none" strike="noStrike" noProof="0" smtClean="0">
                          <a:solidFill>
                            <a:srgbClr val="0093D0"/>
                          </a:solidFill>
                          <a:effectLst/>
                          <a:latin typeface="+mn-lt"/>
                        </a:rPr>
                        <a:t>14</a:t>
                      </a:r>
                      <a:endParaRPr lang="ja-JP" altLang="en-US" sz="2200" b="1" i="0" u="none" strike="noStrike" noProof="0">
                        <a:solidFill>
                          <a:srgbClr val="0093D0"/>
                        </a:solidFill>
                        <a:effectLst/>
                        <a:latin typeface="+mn-lt"/>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b"/>
                      <a:r>
                        <a:rPr lang="x-none" altLang="ja-JP" sz="2200" b="1" i="0" u="none" strike="noStrike" noProof="0" smtClean="0">
                          <a:solidFill>
                            <a:srgbClr val="0093D0"/>
                          </a:solidFill>
                          <a:effectLst/>
                          <a:latin typeface="+mn-lt"/>
                        </a:rPr>
                        <a:t>2.0</a:t>
                      </a:r>
                      <a:endParaRPr lang="x-none" altLang="ja-JP" sz="2200" b="1" i="0" u="none" strike="noStrike" noProof="0">
                        <a:solidFill>
                          <a:srgbClr val="0093D0"/>
                        </a:solidFill>
                        <a:effectLst/>
                        <a:latin typeface="+mn-lt"/>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b"/>
                      <a:r>
                        <a:rPr lang="x-none" altLang="ja-JP" sz="2200" b="1" i="0" u="none" strike="noStrike" noProof="0" smtClean="0">
                          <a:solidFill>
                            <a:srgbClr val="0093D0"/>
                          </a:solidFill>
                          <a:effectLst/>
                          <a:latin typeface="+mn-lt"/>
                        </a:rPr>
                        <a:t>3.0</a:t>
                      </a:r>
                      <a:endParaRPr lang="x-none" altLang="ja-JP" sz="2200" b="1" i="0" u="none" strike="noStrike" noProof="0">
                        <a:solidFill>
                          <a:srgbClr val="0093D0"/>
                        </a:solidFill>
                        <a:effectLst/>
                        <a:latin typeface="+mn-lt"/>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b"/>
                      <a:r>
                        <a:rPr lang="x-none" altLang="ja-JP" sz="2200" b="1" i="0" u="none" strike="noStrike" noProof="0" smtClean="0">
                          <a:solidFill>
                            <a:srgbClr val="0093D0"/>
                          </a:solidFill>
                          <a:effectLst/>
                          <a:latin typeface="+mn-lt"/>
                        </a:rPr>
                        <a:t>10.0</a:t>
                      </a:r>
                      <a:endParaRPr lang="x-none" altLang="ja-JP" sz="2200" b="1" i="0" u="none" strike="noStrike" noProof="0">
                        <a:solidFill>
                          <a:srgbClr val="0093D0"/>
                        </a:solidFill>
                        <a:effectLst/>
                        <a:latin typeface="+mn-lt"/>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b"/>
                      <a:r>
                        <a:rPr lang="x-none" altLang="ja-JP" sz="2200" b="1" i="0" u="none" strike="noStrike" noProof="0" smtClean="0">
                          <a:solidFill>
                            <a:srgbClr val="0093D0"/>
                          </a:solidFill>
                          <a:effectLst/>
                          <a:latin typeface="+mn-lt"/>
                        </a:rPr>
                        <a:t>10.0</a:t>
                      </a:r>
                      <a:endParaRPr lang="x-none" altLang="ja-JP" sz="2200" b="1" i="0" u="none" strike="noStrike" noProof="0">
                        <a:solidFill>
                          <a:srgbClr val="0093D0"/>
                        </a:solidFill>
                        <a:effectLst/>
                        <a:latin typeface="+mn-lt"/>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b"/>
                      <a:r>
                        <a:rPr lang="x-none" altLang="ja-JP" sz="2200" b="1" i="0" u="none" strike="noStrike" noProof="0" smtClean="0">
                          <a:solidFill>
                            <a:srgbClr val="0093D0"/>
                          </a:solidFill>
                          <a:effectLst/>
                          <a:latin typeface="+mn-lt"/>
                        </a:rPr>
                        <a:t>5.0</a:t>
                      </a:r>
                      <a:endParaRPr lang="x-none" altLang="ja-JP" sz="2200" b="1" i="0" u="none" strike="noStrike" noProof="0">
                        <a:solidFill>
                          <a:srgbClr val="0093D0"/>
                        </a:solidFill>
                        <a:effectLst/>
                        <a:latin typeface="+mn-lt"/>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10008"/>
                  </a:ext>
                </a:extLst>
              </a:tr>
              <a:tr h="317074">
                <a:tc>
                  <a:txBody>
                    <a:bodyPr/>
                    <a:lstStyle/>
                    <a:p>
                      <a:pPr algn="l" rtl="0" fontAlgn="ctr"/>
                      <a:r>
                        <a:rPr lang="x-none" altLang="ja-JP" sz="2000" b="1" i="0" u="none" strike="noStrike" noProof="0" dirty="0" smtClean="0">
                          <a:solidFill>
                            <a:srgbClr val="0093D0"/>
                          </a:solidFill>
                          <a:effectLst/>
                          <a:latin typeface="Arial"/>
                        </a:rPr>
                        <a:t>PDE</a:t>
                      </a:r>
                      <a:r>
                        <a:rPr lang="ja-JP" altLang="x-none" sz="2000" b="1" i="0" u="none" strike="noStrike" noProof="0" dirty="0" smtClean="0">
                          <a:solidFill>
                            <a:srgbClr val="0093D0"/>
                          </a:solidFill>
                          <a:effectLst/>
                          <a:latin typeface="Arial"/>
                        </a:rPr>
                        <a:t>（</a:t>
                      </a:r>
                      <a:r>
                        <a:rPr lang="x-none" altLang="ja-JP" sz="2000" b="1" i="0" u="none" strike="noStrike" noProof="0" dirty="0" smtClean="0">
                          <a:solidFill>
                            <a:srgbClr val="0093D0"/>
                          </a:solidFill>
                          <a:effectLst/>
                          <a:latin typeface="Arial"/>
                        </a:rPr>
                        <a:t>µg/day</a:t>
                      </a:r>
                      <a:r>
                        <a:rPr lang="ja-JP" altLang="x-none" sz="2000" b="1" i="0" u="none" strike="noStrike" noProof="0" dirty="0" smtClean="0">
                          <a:solidFill>
                            <a:srgbClr val="0093D0"/>
                          </a:solidFill>
                          <a:effectLst/>
                          <a:latin typeface="Arial"/>
                        </a:rPr>
                        <a:t>）</a:t>
                      </a:r>
                      <a:endParaRPr lang="ja-JP" altLang="en-US" sz="2000" b="1" i="0" u="none" strike="noStrike" noProof="0" dirty="0">
                        <a:solidFill>
                          <a:srgbClr val="0093D0"/>
                        </a:solidFill>
                        <a:effectLst/>
                        <a:latin typeface="Arial"/>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b"/>
                      <a:r>
                        <a:rPr lang="x-none" altLang="ja-JP" sz="2200" b="1" i="0" u="none" strike="noStrike" noProof="0" smtClean="0">
                          <a:solidFill>
                            <a:srgbClr val="0093D0"/>
                          </a:solidFill>
                          <a:effectLst/>
                          <a:latin typeface="+mn-lt"/>
                        </a:rPr>
                        <a:t>5</a:t>
                      </a:r>
                      <a:endParaRPr lang="x-none" altLang="ja-JP" sz="2200" b="1" i="0" u="none" strike="noStrike" noProof="0">
                        <a:solidFill>
                          <a:srgbClr val="0093D0"/>
                        </a:solidFill>
                        <a:effectLst/>
                        <a:latin typeface="+mn-lt"/>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b"/>
                      <a:r>
                        <a:rPr lang="x-none" altLang="ja-JP" sz="2200" b="1" i="0" u="none" strike="noStrike" noProof="0" smtClean="0">
                          <a:solidFill>
                            <a:srgbClr val="0093D0"/>
                          </a:solidFill>
                          <a:effectLst/>
                          <a:latin typeface="+mn-lt"/>
                        </a:rPr>
                        <a:t>14</a:t>
                      </a:r>
                      <a:r>
                        <a:rPr lang="x-none" altLang="ja-JP" sz="2200" b="1" i="0" u="none" strike="noStrike" baseline="30000" noProof="0" smtClean="0">
                          <a:solidFill>
                            <a:srgbClr val="0093D0"/>
                          </a:solidFill>
                          <a:effectLst/>
                          <a:latin typeface="+mn-lt"/>
                        </a:rPr>
                        <a:t>1</a:t>
                      </a:r>
                      <a:endParaRPr lang="ja-JP" altLang="en-US" sz="2200" b="1" i="0" u="none" strike="noStrike" noProof="0">
                        <a:solidFill>
                          <a:srgbClr val="0093D0"/>
                        </a:solidFill>
                        <a:effectLst/>
                        <a:latin typeface="+mn-lt"/>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b"/>
                      <a:r>
                        <a:rPr lang="x-none" altLang="ja-JP" sz="2200" b="1" i="0" u="none" strike="noStrike" noProof="0" smtClean="0">
                          <a:solidFill>
                            <a:srgbClr val="0093D0"/>
                          </a:solidFill>
                          <a:effectLst/>
                          <a:latin typeface="+mn-lt"/>
                        </a:rPr>
                        <a:t>2</a:t>
                      </a:r>
                      <a:endParaRPr lang="ja-JP" altLang="en-US" sz="2200" b="1" i="0" u="none" strike="noStrike" noProof="0">
                        <a:solidFill>
                          <a:srgbClr val="0093D0"/>
                        </a:solidFill>
                        <a:effectLst/>
                        <a:latin typeface="+mn-lt"/>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b"/>
                      <a:r>
                        <a:rPr lang="x-none" altLang="ja-JP" sz="2200" b="1" i="0" u="none" strike="noStrike" noProof="0" smtClean="0">
                          <a:solidFill>
                            <a:srgbClr val="0093D0"/>
                          </a:solidFill>
                          <a:effectLst/>
                          <a:latin typeface="+mn-lt"/>
                        </a:rPr>
                        <a:t>3</a:t>
                      </a:r>
                      <a:endParaRPr lang="ja-JP" altLang="en-US" sz="2200" b="1" i="0" u="none" strike="noStrike" noProof="0">
                        <a:solidFill>
                          <a:srgbClr val="0093D0"/>
                        </a:solidFill>
                        <a:effectLst/>
                        <a:latin typeface="+mn-lt"/>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b"/>
                      <a:r>
                        <a:rPr lang="x-none" altLang="ja-JP" sz="2200" b="1" i="0" u="none" strike="noStrike" noProof="0" smtClean="0">
                          <a:solidFill>
                            <a:srgbClr val="0093D0"/>
                          </a:solidFill>
                          <a:effectLst/>
                          <a:latin typeface="+mn-lt"/>
                        </a:rPr>
                        <a:t>10</a:t>
                      </a:r>
                      <a:endParaRPr lang="ja-JP" altLang="en-US" sz="2200" b="1" i="0" u="none" strike="noStrike" noProof="0">
                        <a:solidFill>
                          <a:srgbClr val="0093D0"/>
                        </a:solidFill>
                        <a:effectLst/>
                        <a:latin typeface="+mn-lt"/>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b"/>
                      <a:r>
                        <a:rPr lang="x-none" altLang="ja-JP" sz="2200" b="1" i="0" u="none" strike="noStrike" noProof="0" smtClean="0">
                          <a:solidFill>
                            <a:srgbClr val="0093D0"/>
                          </a:solidFill>
                          <a:effectLst/>
                          <a:latin typeface="+mn-lt"/>
                        </a:rPr>
                        <a:t>10</a:t>
                      </a:r>
                      <a:endParaRPr lang="ja-JP" altLang="en-US" sz="2200" b="1" i="0" u="none" strike="noStrike" noProof="0">
                        <a:solidFill>
                          <a:srgbClr val="0093D0"/>
                        </a:solidFill>
                        <a:effectLst/>
                        <a:latin typeface="+mn-lt"/>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b"/>
                      <a:r>
                        <a:rPr lang="x-none" altLang="ja-JP" sz="2200" b="1" i="0" u="none" strike="noStrike" noProof="0" dirty="0" smtClean="0">
                          <a:solidFill>
                            <a:srgbClr val="0093D0"/>
                          </a:solidFill>
                          <a:effectLst/>
                          <a:latin typeface="+mn-lt"/>
                        </a:rPr>
                        <a:t>5</a:t>
                      </a:r>
                      <a:endParaRPr lang="ja-JP" altLang="en-US" sz="2200" b="1" i="0" u="none" strike="noStrike" noProof="0" dirty="0">
                        <a:solidFill>
                          <a:srgbClr val="0093D0"/>
                        </a:solidFill>
                        <a:effectLst/>
                        <a:latin typeface="+mn-lt"/>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10009"/>
                  </a:ext>
                </a:extLst>
              </a:tr>
            </a:tbl>
          </a:graphicData>
        </a:graphic>
      </p:graphicFrame>
      <p:sp>
        <p:nvSpPr>
          <p:cNvPr id="5" name="TextBox 4"/>
          <p:cNvSpPr txBox="1"/>
          <p:nvPr/>
        </p:nvSpPr>
        <p:spPr bwMode="auto">
          <a:xfrm>
            <a:off x="340296" y="5822701"/>
            <a:ext cx="8856984" cy="388526"/>
          </a:xfrm>
          <a:prstGeom prst="rect">
            <a:avLst/>
          </a:prstGeom>
          <a:noFill/>
          <a:ln w="9525">
            <a:noFill/>
            <a:round/>
            <a:headEnd/>
            <a:tailEnd/>
          </a:ln>
        </p:spPr>
        <p:txBody>
          <a:bodyPr wrap="square" lIns="90000" tIns="92880" rIns="90000" bIns="45000" rtlCol="0">
            <a:spAutoFit/>
          </a:bodyPr>
          <a:lstStyle/>
          <a:p>
            <a:pPr marL="265113" indent="-265113">
              <a:lnSpc>
                <a:spcPct val="81000"/>
              </a:lnSpc>
              <a:tabLst>
                <a:tab pos="723900" algn="l"/>
                <a:tab pos="1447800" algn="l"/>
                <a:tab pos="2171700" algn="l"/>
                <a:tab pos="2895600" algn="l"/>
                <a:tab pos="3619500" algn="l"/>
                <a:tab pos="4343400" algn="l"/>
                <a:tab pos="5067300" algn="l"/>
                <a:tab pos="5791200" algn="l"/>
              </a:tabLst>
            </a:pPr>
            <a:r>
              <a:rPr lang="x-none" altLang="ja-JP" sz="2000" dirty="0" smtClean="0">
                <a:solidFill>
                  <a:srgbClr val="4C4C4C"/>
                </a:solidFill>
                <a:latin typeface="Arial"/>
              </a:rPr>
              <a:t>1.</a:t>
            </a:r>
            <a:r>
              <a:rPr lang="en-US" altLang="ja-JP" sz="2000" dirty="0" smtClean="0">
                <a:solidFill>
                  <a:srgbClr val="4C4C4C"/>
                </a:solidFill>
                <a:latin typeface="Arial"/>
              </a:rPr>
              <a:t>	</a:t>
            </a:r>
            <a:r>
              <a:rPr lang="ja-JP" altLang="x-none" sz="2000" dirty="0" smtClean="0">
                <a:solidFill>
                  <a:srgbClr val="4C4C4C"/>
                </a:solidFill>
                <a:latin typeface="Arial"/>
              </a:rPr>
              <a:t>許容一日曝露量は、容器施栓系から</a:t>
            </a:r>
            <a:r>
              <a:rPr lang="ja-JP" altLang="x-none" sz="2000" dirty="0" smtClean="0">
                <a:solidFill>
                  <a:schemeClr val="tx1"/>
                </a:solidFill>
                <a:latin typeface="Arial"/>
              </a:rPr>
              <a:t>の</a:t>
            </a:r>
            <a:r>
              <a:rPr lang="ja-JP" altLang="en-US" sz="2000" dirty="0" smtClean="0">
                <a:solidFill>
                  <a:schemeClr val="tx1"/>
                </a:solidFill>
                <a:latin typeface="Arial"/>
              </a:rPr>
              <a:t>混入分</a:t>
            </a:r>
            <a:r>
              <a:rPr lang="ja-JP" altLang="x-none" sz="2000" dirty="0" smtClean="0">
                <a:solidFill>
                  <a:schemeClr val="tx1"/>
                </a:solidFill>
                <a:latin typeface="Arial"/>
              </a:rPr>
              <a:t>を</a:t>
            </a:r>
            <a:r>
              <a:rPr lang="ja-JP" altLang="en-US" sz="2000" dirty="0" smtClean="0">
                <a:solidFill>
                  <a:schemeClr val="tx1"/>
                </a:solidFill>
                <a:latin typeface="Arial"/>
              </a:rPr>
              <a:t>控除する。</a:t>
            </a:r>
            <a:endParaRPr lang="ja-JP" altLang="en-US" sz="2000" dirty="0">
              <a:solidFill>
                <a:schemeClr val="tx1"/>
              </a:solidFill>
              <a:latin typeface="Arial"/>
            </a:endParaRPr>
          </a:p>
        </p:txBody>
      </p:sp>
    </p:spTree>
    <p:extLst>
      <p:ext uri="{BB962C8B-B14F-4D97-AF65-F5344CB8AC3E}">
        <p14:creationId xmlns:p14="http://schemas.microsoft.com/office/powerpoint/2010/main" val="3388185396"/>
      </p:ext>
    </p:extLst>
  </p:cSld>
  <p:clrMapOvr>
    <a:masterClrMapping/>
  </p:clrMapOvr>
  <mc:AlternateContent xmlns:mc="http://schemas.openxmlformats.org/markup-compatibility/2006" xmlns:p14="http://schemas.microsoft.com/office/powerpoint/2010/main">
    <mc:Choice Requires="p14">
      <p:transition p14:dur="250">
        <p:wipe/>
      </p:transition>
    </mc:Choice>
    <mc:Fallback xmlns="">
      <p:transition>
        <p:wipe/>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05008" y="1137320"/>
            <a:ext cx="8566150" cy="982817"/>
          </a:xfrm>
        </p:spPr>
        <p:txBody>
          <a:bodyPr rtlCol="0"/>
          <a:lstStyle/>
          <a:p>
            <a:pPr algn="ctr" rtl="0"/>
            <a:r>
              <a:rPr lang="ja-JP" altLang="x-none" dirty="0" smtClean="0">
                <a:ea typeface="+mn-ea"/>
              </a:rPr>
              <a:t>注射</a:t>
            </a:r>
            <a:r>
              <a:rPr lang="ja-JP" altLang="en-US" dirty="0" smtClean="0">
                <a:ea typeface="+mn-ea"/>
              </a:rPr>
              <a:t>用液</a:t>
            </a:r>
            <a:r>
              <a:rPr lang="ja-JP" altLang="x-none" dirty="0" smtClean="0">
                <a:ea typeface="+mn-ea"/>
              </a:rPr>
              <a:t>剤の例：オプション</a:t>
            </a:r>
            <a:r>
              <a:rPr lang="x-none" altLang="ja-JP" dirty="0" smtClean="0">
                <a:ea typeface="+mn-ea"/>
              </a:rPr>
              <a:t>2b</a:t>
            </a:r>
            <a:r>
              <a:rPr lang="en-US" altLang="ja-JP" dirty="0" smtClean="0">
                <a:ea typeface="+mn-ea"/>
              </a:rPr>
              <a:t/>
            </a:r>
            <a:br>
              <a:rPr lang="en-US" altLang="ja-JP" dirty="0" smtClean="0">
                <a:ea typeface="+mn-ea"/>
              </a:rPr>
            </a:br>
            <a:r>
              <a:rPr lang="ja-JP" altLang="x-none" dirty="0" smtClean="0">
                <a:ea typeface="+mn-ea"/>
              </a:rPr>
              <a:t>予測濃度</a:t>
            </a:r>
            <a:endParaRPr lang="ja-JP" altLang="en-US" dirty="0">
              <a:ea typeface="+mn-ea"/>
            </a:endParaRPr>
          </a:p>
        </p:txBody>
      </p:sp>
      <p:graphicFrame>
        <p:nvGraphicFramePr>
          <p:cNvPr id="3" name="Table 2"/>
          <p:cNvGraphicFramePr>
            <a:graphicFrameLocks noGrp="1"/>
          </p:cNvGraphicFramePr>
          <p:nvPr>
            <p:extLst/>
          </p:nvPr>
        </p:nvGraphicFramePr>
        <p:xfrm>
          <a:off x="340297" y="2217441"/>
          <a:ext cx="8856983" cy="2876152"/>
        </p:xfrm>
        <a:graphic>
          <a:graphicData uri="http://schemas.openxmlformats.org/drawingml/2006/table">
            <a:tbl>
              <a:tblPr firstRow="1" firstCol="1" lastRow="1" lastCol="1" bandRow="1" bandCol="1">
                <a:tableStyleId>{5C22544A-7EE6-4342-B048-85BDC9FD1C3A}</a:tableStyleId>
              </a:tblPr>
              <a:tblGrid>
                <a:gridCol w="2448271">
                  <a:extLst>
                    <a:ext uri="{9D8B030D-6E8A-4147-A177-3AD203B41FA5}">
                      <a16:colId xmlns:a16="http://schemas.microsoft.com/office/drawing/2014/main" xmlns="" val="20000"/>
                    </a:ext>
                  </a:extLst>
                </a:gridCol>
                <a:gridCol w="1008112">
                  <a:extLst>
                    <a:ext uri="{9D8B030D-6E8A-4147-A177-3AD203B41FA5}">
                      <a16:colId xmlns:a16="http://schemas.microsoft.com/office/drawing/2014/main" xmlns="" val="20001"/>
                    </a:ext>
                  </a:extLst>
                </a:gridCol>
                <a:gridCol w="864096">
                  <a:extLst>
                    <a:ext uri="{9D8B030D-6E8A-4147-A177-3AD203B41FA5}">
                      <a16:colId xmlns:a16="http://schemas.microsoft.com/office/drawing/2014/main" xmlns="" val="20002"/>
                    </a:ext>
                  </a:extLst>
                </a:gridCol>
                <a:gridCol w="864096">
                  <a:extLst>
                    <a:ext uri="{9D8B030D-6E8A-4147-A177-3AD203B41FA5}">
                      <a16:colId xmlns:a16="http://schemas.microsoft.com/office/drawing/2014/main" xmlns="" val="20003"/>
                    </a:ext>
                  </a:extLst>
                </a:gridCol>
                <a:gridCol w="1008112">
                  <a:extLst>
                    <a:ext uri="{9D8B030D-6E8A-4147-A177-3AD203B41FA5}">
                      <a16:colId xmlns:a16="http://schemas.microsoft.com/office/drawing/2014/main" xmlns="" val="20004"/>
                    </a:ext>
                  </a:extLst>
                </a:gridCol>
                <a:gridCol w="720080">
                  <a:extLst>
                    <a:ext uri="{9D8B030D-6E8A-4147-A177-3AD203B41FA5}">
                      <a16:colId xmlns:a16="http://schemas.microsoft.com/office/drawing/2014/main" xmlns="" val="20005"/>
                    </a:ext>
                  </a:extLst>
                </a:gridCol>
                <a:gridCol w="792088">
                  <a:extLst>
                    <a:ext uri="{9D8B030D-6E8A-4147-A177-3AD203B41FA5}">
                      <a16:colId xmlns:a16="http://schemas.microsoft.com/office/drawing/2014/main" xmlns="" val="20006"/>
                    </a:ext>
                  </a:extLst>
                </a:gridCol>
                <a:gridCol w="1152128">
                  <a:extLst>
                    <a:ext uri="{9D8B030D-6E8A-4147-A177-3AD203B41FA5}">
                      <a16:colId xmlns:a16="http://schemas.microsoft.com/office/drawing/2014/main" xmlns="" val="20007"/>
                    </a:ext>
                  </a:extLst>
                </a:gridCol>
              </a:tblGrid>
              <a:tr h="425980">
                <a:tc>
                  <a:txBody>
                    <a:bodyPr/>
                    <a:lstStyle/>
                    <a:p>
                      <a:pPr algn="ctr" rtl="0" fontAlgn="ctr"/>
                      <a:r>
                        <a:rPr lang="ja-JP" altLang="en-US" sz="2000" b="1" i="0" u="none" strike="noStrike" noProof="0" dirty="0" smtClean="0">
                          <a:solidFill>
                            <a:srgbClr val="0093D0"/>
                          </a:solidFill>
                          <a:effectLst/>
                          <a:latin typeface="Arial"/>
                        </a:rPr>
                        <a:t>構成</a:t>
                      </a:r>
                      <a:r>
                        <a:rPr lang="ja-JP" altLang="x-none" sz="2000" b="1" i="0" u="none" strike="noStrike" noProof="0" dirty="0" smtClean="0">
                          <a:solidFill>
                            <a:srgbClr val="0093D0"/>
                          </a:solidFill>
                          <a:effectLst/>
                          <a:latin typeface="Arial"/>
                        </a:rPr>
                        <a:t>成分</a:t>
                      </a:r>
                      <a:endParaRPr lang="ja-JP" altLang="x-none" sz="2000" b="1" i="0" u="none" strike="noStrike" noProof="0" dirty="0">
                        <a:solidFill>
                          <a:srgbClr val="0093D0"/>
                        </a:solidFill>
                        <a:effectLst/>
                        <a:latin typeface="Arial"/>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gridSpan="7">
                  <a:txBody>
                    <a:bodyPr/>
                    <a:lstStyle/>
                    <a:p>
                      <a:pPr algn="ctr" rtl="0" fontAlgn="ctr"/>
                      <a:r>
                        <a:rPr lang="ja-JP" altLang="x-none" sz="2000" b="1" i="0" u="none" strike="noStrike" noProof="0" dirty="0" smtClean="0">
                          <a:solidFill>
                            <a:srgbClr val="0093D0"/>
                          </a:solidFill>
                          <a:effectLst/>
                          <a:latin typeface="Arial"/>
                        </a:rPr>
                        <a:t>濃度</a:t>
                      </a:r>
                      <a:r>
                        <a:rPr lang="ja-JP" altLang="en-US" sz="2000" b="1" i="0" u="none" strike="noStrike" noProof="0" dirty="0" smtClean="0">
                          <a:solidFill>
                            <a:srgbClr val="0093D0"/>
                          </a:solidFill>
                          <a:effectLst/>
                          <a:latin typeface="Arial"/>
                        </a:rPr>
                        <a:t>実測</a:t>
                      </a:r>
                      <a:r>
                        <a:rPr lang="ja-JP" altLang="x-none" sz="2000" b="1" i="0" u="none" strike="noStrike" noProof="0" dirty="0" smtClean="0">
                          <a:solidFill>
                            <a:srgbClr val="0093D0"/>
                          </a:solidFill>
                          <a:effectLst/>
                          <a:latin typeface="Arial"/>
                        </a:rPr>
                        <a:t>値（</a:t>
                      </a:r>
                      <a:r>
                        <a:rPr lang="x-none" altLang="ja-JP" sz="2000" b="1" i="0" u="none" strike="noStrike" noProof="0" dirty="0" smtClean="0">
                          <a:solidFill>
                            <a:srgbClr val="0093D0"/>
                          </a:solidFill>
                          <a:effectLst/>
                          <a:latin typeface="Arial"/>
                        </a:rPr>
                        <a:t>µg/g</a:t>
                      </a:r>
                      <a:r>
                        <a:rPr lang="ja-JP" altLang="x-none" sz="2000" b="1" i="0" u="none" strike="noStrike" noProof="0" dirty="0" smtClean="0">
                          <a:solidFill>
                            <a:srgbClr val="0093D0"/>
                          </a:solidFill>
                          <a:effectLst/>
                          <a:latin typeface="Arial"/>
                        </a:rPr>
                        <a:t>）</a:t>
                      </a:r>
                      <a:endParaRPr lang="ja-JP" altLang="x-none" sz="2000" b="1" i="0" u="none" strike="noStrike" noProof="0" dirty="0">
                        <a:solidFill>
                          <a:srgbClr val="0093D0"/>
                        </a:solidFill>
                        <a:effectLst/>
                        <a:latin typeface="Arial"/>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pPr rtl="0"/>
                      <a:endParaRPr lang="en-US"/>
                    </a:p>
                  </a:txBody>
                  <a:tcPr/>
                </a:tc>
                <a:tc hMerge="1">
                  <a:txBody>
                    <a:bodyPr/>
                    <a:lstStyle/>
                    <a:p>
                      <a:pPr rtl="0"/>
                      <a:endParaRPr lang="en-US"/>
                    </a:p>
                  </a:txBody>
                  <a:tcPr/>
                </a:tc>
                <a:tc hMerge="1">
                  <a:txBody>
                    <a:bodyPr/>
                    <a:lstStyle/>
                    <a:p>
                      <a:pPr rtl="0"/>
                      <a:endParaRPr lang="en-US"/>
                    </a:p>
                  </a:txBody>
                  <a:tcPr/>
                </a:tc>
                <a:tc hMerge="1">
                  <a:txBody>
                    <a:bodyPr/>
                    <a:lstStyle/>
                    <a:p>
                      <a:pPr rtl="0"/>
                      <a:endParaRPr lang="en-US"/>
                    </a:p>
                  </a:txBody>
                  <a:tcPr/>
                </a:tc>
                <a:tc hMerge="1">
                  <a:txBody>
                    <a:bodyPr/>
                    <a:lstStyle/>
                    <a:p>
                      <a:pPr rtl="0"/>
                      <a:endParaRPr lang="en-US"/>
                    </a:p>
                  </a:txBody>
                  <a:tcPr/>
                </a:tc>
                <a:tc hMerge="1">
                  <a:txBody>
                    <a:bodyPr/>
                    <a:lstStyle/>
                    <a:p>
                      <a:pPr rtl="0"/>
                      <a:endParaRPr lang="en-US"/>
                    </a:p>
                  </a:txBody>
                  <a:tcPr/>
                </a:tc>
                <a:extLst>
                  <a:ext uri="{0D108BD9-81ED-4DB2-BD59-A6C34878D82A}">
                    <a16:rowId xmlns:a16="http://schemas.microsoft.com/office/drawing/2014/main" xmlns="" val="10000"/>
                  </a:ext>
                </a:extLst>
              </a:tr>
              <a:tr h="366107">
                <a:tc>
                  <a:txBody>
                    <a:bodyPr/>
                    <a:lstStyle/>
                    <a:p>
                      <a:pPr algn="ctr" rtl="0" fontAlgn="ctr"/>
                      <a:r>
                        <a:rPr lang="ja-JP" altLang="x-none" sz="2000" b="1" i="0" u="none" strike="noStrike" noProof="0" smtClean="0">
                          <a:solidFill>
                            <a:srgbClr val="0093D0"/>
                          </a:solidFill>
                          <a:effectLst/>
                          <a:latin typeface="Arial"/>
                        </a:rPr>
                        <a:t> </a:t>
                      </a:r>
                      <a:endParaRPr lang="ja-JP" altLang="x-none" sz="2000" b="1" i="0" u="none" strike="noStrike" noProof="0">
                        <a:solidFill>
                          <a:srgbClr val="0093D0"/>
                        </a:solidFill>
                        <a:effectLst/>
                        <a:latin typeface="Arial"/>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x-none" altLang="ja-JP" sz="2000" b="0" i="0" u="none" strike="noStrike" noProof="0" smtClean="0">
                          <a:solidFill>
                            <a:srgbClr val="0093D0"/>
                          </a:solidFill>
                          <a:effectLst/>
                          <a:latin typeface="Arial"/>
                        </a:rPr>
                        <a:t>Pb</a:t>
                      </a:r>
                      <a:endParaRPr lang="x-none" altLang="ja-JP" sz="2000" b="0" i="0" u="none" strike="noStrike" noProof="0">
                        <a:solidFill>
                          <a:srgbClr val="0093D0"/>
                        </a:solidFill>
                        <a:effectLst/>
                        <a:latin typeface="Arial"/>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x-none" altLang="ja-JP" sz="2000" b="0" i="0" u="none" strike="noStrike" noProof="0" smtClean="0">
                          <a:solidFill>
                            <a:srgbClr val="0093D0"/>
                          </a:solidFill>
                          <a:effectLst/>
                          <a:latin typeface="Arial"/>
                        </a:rPr>
                        <a:t>As</a:t>
                      </a:r>
                      <a:endParaRPr lang="x-none" altLang="ja-JP" sz="2000" b="0" i="0" u="none" strike="noStrike" noProof="0">
                        <a:solidFill>
                          <a:srgbClr val="0093D0"/>
                        </a:solidFill>
                        <a:effectLst/>
                        <a:latin typeface="Arial"/>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x-none" altLang="ja-JP" sz="2000" b="0" i="0" u="none" strike="noStrike" noProof="0" smtClean="0">
                          <a:solidFill>
                            <a:srgbClr val="0093D0"/>
                          </a:solidFill>
                          <a:effectLst/>
                          <a:latin typeface="Arial"/>
                        </a:rPr>
                        <a:t>Cd</a:t>
                      </a:r>
                      <a:endParaRPr lang="x-none" altLang="ja-JP" sz="2000" b="0" i="0" u="none" strike="noStrike" noProof="0">
                        <a:solidFill>
                          <a:srgbClr val="0093D0"/>
                        </a:solidFill>
                        <a:effectLst/>
                        <a:latin typeface="Arial"/>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x-none" altLang="ja-JP" sz="2000" b="0" i="0" u="none" strike="noStrike" noProof="0" smtClean="0">
                          <a:solidFill>
                            <a:srgbClr val="0093D0"/>
                          </a:solidFill>
                          <a:effectLst/>
                          <a:latin typeface="Arial"/>
                        </a:rPr>
                        <a:t>Hg</a:t>
                      </a:r>
                      <a:endParaRPr lang="x-none" altLang="ja-JP" sz="2000" b="0" i="0" u="none" strike="noStrike" noProof="0">
                        <a:solidFill>
                          <a:srgbClr val="0093D0"/>
                        </a:solidFill>
                        <a:effectLst/>
                        <a:latin typeface="Arial"/>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x-none" altLang="ja-JP" sz="2000" b="0" i="0" u="none" strike="noStrike" noProof="0" dirty="0" smtClean="0">
                          <a:solidFill>
                            <a:srgbClr val="0093D0"/>
                          </a:solidFill>
                          <a:effectLst/>
                          <a:latin typeface="Arial"/>
                        </a:rPr>
                        <a:t>Pt</a:t>
                      </a:r>
                      <a:endParaRPr lang="x-none" altLang="ja-JP" sz="2000" b="0" i="0" u="none" strike="noStrike" noProof="0" dirty="0">
                        <a:solidFill>
                          <a:srgbClr val="0093D0"/>
                        </a:solidFill>
                        <a:effectLst/>
                        <a:latin typeface="Arial"/>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x-none" altLang="ja-JP" sz="2000" b="0" i="0" u="none" strike="noStrike" noProof="0" smtClean="0">
                          <a:solidFill>
                            <a:srgbClr val="0093D0"/>
                          </a:solidFill>
                          <a:effectLst/>
                          <a:latin typeface="Arial"/>
                        </a:rPr>
                        <a:t>V</a:t>
                      </a:r>
                      <a:endParaRPr lang="x-none" altLang="ja-JP" sz="2000" b="0" i="0" u="none" strike="noStrike" noProof="0">
                        <a:solidFill>
                          <a:srgbClr val="0093D0"/>
                        </a:solidFill>
                        <a:effectLst/>
                        <a:latin typeface="Arial"/>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x-none" altLang="ja-JP" sz="2000" b="0" i="0" u="none" strike="noStrike" noProof="0" smtClean="0">
                          <a:solidFill>
                            <a:srgbClr val="0093D0"/>
                          </a:solidFill>
                          <a:effectLst/>
                          <a:latin typeface="Arial"/>
                        </a:rPr>
                        <a:t>Co</a:t>
                      </a:r>
                      <a:endParaRPr lang="x-none" altLang="ja-JP" sz="2000" b="0" i="0" u="none" strike="noStrike" noProof="0">
                        <a:solidFill>
                          <a:srgbClr val="0093D0"/>
                        </a:solidFill>
                        <a:effectLst/>
                        <a:latin typeface="Arial"/>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10001"/>
                  </a:ext>
                </a:extLst>
              </a:tr>
              <a:tr h="360040">
                <a:tc>
                  <a:txBody>
                    <a:bodyPr/>
                    <a:lstStyle/>
                    <a:p>
                      <a:pPr algn="ctr" rtl="0" fontAlgn="ctr"/>
                      <a:r>
                        <a:rPr lang="ja-JP" altLang="x-none" sz="2200" b="0" i="0" u="none" strike="noStrike" noProof="0" smtClean="0">
                          <a:solidFill>
                            <a:srgbClr val="0093D0"/>
                          </a:solidFill>
                          <a:effectLst/>
                          <a:latin typeface="Arial"/>
                        </a:rPr>
                        <a:t>原薬</a:t>
                      </a:r>
                      <a:endParaRPr lang="ja-JP" altLang="x-none" sz="2200" b="0" i="0" u="none" strike="noStrike" noProof="0">
                        <a:solidFill>
                          <a:srgbClr val="0093D0"/>
                        </a:solidFill>
                        <a:effectLst/>
                        <a:latin typeface="Arial"/>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x-none" altLang="ja-JP" sz="2000" b="0" i="0" u="none" strike="noStrike" noProof="0" smtClean="0">
                          <a:solidFill>
                            <a:srgbClr val="0093D0"/>
                          </a:solidFill>
                          <a:effectLst/>
                          <a:latin typeface="Arial"/>
                        </a:rPr>
                        <a:t>&lt;LOQ</a:t>
                      </a:r>
                      <a:endParaRPr lang="ja-JP" altLang="en-US" sz="2000" b="0" i="0" u="none" strike="noStrike" noProof="0">
                        <a:solidFill>
                          <a:srgbClr val="0093D0"/>
                        </a:solidFill>
                        <a:effectLst/>
                        <a:latin typeface="Arial"/>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x-none" altLang="ja-JP" sz="2000" b="0" i="0" u="none" strike="noStrike" noProof="0" smtClean="0">
                          <a:solidFill>
                            <a:srgbClr val="0093D0"/>
                          </a:solidFill>
                          <a:effectLst/>
                          <a:latin typeface="Arial"/>
                        </a:rPr>
                        <a:t>&lt;LOQ</a:t>
                      </a:r>
                      <a:endParaRPr lang="x-none" altLang="ja-JP" sz="2000" b="0" i="0" u="none" strike="noStrike" noProof="0">
                        <a:solidFill>
                          <a:srgbClr val="0093D0"/>
                        </a:solidFill>
                        <a:effectLst/>
                        <a:latin typeface="Arial"/>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x-none" altLang="ja-JP" sz="2000" b="0" i="0" u="none" strike="noStrike" noProof="0" smtClean="0">
                          <a:solidFill>
                            <a:srgbClr val="0093D0"/>
                          </a:solidFill>
                          <a:effectLst/>
                          <a:latin typeface="Arial"/>
                        </a:rPr>
                        <a:t>&lt;LOQ</a:t>
                      </a:r>
                      <a:endParaRPr lang="x-none" altLang="ja-JP" sz="2000" b="0" i="0" u="none" strike="noStrike" noProof="0">
                        <a:solidFill>
                          <a:srgbClr val="0093D0"/>
                        </a:solidFill>
                        <a:effectLst/>
                        <a:latin typeface="Arial"/>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x-none" altLang="ja-JP" sz="2000" b="0" i="0" u="none" strike="noStrike" noProof="0" smtClean="0">
                          <a:solidFill>
                            <a:srgbClr val="0093D0"/>
                          </a:solidFill>
                          <a:effectLst/>
                          <a:latin typeface="Arial"/>
                        </a:rPr>
                        <a:t>&lt;LOQ</a:t>
                      </a:r>
                      <a:endParaRPr lang="x-none" altLang="ja-JP" sz="2000" b="0" i="0" u="none" strike="noStrike" noProof="0">
                        <a:solidFill>
                          <a:srgbClr val="0093D0"/>
                        </a:solidFill>
                        <a:effectLst/>
                        <a:latin typeface="Arial"/>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x-none" altLang="ja-JP" sz="2000" b="0" i="0" u="none" strike="noStrike" noProof="0" smtClean="0">
                          <a:solidFill>
                            <a:srgbClr val="0093D0"/>
                          </a:solidFill>
                          <a:effectLst/>
                          <a:latin typeface="Arial"/>
                        </a:rPr>
                        <a:t>1</a:t>
                      </a:r>
                      <a:endParaRPr lang="x-none" altLang="ja-JP" sz="2000" b="0" i="0" u="none" strike="noStrike" noProof="0">
                        <a:solidFill>
                          <a:srgbClr val="0093D0"/>
                        </a:solidFill>
                        <a:effectLst/>
                        <a:latin typeface="Arial"/>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x-none" altLang="ja-JP" sz="2000" b="0" i="0" u="none" strike="noStrike" noProof="0" smtClean="0">
                          <a:solidFill>
                            <a:srgbClr val="0093D0"/>
                          </a:solidFill>
                          <a:effectLst/>
                          <a:latin typeface="Arial"/>
                        </a:rPr>
                        <a:t>1</a:t>
                      </a:r>
                      <a:endParaRPr lang="x-none" altLang="ja-JP" sz="2000" b="0" i="0" u="none" strike="noStrike" noProof="0">
                        <a:solidFill>
                          <a:srgbClr val="0093D0"/>
                        </a:solidFill>
                        <a:effectLst/>
                        <a:latin typeface="Arial"/>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x-none" altLang="ja-JP" sz="2000" b="0" i="0" u="none" strike="noStrike" noProof="0" smtClean="0">
                          <a:solidFill>
                            <a:srgbClr val="0093D0"/>
                          </a:solidFill>
                          <a:effectLst/>
                          <a:latin typeface="Arial"/>
                        </a:rPr>
                        <a:t>0.5</a:t>
                      </a:r>
                      <a:endParaRPr lang="x-none" altLang="ja-JP" sz="2000" b="0" i="0" u="none" strike="noStrike" noProof="0">
                        <a:solidFill>
                          <a:srgbClr val="0093D0"/>
                        </a:solidFill>
                        <a:effectLst/>
                        <a:latin typeface="Arial"/>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10002"/>
                  </a:ext>
                </a:extLst>
              </a:tr>
              <a:tr h="295776">
                <a:tc>
                  <a:txBody>
                    <a:bodyPr/>
                    <a:lstStyle/>
                    <a:p>
                      <a:pPr algn="ctr" rtl="0" fontAlgn="ctr"/>
                      <a:r>
                        <a:rPr lang="ja-JP" altLang="x-none" sz="2200" b="0" i="0" u="none" strike="noStrike" noProof="0" smtClean="0">
                          <a:solidFill>
                            <a:srgbClr val="0093D0"/>
                          </a:solidFill>
                          <a:effectLst/>
                          <a:latin typeface="Arial"/>
                        </a:rPr>
                        <a:t>マンニトール</a:t>
                      </a:r>
                      <a:endParaRPr lang="ja-JP" altLang="x-none" sz="2200" b="0" i="0" u="none" strike="noStrike" noProof="0">
                        <a:solidFill>
                          <a:srgbClr val="0093D0"/>
                        </a:solidFill>
                        <a:effectLst/>
                        <a:latin typeface="Arial"/>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x-none" altLang="ja-JP" sz="2000" b="0" i="0" u="none" strike="noStrike" noProof="0" smtClean="0">
                          <a:solidFill>
                            <a:srgbClr val="0093D0"/>
                          </a:solidFill>
                          <a:effectLst/>
                          <a:latin typeface="Arial"/>
                        </a:rPr>
                        <a:t>&lt;LOQ</a:t>
                      </a:r>
                      <a:endParaRPr lang="x-none" altLang="ja-JP" sz="2000" b="0" i="0" u="none" strike="noStrike" noProof="0">
                        <a:solidFill>
                          <a:srgbClr val="0093D0"/>
                        </a:solidFill>
                        <a:effectLst/>
                        <a:latin typeface="Arial"/>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x-none" altLang="ja-JP" sz="2000" b="0" i="0" u="none" strike="noStrike" noProof="0" smtClean="0">
                          <a:solidFill>
                            <a:srgbClr val="0093D0"/>
                          </a:solidFill>
                          <a:effectLst/>
                          <a:latin typeface="Arial"/>
                        </a:rPr>
                        <a:t>&lt;LOQ</a:t>
                      </a:r>
                      <a:endParaRPr lang="x-none" altLang="ja-JP" sz="2000" b="0" i="0" u="none" strike="noStrike" noProof="0">
                        <a:solidFill>
                          <a:srgbClr val="0093D0"/>
                        </a:solidFill>
                        <a:effectLst/>
                        <a:latin typeface="Arial"/>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x-none" altLang="ja-JP" sz="2000" b="0" i="0" u="none" strike="noStrike" noProof="0" smtClean="0">
                          <a:solidFill>
                            <a:srgbClr val="0093D0"/>
                          </a:solidFill>
                          <a:effectLst/>
                          <a:latin typeface="Arial"/>
                        </a:rPr>
                        <a:t>&lt;LOQ</a:t>
                      </a:r>
                      <a:endParaRPr lang="x-none" altLang="ja-JP" sz="2000" b="0" i="0" u="none" strike="noStrike" noProof="0">
                        <a:solidFill>
                          <a:srgbClr val="0093D0"/>
                        </a:solidFill>
                        <a:effectLst/>
                        <a:latin typeface="Arial"/>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x-none" altLang="ja-JP" sz="2000" b="0" i="0" u="none" strike="noStrike" noProof="0" smtClean="0">
                          <a:solidFill>
                            <a:srgbClr val="0093D0"/>
                          </a:solidFill>
                          <a:effectLst/>
                          <a:latin typeface="Arial"/>
                        </a:rPr>
                        <a:t>&lt;LOQ</a:t>
                      </a:r>
                      <a:endParaRPr lang="x-none" altLang="ja-JP" sz="2000" b="0" i="0" u="none" strike="noStrike" noProof="0">
                        <a:solidFill>
                          <a:srgbClr val="0093D0"/>
                        </a:solidFill>
                        <a:effectLst/>
                        <a:latin typeface="Arial"/>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ja-JP" altLang="x-none" sz="2000" b="0" i="0" u="none" strike="noStrike" noProof="0" smtClean="0">
                          <a:solidFill>
                            <a:srgbClr val="0093D0"/>
                          </a:solidFill>
                          <a:effectLst/>
                          <a:latin typeface="Arial"/>
                        </a:rPr>
                        <a:t>*</a:t>
                      </a:r>
                      <a:endParaRPr lang="ja-JP" altLang="x-none" sz="2000" b="0" i="0" u="none" strike="noStrike" noProof="0">
                        <a:solidFill>
                          <a:srgbClr val="0093D0"/>
                        </a:solidFill>
                        <a:effectLst/>
                        <a:latin typeface="Arial"/>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x-none" altLang="ja-JP" sz="2000" b="0" i="0" u="none" strike="noStrike" noProof="0" smtClean="0">
                          <a:solidFill>
                            <a:srgbClr val="0093D0"/>
                          </a:solidFill>
                          <a:effectLst/>
                          <a:latin typeface="Arial"/>
                        </a:rPr>
                        <a:t>&lt;LOQ</a:t>
                      </a:r>
                      <a:endParaRPr lang="x-none" altLang="ja-JP" sz="2000" b="0" i="0" u="none" strike="noStrike" noProof="0">
                        <a:solidFill>
                          <a:srgbClr val="0093D0"/>
                        </a:solidFill>
                        <a:effectLst/>
                        <a:latin typeface="Arial"/>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x-none" altLang="ja-JP" sz="2000" b="0" i="0" u="none" strike="noStrike" noProof="0" smtClean="0">
                          <a:solidFill>
                            <a:srgbClr val="0093D0"/>
                          </a:solidFill>
                          <a:effectLst/>
                          <a:latin typeface="Arial"/>
                        </a:rPr>
                        <a:t>&lt;LOQ</a:t>
                      </a:r>
                      <a:endParaRPr lang="x-none" altLang="ja-JP" sz="2000" b="0" i="0" u="none" strike="noStrike" noProof="0">
                        <a:solidFill>
                          <a:srgbClr val="0093D0"/>
                        </a:solidFill>
                        <a:effectLst/>
                        <a:latin typeface="Arial"/>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10003"/>
                  </a:ext>
                </a:extLst>
              </a:tr>
              <a:tr h="301063">
                <a:tc>
                  <a:txBody>
                    <a:bodyPr/>
                    <a:lstStyle/>
                    <a:p>
                      <a:pPr algn="ctr" rtl="0" fontAlgn="ctr"/>
                      <a:r>
                        <a:rPr lang="ja-JP" altLang="x-none" sz="2200" b="0" i="0" u="none" strike="noStrike" noProof="0" smtClean="0">
                          <a:solidFill>
                            <a:srgbClr val="0093D0"/>
                          </a:solidFill>
                          <a:effectLst/>
                          <a:latin typeface="Arial"/>
                        </a:rPr>
                        <a:t>ポリソルベート</a:t>
                      </a:r>
                      <a:r>
                        <a:rPr lang="x-none" altLang="ja-JP" sz="2200" b="0" i="0" u="none" strike="noStrike" noProof="0" smtClean="0">
                          <a:solidFill>
                            <a:srgbClr val="0093D0"/>
                          </a:solidFill>
                          <a:effectLst/>
                          <a:latin typeface="Arial"/>
                        </a:rPr>
                        <a:t>80</a:t>
                      </a:r>
                      <a:endParaRPr lang="x-none" altLang="ja-JP" sz="2200" b="0" i="0" u="none" strike="noStrike" noProof="0">
                        <a:solidFill>
                          <a:srgbClr val="0093D0"/>
                        </a:solidFill>
                        <a:effectLst/>
                        <a:latin typeface="Arial"/>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x-none" altLang="ja-JP" sz="2000" b="0" i="0" u="none" strike="noStrike" noProof="0" smtClean="0">
                          <a:solidFill>
                            <a:srgbClr val="0093D0"/>
                          </a:solidFill>
                          <a:effectLst/>
                          <a:latin typeface="Arial"/>
                        </a:rPr>
                        <a:t>&lt;LOQ</a:t>
                      </a:r>
                      <a:endParaRPr lang="x-none" altLang="ja-JP" sz="2000" b="0" i="0" u="none" strike="noStrike" noProof="0">
                        <a:solidFill>
                          <a:srgbClr val="0093D0"/>
                        </a:solidFill>
                        <a:effectLst/>
                        <a:latin typeface="Arial"/>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x-none" altLang="ja-JP" sz="2000" b="0" i="0" u="none" strike="noStrike" noProof="0" smtClean="0">
                          <a:solidFill>
                            <a:srgbClr val="0093D0"/>
                          </a:solidFill>
                          <a:effectLst/>
                          <a:latin typeface="Arial"/>
                        </a:rPr>
                        <a:t>&lt;LOQ</a:t>
                      </a:r>
                      <a:endParaRPr lang="x-none" altLang="ja-JP" sz="2000" b="0" i="0" u="none" strike="noStrike" noProof="0">
                        <a:solidFill>
                          <a:srgbClr val="0093D0"/>
                        </a:solidFill>
                        <a:effectLst/>
                        <a:latin typeface="Arial"/>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x-none" altLang="ja-JP" sz="2000" b="0" i="0" u="none" strike="noStrike" noProof="0" smtClean="0">
                          <a:solidFill>
                            <a:srgbClr val="0093D0"/>
                          </a:solidFill>
                          <a:effectLst/>
                          <a:latin typeface="Arial"/>
                        </a:rPr>
                        <a:t>&lt;LOQ</a:t>
                      </a:r>
                      <a:endParaRPr lang="x-none" altLang="ja-JP" sz="2000" b="0" i="0" u="none" strike="noStrike" noProof="0">
                        <a:solidFill>
                          <a:srgbClr val="0093D0"/>
                        </a:solidFill>
                        <a:effectLst/>
                        <a:latin typeface="Arial"/>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x-none" altLang="ja-JP" sz="2000" b="0" i="0" u="none" strike="noStrike" noProof="0" smtClean="0">
                          <a:solidFill>
                            <a:srgbClr val="0093D0"/>
                          </a:solidFill>
                          <a:effectLst/>
                          <a:latin typeface="Arial"/>
                        </a:rPr>
                        <a:t>&lt;LOQ</a:t>
                      </a:r>
                      <a:endParaRPr lang="x-none" altLang="ja-JP" sz="2000" b="0" i="0" u="none" strike="noStrike" noProof="0">
                        <a:solidFill>
                          <a:srgbClr val="0093D0"/>
                        </a:solidFill>
                        <a:effectLst/>
                        <a:latin typeface="Arial"/>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ja-JP" altLang="x-none" sz="2000" b="0" i="0" u="none" strike="noStrike" noProof="0" smtClean="0">
                          <a:solidFill>
                            <a:srgbClr val="0093D0"/>
                          </a:solidFill>
                          <a:effectLst/>
                          <a:latin typeface="Arial"/>
                        </a:rPr>
                        <a:t>*</a:t>
                      </a:r>
                      <a:endParaRPr lang="ja-JP" altLang="x-none" sz="2000" b="0" i="0" u="none" strike="noStrike" noProof="0">
                        <a:solidFill>
                          <a:srgbClr val="0093D0"/>
                        </a:solidFill>
                        <a:effectLst/>
                        <a:latin typeface="Arial"/>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x-none" altLang="ja-JP" sz="2000" b="0" i="0" u="none" strike="noStrike" noProof="0" smtClean="0">
                          <a:solidFill>
                            <a:srgbClr val="0093D0"/>
                          </a:solidFill>
                          <a:effectLst/>
                          <a:latin typeface="Arial"/>
                        </a:rPr>
                        <a:t>&lt;LOQ</a:t>
                      </a:r>
                      <a:endParaRPr lang="x-none" altLang="ja-JP" sz="2000" b="0" i="0" u="none" strike="noStrike" noProof="0">
                        <a:solidFill>
                          <a:srgbClr val="0093D0"/>
                        </a:solidFill>
                        <a:effectLst/>
                        <a:latin typeface="Arial"/>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x-none" altLang="ja-JP" sz="2000" b="0" i="0" u="none" strike="noStrike" noProof="0" smtClean="0">
                          <a:solidFill>
                            <a:srgbClr val="0093D0"/>
                          </a:solidFill>
                          <a:effectLst/>
                          <a:latin typeface="Arial"/>
                        </a:rPr>
                        <a:t>&lt;LOQ</a:t>
                      </a:r>
                      <a:endParaRPr lang="x-none" altLang="ja-JP" sz="2000" b="0" i="0" u="none" strike="noStrike" noProof="0">
                        <a:solidFill>
                          <a:srgbClr val="0093D0"/>
                        </a:solidFill>
                        <a:effectLst/>
                        <a:latin typeface="Arial"/>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10004"/>
                  </a:ext>
                </a:extLst>
              </a:tr>
              <a:tr h="295776">
                <a:tc>
                  <a:txBody>
                    <a:bodyPr/>
                    <a:lstStyle/>
                    <a:p>
                      <a:pPr algn="ctr" rtl="0" fontAlgn="ctr"/>
                      <a:r>
                        <a:rPr lang="ja-JP" altLang="x-none" sz="2200" b="0" i="0" u="none" strike="noStrike" noProof="0" smtClean="0">
                          <a:solidFill>
                            <a:srgbClr val="0093D0"/>
                          </a:solidFill>
                          <a:effectLst/>
                          <a:latin typeface="Arial"/>
                        </a:rPr>
                        <a:t>炭酸ナトリウム</a:t>
                      </a:r>
                      <a:endParaRPr lang="ja-JP" altLang="x-none" sz="2200" b="0" i="0" u="none" strike="noStrike" noProof="0">
                        <a:solidFill>
                          <a:srgbClr val="0093D0"/>
                        </a:solidFill>
                        <a:effectLst/>
                        <a:latin typeface="Arial"/>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x-none" altLang="ja-JP" sz="2000" b="0" i="0" u="none" strike="noStrike" noProof="0" smtClean="0">
                          <a:solidFill>
                            <a:srgbClr val="0093D0"/>
                          </a:solidFill>
                          <a:effectLst/>
                          <a:latin typeface="Arial"/>
                        </a:rPr>
                        <a:t>2</a:t>
                      </a:r>
                      <a:endParaRPr lang="x-none" altLang="ja-JP" sz="2000" b="0" i="0" u="none" strike="noStrike" noProof="0">
                        <a:solidFill>
                          <a:srgbClr val="0093D0"/>
                        </a:solidFill>
                        <a:effectLst/>
                        <a:latin typeface="Arial"/>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x-none" altLang="ja-JP" sz="2000" b="0" i="0" u="none" strike="noStrike" noProof="0" smtClean="0">
                          <a:solidFill>
                            <a:srgbClr val="0093D0"/>
                          </a:solidFill>
                          <a:effectLst/>
                          <a:latin typeface="Arial"/>
                        </a:rPr>
                        <a:t>1</a:t>
                      </a:r>
                      <a:endParaRPr lang="x-none" altLang="ja-JP" sz="2000" b="0" i="0" u="none" strike="noStrike" noProof="0">
                        <a:solidFill>
                          <a:srgbClr val="0093D0"/>
                        </a:solidFill>
                        <a:effectLst/>
                        <a:latin typeface="Arial"/>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x-none" altLang="ja-JP" sz="2000" b="0" i="0" u="none" strike="noStrike" noProof="0" smtClean="0">
                          <a:solidFill>
                            <a:srgbClr val="0093D0"/>
                          </a:solidFill>
                          <a:effectLst/>
                          <a:latin typeface="Arial"/>
                        </a:rPr>
                        <a:t>0.2</a:t>
                      </a:r>
                      <a:endParaRPr lang="x-none" altLang="ja-JP" sz="2000" b="0" i="0" u="none" strike="noStrike" noProof="0">
                        <a:solidFill>
                          <a:srgbClr val="0093D0"/>
                        </a:solidFill>
                        <a:effectLst/>
                        <a:latin typeface="Arial"/>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x-none" altLang="ja-JP" sz="2000" b="0" i="0" u="none" strike="noStrike" noProof="0" smtClean="0">
                          <a:solidFill>
                            <a:srgbClr val="0093D0"/>
                          </a:solidFill>
                          <a:effectLst/>
                          <a:latin typeface="Arial"/>
                        </a:rPr>
                        <a:t>&lt;LOQ</a:t>
                      </a:r>
                      <a:endParaRPr lang="x-none" altLang="ja-JP" sz="2000" b="0" i="0" u="none" strike="noStrike" noProof="0">
                        <a:solidFill>
                          <a:srgbClr val="0093D0"/>
                        </a:solidFill>
                        <a:effectLst/>
                        <a:latin typeface="Arial"/>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ja-JP" altLang="x-none" sz="2000" b="0" i="0" u="none" strike="noStrike" noProof="0" smtClean="0">
                          <a:solidFill>
                            <a:srgbClr val="0093D0"/>
                          </a:solidFill>
                          <a:effectLst/>
                          <a:latin typeface="Arial"/>
                        </a:rPr>
                        <a:t>*</a:t>
                      </a:r>
                      <a:endParaRPr lang="ja-JP" altLang="x-none" sz="2000" b="0" i="0" u="none" strike="noStrike" noProof="0">
                        <a:solidFill>
                          <a:srgbClr val="0093D0"/>
                        </a:solidFill>
                        <a:effectLst/>
                        <a:latin typeface="Arial"/>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x-none" altLang="ja-JP" sz="2000" b="0" i="0" u="none" strike="noStrike" noProof="0" smtClean="0">
                          <a:solidFill>
                            <a:srgbClr val="0093D0"/>
                          </a:solidFill>
                          <a:effectLst/>
                          <a:latin typeface="Arial"/>
                        </a:rPr>
                        <a:t>0.1</a:t>
                      </a:r>
                      <a:endParaRPr lang="x-none" altLang="ja-JP" sz="2000" b="0" i="0" u="none" strike="noStrike" noProof="0">
                        <a:solidFill>
                          <a:srgbClr val="0093D0"/>
                        </a:solidFill>
                        <a:effectLst/>
                        <a:latin typeface="Arial"/>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x-none" altLang="ja-JP" sz="2000" b="0" i="0" u="none" strike="noStrike" noProof="0" smtClean="0">
                          <a:solidFill>
                            <a:srgbClr val="0093D0"/>
                          </a:solidFill>
                          <a:effectLst/>
                          <a:latin typeface="Arial"/>
                        </a:rPr>
                        <a:t>0.1</a:t>
                      </a:r>
                      <a:endParaRPr lang="x-none" altLang="ja-JP" sz="2000" b="0" i="0" u="none" strike="noStrike" noProof="0">
                        <a:solidFill>
                          <a:srgbClr val="0093D0"/>
                        </a:solidFill>
                        <a:effectLst/>
                        <a:latin typeface="Arial"/>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10005"/>
                  </a:ext>
                </a:extLst>
              </a:tr>
              <a:tr h="302831">
                <a:tc>
                  <a:txBody>
                    <a:bodyPr/>
                    <a:lstStyle/>
                    <a:p>
                      <a:pPr algn="ctr" rtl="0" fontAlgn="ctr"/>
                      <a:r>
                        <a:rPr lang="ja-JP" altLang="x-none" sz="2200" b="0" i="0" u="none" strike="noStrike" noProof="0" smtClean="0">
                          <a:solidFill>
                            <a:srgbClr val="0093D0"/>
                          </a:solidFill>
                          <a:effectLst/>
                          <a:latin typeface="Arial"/>
                        </a:rPr>
                        <a:t>エタノール</a:t>
                      </a:r>
                      <a:endParaRPr lang="ja-JP" altLang="x-none" sz="2200" b="0" i="0" u="none" strike="noStrike" noProof="0">
                        <a:solidFill>
                          <a:srgbClr val="0093D0"/>
                        </a:solidFill>
                        <a:effectLst/>
                        <a:latin typeface="Arial"/>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x-none" altLang="ja-JP" sz="2000" b="0" i="0" u="none" strike="noStrike" noProof="0" smtClean="0">
                          <a:solidFill>
                            <a:srgbClr val="0093D0"/>
                          </a:solidFill>
                          <a:effectLst/>
                          <a:latin typeface="Arial"/>
                        </a:rPr>
                        <a:t>&lt;LOQ</a:t>
                      </a:r>
                      <a:endParaRPr lang="x-none" altLang="ja-JP" sz="2000" b="0" i="0" u="none" strike="noStrike" noProof="0">
                        <a:solidFill>
                          <a:srgbClr val="0093D0"/>
                        </a:solidFill>
                        <a:effectLst/>
                        <a:latin typeface="Arial"/>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x-none" altLang="ja-JP" sz="2000" b="0" i="0" u="none" strike="noStrike" noProof="0" smtClean="0">
                          <a:solidFill>
                            <a:srgbClr val="0093D0"/>
                          </a:solidFill>
                          <a:effectLst/>
                          <a:latin typeface="Arial"/>
                        </a:rPr>
                        <a:t>&lt;LOQ</a:t>
                      </a:r>
                      <a:endParaRPr lang="x-none" altLang="ja-JP" sz="2000" b="0" i="0" u="none" strike="noStrike" noProof="0">
                        <a:solidFill>
                          <a:srgbClr val="0093D0"/>
                        </a:solidFill>
                        <a:effectLst/>
                        <a:latin typeface="Arial"/>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x-none" altLang="ja-JP" sz="2000" b="0" i="0" u="none" strike="noStrike" noProof="0" smtClean="0">
                          <a:solidFill>
                            <a:srgbClr val="0093D0"/>
                          </a:solidFill>
                          <a:effectLst/>
                          <a:latin typeface="Arial"/>
                        </a:rPr>
                        <a:t>&lt;LOQ</a:t>
                      </a:r>
                      <a:endParaRPr lang="x-none" altLang="ja-JP" sz="2000" b="0" i="0" u="none" strike="noStrike" noProof="0">
                        <a:solidFill>
                          <a:srgbClr val="0093D0"/>
                        </a:solidFill>
                        <a:effectLst/>
                        <a:latin typeface="Arial"/>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x-none" altLang="ja-JP" sz="2000" b="0" i="0" u="none" strike="noStrike" noProof="0" smtClean="0">
                          <a:solidFill>
                            <a:srgbClr val="0093D0"/>
                          </a:solidFill>
                          <a:effectLst/>
                          <a:latin typeface="Arial"/>
                        </a:rPr>
                        <a:t>&lt;LOQ</a:t>
                      </a:r>
                      <a:endParaRPr lang="x-none" altLang="ja-JP" sz="2000" b="0" i="0" u="none" strike="noStrike" noProof="0">
                        <a:solidFill>
                          <a:srgbClr val="0093D0"/>
                        </a:solidFill>
                        <a:effectLst/>
                        <a:latin typeface="Arial"/>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ja-JP" altLang="x-none" sz="2000" b="0" i="0" u="none" strike="noStrike" noProof="0" smtClean="0">
                          <a:solidFill>
                            <a:srgbClr val="0093D0"/>
                          </a:solidFill>
                          <a:effectLst/>
                          <a:latin typeface="Arial"/>
                        </a:rPr>
                        <a:t>*</a:t>
                      </a:r>
                      <a:endParaRPr lang="ja-JP" altLang="x-none" sz="2000" b="0" i="0" u="none" strike="noStrike" noProof="0">
                        <a:solidFill>
                          <a:srgbClr val="0093D0"/>
                        </a:solidFill>
                        <a:effectLst/>
                        <a:latin typeface="Arial"/>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x-none" altLang="ja-JP" sz="2000" b="0" i="0" u="none" strike="noStrike" noProof="0" smtClean="0">
                          <a:solidFill>
                            <a:srgbClr val="0093D0"/>
                          </a:solidFill>
                          <a:effectLst/>
                          <a:latin typeface="Arial"/>
                        </a:rPr>
                        <a:t>&lt;LOQ</a:t>
                      </a:r>
                      <a:endParaRPr lang="x-none" altLang="ja-JP" sz="2000" b="0" i="0" u="none" strike="noStrike" noProof="0">
                        <a:solidFill>
                          <a:srgbClr val="0093D0"/>
                        </a:solidFill>
                        <a:effectLst/>
                        <a:latin typeface="Arial"/>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x-none" altLang="ja-JP" sz="2000" b="0" i="0" u="none" strike="noStrike" noProof="0" smtClean="0">
                          <a:solidFill>
                            <a:srgbClr val="0093D0"/>
                          </a:solidFill>
                          <a:effectLst/>
                          <a:latin typeface="Arial"/>
                        </a:rPr>
                        <a:t>&lt;LOQ</a:t>
                      </a:r>
                      <a:endParaRPr lang="x-none" altLang="ja-JP" sz="2000" b="0" i="0" u="none" strike="noStrike" noProof="0">
                        <a:solidFill>
                          <a:srgbClr val="0093D0"/>
                        </a:solidFill>
                        <a:effectLst/>
                        <a:latin typeface="Arial"/>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10006"/>
                  </a:ext>
                </a:extLst>
              </a:tr>
              <a:tr h="295776">
                <a:tc>
                  <a:txBody>
                    <a:bodyPr/>
                    <a:lstStyle/>
                    <a:p>
                      <a:pPr algn="ctr" rtl="0" fontAlgn="ctr"/>
                      <a:r>
                        <a:rPr lang="ja-JP" altLang="x-none" sz="2200" b="0" i="0" u="none" strike="noStrike" noProof="0" smtClean="0">
                          <a:solidFill>
                            <a:srgbClr val="0093D0"/>
                          </a:solidFill>
                          <a:effectLst/>
                          <a:latin typeface="Arial"/>
                        </a:rPr>
                        <a:t>注射用水</a:t>
                      </a:r>
                      <a:endParaRPr lang="ja-JP" altLang="x-none" sz="2200" b="0" i="0" u="none" strike="noStrike" noProof="0">
                        <a:solidFill>
                          <a:srgbClr val="0093D0"/>
                        </a:solidFill>
                        <a:effectLst/>
                        <a:latin typeface="Arial"/>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x-none" altLang="ja-JP" sz="2000" b="0" i="0" u="none" strike="noStrike" noProof="0" smtClean="0">
                          <a:solidFill>
                            <a:srgbClr val="0093D0"/>
                          </a:solidFill>
                          <a:effectLst/>
                          <a:latin typeface="Arial"/>
                        </a:rPr>
                        <a:t>0.003</a:t>
                      </a:r>
                      <a:endParaRPr lang="x-none" altLang="ja-JP" sz="2000" b="0" i="0" u="none" strike="noStrike" noProof="0">
                        <a:solidFill>
                          <a:srgbClr val="0093D0"/>
                        </a:solidFill>
                        <a:effectLst/>
                        <a:latin typeface="Arial"/>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x-none" altLang="ja-JP" sz="2000" b="0" i="0" u="none" strike="noStrike" noProof="0" smtClean="0">
                          <a:solidFill>
                            <a:srgbClr val="0093D0"/>
                          </a:solidFill>
                          <a:effectLst/>
                          <a:latin typeface="Arial"/>
                        </a:rPr>
                        <a:t>0.001</a:t>
                      </a:r>
                      <a:endParaRPr lang="x-none" altLang="ja-JP" sz="2000" b="0" i="0" u="none" strike="noStrike" noProof="0">
                        <a:solidFill>
                          <a:srgbClr val="0093D0"/>
                        </a:solidFill>
                        <a:effectLst/>
                        <a:latin typeface="Arial"/>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x-none" altLang="ja-JP" sz="2000" b="0" i="0" u="none" strike="noStrike" noProof="0" smtClean="0">
                          <a:solidFill>
                            <a:srgbClr val="0093D0"/>
                          </a:solidFill>
                          <a:effectLst/>
                          <a:latin typeface="Arial"/>
                        </a:rPr>
                        <a:t>&lt;LOQ</a:t>
                      </a:r>
                      <a:endParaRPr lang="x-none" altLang="ja-JP" sz="2000" b="0" i="0" u="none" strike="noStrike" noProof="0">
                        <a:solidFill>
                          <a:srgbClr val="0093D0"/>
                        </a:solidFill>
                        <a:effectLst/>
                        <a:latin typeface="Arial"/>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x-none" altLang="ja-JP" sz="2000" b="0" i="0" u="none" strike="noStrike" noProof="0" smtClean="0">
                          <a:solidFill>
                            <a:srgbClr val="0093D0"/>
                          </a:solidFill>
                          <a:effectLst/>
                          <a:latin typeface="Arial"/>
                        </a:rPr>
                        <a:t>&lt;LOQ</a:t>
                      </a:r>
                      <a:endParaRPr lang="x-none" altLang="ja-JP" sz="2000" b="0" i="0" u="none" strike="noStrike" noProof="0">
                        <a:solidFill>
                          <a:srgbClr val="0093D0"/>
                        </a:solidFill>
                        <a:effectLst/>
                        <a:latin typeface="Arial"/>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ja-JP" altLang="x-none" sz="2000" b="0" i="0" u="none" strike="noStrike" noProof="0" smtClean="0">
                          <a:solidFill>
                            <a:srgbClr val="0093D0"/>
                          </a:solidFill>
                          <a:effectLst/>
                          <a:latin typeface="Arial"/>
                        </a:rPr>
                        <a:t>*</a:t>
                      </a:r>
                      <a:endParaRPr lang="ja-JP" altLang="x-none" sz="2000" b="0" i="0" u="none" strike="noStrike" noProof="0">
                        <a:solidFill>
                          <a:srgbClr val="0093D0"/>
                        </a:solidFill>
                        <a:effectLst/>
                        <a:latin typeface="Arial"/>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x-none" altLang="ja-JP" sz="2000" b="0" i="0" u="none" strike="noStrike" noProof="0" smtClean="0">
                          <a:solidFill>
                            <a:srgbClr val="0093D0"/>
                          </a:solidFill>
                          <a:effectLst/>
                          <a:latin typeface="Arial"/>
                        </a:rPr>
                        <a:t>&lt;LOQ</a:t>
                      </a:r>
                      <a:endParaRPr lang="x-none" altLang="ja-JP" sz="2000" b="0" i="0" u="none" strike="noStrike" noProof="0">
                        <a:solidFill>
                          <a:srgbClr val="0093D0"/>
                        </a:solidFill>
                        <a:effectLst/>
                        <a:latin typeface="Arial"/>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x-none" altLang="ja-JP" sz="2000" b="0" i="0" u="none" strike="noStrike" noProof="0" dirty="0" smtClean="0">
                          <a:solidFill>
                            <a:srgbClr val="0093D0"/>
                          </a:solidFill>
                          <a:effectLst/>
                          <a:latin typeface="Arial"/>
                        </a:rPr>
                        <a:t>0.001</a:t>
                      </a:r>
                      <a:endParaRPr lang="x-none" altLang="ja-JP" sz="2000" b="0" i="0" u="none" strike="noStrike" noProof="0" dirty="0">
                        <a:solidFill>
                          <a:srgbClr val="0093D0"/>
                        </a:solidFill>
                        <a:effectLst/>
                        <a:latin typeface="Arial"/>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10007"/>
                  </a:ext>
                </a:extLst>
              </a:tr>
            </a:tbl>
          </a:graphicData>
        </a:graphic>
      </p:graphicFrame>
      <p:sp>
        <p:nvSpPr>
          <p:cNvPr id="4" name="TextBox 3"/>
          <p:cNvSpPr txBox="1"/>
          <p:nvPr/>
        </p:nvSpPr>
        <p:spPr bwMode="auto">
          <a:xfrm>
            <a:off x="196280" y="5313784"/>
            <a:ext cx="9145016" cy="1136423"/>
          </a:xfrm>
          <a:prstGeom prst="rect">
            <a:avLst/>
          </a:prstGeom>
          <a:noFill/>
          <a:ln w="9525">
            <a:noFill/>
            <a:round/>
            <a:headEnd/>
            <a:tailEnd/>
          </a:ln>
        </p:spPr>
        <p:txBody>
          <a:bodyPr wrap="square" lIns="90000" tIns="92880" rIns="90000" bIns="45000" rtlCol="0">
            <a:spAutoFit/>
          </a:bodyPr>
          <a:lstStyle/>
          <a:p>
            <a:pPr marL="265113" indent="-265113">
              <a:lnSpc>
                <a:spcPct val="81000"/>
              </a:lnSpc>
              <a:tabLst>
                <a:tab pos="723900" algn="l"/>
                <a:tab pos="1447800" algn="l"/>
                <a:tab pos="2171700" algn="l"/>
                <a:tab pos="2895600" algn="l"/>
                <a:tab pos="3619500" algn="l"/>
                <a:tab pos="4343400" algn="l"/>
                <a:tab pos="5067300" algn="l"/>
                <a:tab pos="5791200" algn="l"/>
              </a:tabLst>
            </a:pPr>
            <a:r>
              <a:rPr lang="ja-JP" altLang="x-none" sz="2000" dirty="0" smtClean="0">
                <a:solidFill>
                  <a:srgbClr val="000000">
                    <a:lumMod val="75000"/>
                    <a:lumOff val="25000"/>
                  </a:srgbClr>
                </a:solidFill>
                <a:latin typeface="Arial"/>
              </a:rPr>
              <a:t>*</a:t>
            </a:r>
            <a:r>
              <a:rPr lang="en-US" altLang="ja-JP" sz="2000" dirty="0" smtClean="0">
                <a:solidFill>
                  <a:srgbClr val="000000">
                    <a:lumMod val="75000"/>
                    <a:lumOff val="25000"/>
                  </a:srgbClr>
                </a:solidFill>
                <a:latin typeface="Arial"/>
              </a:rPr>
              <a:t>	</a:t>
            </a:r>
            <a:r>
              <a:rPr lang="ja-JP" altLang="x-none" sz="2000" dirty="0" smtClean="0">
                <a:solidFill>
                  <a:schemeClr val="tx1"/>
                </a:solidFill>
                <a:latin typeface="Arial"/>
              </a:rPr>
              <a:t>リスクアセスメント</a:t>
            </a:r>
            <a:r>
              <a:rPr lang="ja-JP" altLang="en-US" sz="2000" dirty="0" smtClean="0">
                <a:solidFill>
                  <a:schemeClr val="tx1"/>
                </a:solidFill>
                <a:latin typeface="Arial"/>
              </a:rPr>
              <a:t>の結果</a:t>
            </a:r>
            <a:r>
              <a:rPr lang="ja-JP" altLang="x-none" sz="2000" dirty="0" smtClean="0">
                <a:solidFill>
                  <a:schemeClr val="tx1"/>
                </a:solidFill>
                <a:latin typeface="Arial"/>
              </a:rPr>
              <a:t>、</a:t>
            </a:r>
            <a:r>
              <a:rPr lang="x-none" altLang="ja-JP" sz="2000" dirty="0" smtClean="0">
                <a:solidFill>
                  <a:schemeClr val="tx1"/>
                </a:solidFill>
                <a:latin typeface="Arial"/>
              </a:rPr>
              <a:t>P</a:t>
            </a:r>
            <a:r>
              <a:rPr lang="en-US" altLang="ja-JP" sz="2000" dirty="0" smtClean="0">
                <a:solidFill>
                  <a:schemeClr val="tx1"/>
                </a:solidFill>
                <a:latin typeface="Arial"/>
              </a:rPr>
              <a:t>t</a:t>
            </a:r>
            <a:r>
              <a:rPr lang="ja-JP" altLang="x-none" sz="2000" dirty="0" smtClean="0">
                <a:solidFill>
                  <a:schemeClr val="tx1"/>
                </a:solidFill>
                <a:latin typeface="Arial"/>
              </a:rPr>
              <a:t>は潜在的元素不純物で</a:t>
            </a:r>
            <a:r>
              <a:rPr lang="ja-JP" altLang="en-US" sz="2000" dirty="0" smtClean="0">
                <a:solidFill>
                  <a:schemeClr val="tx1"/>
                </a:solidFill>
                <a:latin typeface="Arial"/>
              </a:rPr>
              <a:t>なかった</a:t>
            </a:r>
            <a:r>
              <a:rPr lang="ja-JP" altLang="en-US" sz="2000" dirty="0">
                <a:solidFill>
                  <a:schemeClr val="tx1"/>
                </a:solidFill>
                <a:latin typeface="Arial"/>
              </a:rPr>
              <a:t>ことから、定量しなかった。</a:t>
            </a:r>
          </a:p>
          <a:p>
            <a:pPr marL="265113" indent="-265113">
              <a:lnSpc>
                <a:spcPct val="81000"/>
              </a:lnSpc>
              <a:tabLst>
                <a:tab pos="723900" algn="l"/>
                <a:tab pos="1447800" algn="l"/>
                <a:tab pos="2171700" algn="l"/>
                <a:tab pos="2895600" algn="l"/>
                <a:tab pos="3619500" algn="l"/>
                <a:tab pos="4343400" algn="l"/>
                <a:tab pos="5067300" algn="l"/>
                <a:tab pos="5791200" algn="l"/>
              </a:tabLst>
            </a:pPr>
            <a:endParaRPr lang="ja-JP" altLang="x-none" sz="2000" dirty="0" smtClean="0">
              <a:solidFill>
                <a:srgbClr val="000000">
                  <a:lumMod val="75000"/>
                  <a:lumOff val="25000"/>
                </a:srgbClr>
              </a:solidFill>
              <a:latin typeface="Arial"/>
            </a:endParaRPr>
          </a:p>
          <a:p>
            <a:pPr>
              <a:lnSpc>
                <a:spcPct val="81000"/>
              </a:lnSpc>
              <a:tabLst>
                <a:tab pos="723900" algn="l"/>
                <a:tab pos="1447800" algn="l"/>
                <a:tab pos="2171700" algn="l"/>
                <a:tab pos="2895600" algn="l"/>
                <a:tab pos="3619500" algn="l"/>
                <a:tab pos="4343400" algn="l"/>
                <a:tab pos="5067300" algn="l"/>
                <a:tab pos="5791200" algn="l"/>
              </a:tabLst>
            </a:pPr>
            <a:endParaRPr lang="ja-JP" altLang="en-US" sz="2000" dirty="0">
              <a:solidFill>
                <a:srgbClr val="0093D0"/>
              </a:solidFill>
              <a:latin typeface="Arial"/>
            </a:endParaRPr>
          </a:p>
        </p:txBody>
      </p:sp>
    </p:spTree>
    <p:extLst>
      <p:ext uri="{BB962C8B-B14F-4D97-AF65-F5344CB8AC3E}">
        <p14:creationId xmlns:p14="http://schemas.microsoft.com/office/powerpoint/2010/main" val="1178749548"/>
      </p:ext>
    </p:extLst>
  </p:cSld>
  <p:clrMapOvr>
    <a:masterClrMapping/>
  </p:clrMapOvr>
  <mc:AlternateContent xmlns:mc="http://schemas.openxmlformats.org/markup-compatibility/2006" xmlns:p14="http://schemas.microsoft.com/office/powerpoint/2010/main">
    <mc:Choice Requires="p14">
      <p:transition p14:dur="250">
        <p:wipe/>
      </p:transition>
    </mc:Choice>
    <mc:Fallback xmlns="">
      <p:transition>
        <p:wipe/>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268288" y="1221544"/>
            <a:ext cx="8712968" cy="790575"/>
          </a:xfrm>
        </p:spPr>
        <p:txBody>
          <a:bodyPr rtlCol="0"/>
          <a:lstStyle/>
          <a:p>
            <a:pPr algn="ctr" rtl="0"/>
            <a:r>
              <a:rPr lang="ja-JP" altLang="x-none" dirty="0" smtClean="0">
                <a:ea typeface="+mn-ea"/>
              </a:rPr>
              <a:t>注射</a:t>
            </a:r>
            <a:r>
              <a:rPr lang="ja-JP" altLang="en-US" dirty="0" smtClean="0">
                <a:ea typeface="+mn-ea"/>
              </a:rPr>
              <a:t>用液</a:t>
            </a:r>
            <a:r>
              <a:rPr lang="ja-JP" altLang="x-none" dirty="0" smtClean="0">
                <a:ea typeface="+mn-ea"/>
              </a:rPr>
              <a:t>剤の例：オプション</a:t>
            </a:r>
            <a:r>
              <a:rPr lang="x-none" altLang="ja-JP" dirty="0" smtClean="0">
                <a:ea typeface="+mn-ea"/>
              </a:rPr>
              <a:t>2b</a:t>
            </a:r>
            <a:r>
              <a:rPr lang="en-US" altLang="ja-JP" dirty="0" smtClean="0">
                <a:ea typeface="+mn-ea"/>
              </a:rPr>
              <a:t/>
            </a:r>
            <a:br>
              <a:rPr lang="en-US" altLang="ja-JP" dirty="0" smtClean="0">
                <a:ea typeface="+mn-ea"/>
              </a:rPr>
            </a:br>
            <a:r>
              <a:rPr lang="ja-JP" altLang="x-none" dirty="0" smtClean="0">
                <a:ea typeface="+mn-ea"/>
              </a:rPr>
              <a:t>予測濃度からの曝露</a:t>
            </a:r>
            <a:r>
              <a:rPr lang="ja-JP" altLang="en-US" dirty="0">
                <a:ea typeface="+mn-ea"/>
              </a:rPr>
              <a:t>量</a:t>
            </a:r>
            <a:endParaRPr lang="ja-JP" altLang="x-none" dirty="0">
              <a:ea typeface="+mn-ea"/>
            </a:endParaRPr>
          </a:p>
        </p:txBody>
      </p:sp>
      <p:graphicFrame>
        <p:nvGraphicFramePr>
          <p:cNvPr id="5" name="Table 4"/>
          <p:cNvGraphicFramePr>
            <a:graphicFrameLocks noGrp="1"/>
          </p:cNvGraphicFramePr>
          <p:nvPr>
            <p:extLst>
              <p:ext uri="{D42A27DB-BD31-4B8C-83A1-F6EECF244321}">
                <p14:modId xmlns:p14="http://schemas.microsoft.com/office/powerpoint/2010/main" val="469860437"/>
              </p:ext>
            </p:extLst>
          </p:nvPr>
        </p:nvGraphicFramePr>
        <p:xfrm>
          <a:off x="268289" y="2145432"/>
          <a:ext cx="9217027" cy="3000076"/>
        </p:xfrm>
        <a:graphic>
          <a:graphicData uri="http://schemas.openxmlformats.org/drawingml/2006/table">
            <a:tbl>
              <a:tblPr/>
              <a:tblGrid>
                <a:gridCol w="1512167">
                  <a:extLst>
                    <a:ext uri="{9D8B030D-6E8A-4147-A177-3AD203B41FA5}">
                      <a16:colId xmlns:a16="http://schemas.microsoft.com/office/drawing/2014/main" xmlns="" val="20000"/>
                    </a:ext>
                  </a:extLst>
                </a:gridCol>
                <a:gridCol w="576064">
                  <a:extLst>
                    <a:ext uri="{9D8B030D-6E8A-4147-A177-3AD203B41FA5}">
                      <a16:colId xmlns:a16="http://schemas.microsoft.com/office/drawing/2014/main" xmlns="" val="20001"/>
                    </a:ext>
                  </a:extLst>
                </a:gridCol>
                <a:gridCol w="504056">
                  <a:extLst>
                    <a:ext uri="{9D8B030D-6E8A-4147-A177-3AD203B41FA5}">
                      <a16:colId xmlns:a16="http://schemas.microsoft.com/office/drawing/2014/main" xmlns="" val="20002"/>
                    </a:ext>
                  </a:extLst>
                </a:gridCol>
                <a:gridCol w="576064">
                  <a:extLst>
                    <a:ext uri="{9D8B030D-6E8A-4147-A177-3AD203B41FA5}">
                      <a16:colId xmlns:a16="http://schemas.microsoft.com/office/drawing/2014/main" xmlns="" val="20003"/>
                    </a:ext>
                  </a:extLst>
                </a:gridCol>
                <a:gridCol w="504056">
                  <a:extLst>
                    <a:ext uri="{9D8B030D-6E8A-4147-A177-3AD203B41FA5}">
                      <a16:colId xmlns:a16="http://schemas.microsoft.com/office/drawing/2014/main" xmlns="" val="20004"/>
                    </a:ext>
                  </a:extLst>
                </a:gridCol>
                <a:gridCol w="576064">
                  <a:extLst>
                    <a:ext uri="{9D8B030D-6E8A-4147-A177-3AD203B41FA5}">
                      <a16:colId xmlns:a16="http://schemas.microsoft.com/office/drawing/2014/main" xmlns="" val="20005"/>
                    </a:ext>
                  </a:extLst>
                </a:gridCol>
                <a:gridCol w="360040">
                  <a:extLst>
                    <a:ext uri="{9D8B030D-6E8A-4147-A177-3AD203B41FA5}">
                      <a16:colId xmlns:a16="http://schemas.microsoft.com/office/drawing/2014/main" xmlns="" val="20006"/>
                    </a:ext>
                  </a:extLst>
                </a:gridCol>
                <a:gridCol w="720080">
                  <a:extLst>
                    <a:ext uri="{9D8B030D-6E8A-4147-A177-3AD203B41FA5}">
                      <a16:colId xmlns:a16="http://schemas.microsoft.com/office/drawing/2014/main" xmlns="" val="20007"/>
                    </a:ext>
                  </a:extLst>
                </a:gridCol>
                <a:gridCol w="432048">
                  <a:extLst>
                    <a:ext uri="{9D8B030D-6E8A-4147-A177-3AD203B41FA5}">
                      <a16:colId xmlns:a16="http://schemas.microsoft.com/office/drawing/2014/main" xmlns="" val="20008"/>
                    </a:ext>
                  </a:extLst>
                </a:gridCol>
                <a:gridCol w="648072">
                  <a:extLst>
                    <a:ext uri="{9D8B030D-6E8A-4147-A177-3AD203B41FA5}">
                      <a16:colId xmlns:a16="http://schemas.microsoft.com/office/drawing/2014/main" xmlns="" val="20009"/>
                    </a:ext>
                  </a:extLst>
                </a:gridCol>
                <a:gridCol w="288032">
                  <a:extLst>
                    <a:ext uri="{9D8B030D-6E8A-4147-A177-3AD203B41FA5}">
                      <a16:colId xmlns:a16="http://schemas.microsoft.com/office/drawing/2014/main" xmlns="" val="20010"/>
                    </a:ext>
                  </a:extLst>
                </a:gridCol>
                <a:gridCol w="576064">
                  <a:extLst>
                    <a:ext uri="{9D8B030D-6E8A-4147-A177-3AD203B41FA5}">
                      <a16:colId xmlns:a16="http://schemas.microsoft.com/office/drawing/2014/main" xmlns="" val="20011"/>
                    </a:ext>
                  </a:extLst>
                </a:gridCol>
                <a:gridCol w="504056">
                  <a:extLst>
                    <a:ext uri="{9D8B030D-6E8A-4147-A177-3AD203B41FA5}">
                      <a16:colId xmlns:a16="http://schemas.microsoft.com/office/drawing/2014/main" xmlns="" val="20012"/>
                    </a:ext>
                  </a:extLst>
                </a:gridCol>
                <a:gridCol w="504056">
                  <a:extLst>
                    <a:ext uri="{9D8B030D-6E8A-4147-A177-3AD203B41FA5}">
                      <a16:colId xmlns:a16="http://schemas.microsoft.com/office/drawing/2014/main" xmlns="" val="20013"/>
                    </a:ext>
                  </a:extLst>
                </a:gridCol>
                <a:gridCol w="413465">
                  <a:extLst>
                    <a:ext uri="{9D8B030D-6E8A-4147-A177-3AD203B41FA5}">
                      <a16:colId xmlns:a16="http://schemas.microsoft.com/office/drawing/2014/main" xmlns="" val="20014"/>
                    </a:ext>
                  </a:extLst>
                </a:gridCol>
                <a:gridCol w="522643">
                  <a:extLst>
                    <a:ext uri="{9D8B030D-6E8A-4147-A177-3AD203B41FA5}">
                      <a16:colId xmlns:a16="http://schemas.microsoft.com/office/drawing/2014/main" xmlns="" val="20015"/>
                    </a:ext>
                  </a:extLst>
                </a:gridCol>
              </a:tblGrid>
              <a:tr h="275902">
                <a:tc>
                  <a:txBody>
                    <a:bodyPr/>
                    <a:lstStyle/>
                    <a:p>
                      <a:pPr algn="l" rtl="0" fontAlgn="ctr"/>
                      <a:r>
                        <a:rPr lang="ja-JP" altLang="x-none" sz="1200" b="0" i="0" u="none" strike="noStrike" noProof="0" dirty="0" smtClean="0">
                          <a:solidFill>
                            <a:srgbClr val="000000"/>
                          </a:solidFill>
                          <a:effectLst/>
                          <a:latin typeface="+mn-lt"/>
                          <a:ea typeface="+mn-ea"/>
                        </a:rPr>
                        <a:t> </a:t>
                      </a:r>
                      <a:endParaRPr lang="ja-JP" altLang="x-none" sz="1200" b="0" i="0" u="none" strike="noStrike" noProof="0" dirty="0">
                        <a:solidFill>
                          <a:srgbClr val="000000"/>
                        </a:solidFill>
                        <a:effectLst/>
                        <a:latin typeface="+mn-lt"/>
                        <a:ea typeface="+mn-ea"/>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fontAlgn="ctr"/>
                      <a:r>
                        <a:rPr lang="ja-JP" altLang="x-none" sz="1200" b="0" i="0" u="none" strike="noStrike" noProof="0" smtClean="0">
                          <a:solidFill>
                            <a:srgbClr val="000000"/>
                          </a:solidFill>
                          <a:effectLst/>
                          <a:latin typeface="+mn-lt"/>
                          <a:ea typeface="+mn-ea"/>
                        </a:rPr>
                        <a:t> </a:t>
                      </a:r>
                      <a:endParaRPr lang="ja-JP" altLang="x-none" sz="1200" b="0" i="0" u="none" strike="noStrike" noProof="0">
                        <a:solidFill>
                          <a:srgbClr val="000000"/>
                        </a:solidFill>
                        <a:effectLst/>
                        <a:latin typeface="+mn-lt"/>
                        <a:ea typeface="+mn-ea"/>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ctr" rtl="0" fontAlgn="ctr"/>
                      <a:r>
                        <a:rPr lang="x-none" altLang="ja-JP" sz="1200" b="1" i="0" u="none" strike="noStrike" noProof="0" smtClean="0">
                          <a:solidFill>
                            <a:srgbClr val="0093D0"/>
                          </a:solidFill>
                          <a:effectLst/>
                          <a:latin typeface="+mn-lt"/>
                          <a:ea typeface="+mn-ea"/>
                        </a:rPr>
                        <a:t>Pb</a:t>
                      </a:r>
                      <a:endParaRPr lang="x-none" altLang="ja-JP" sz="1200" b="1" i="0" u="none" strike="noStrike" noProof="0">
                        <a:solidFill>
                          <a:srgbClr val="0093D0"/>
                        </a:solidFill>
                        <a:effectLst/>
                        <a:latin typeface="+mn-lt"/>
                        <a:ea typeface="+mn-ea"/>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rtl="0"/>
                      <a:endParaRPr lang="en-US"/>
                    </a:p>
                  </a:txBody>
                  <a:tcPr/>
                </a:tc>
                <a:tc gridSpan="2">
                  <a:txBody>
                    <a:bodyPr/>
                    <a:lstStyle/>
                    <a:p>
                      <a:pPr algn="ctr" rtl="0" fontAlgn="ctr"/>
                      <a:r>
                        <a:rPr lang="x-none" altLang="ja-JP" sz="1200" b="1" i="0" u="none" strike="noStrike" noProof="0" smtClean="0">
                          <a:solidFill>
                            <a:srgbClr val="0093D0"/>
                          </a:solidFill>
                          <a:effectLst/>
                          <a:latin typeface="+mn-lt"/>
                          <a:ea typeface="+mn-ea"/>
                        </a:rPr>
                        <a:t>As</a:t>
                      </a:r>
                      <a:endParaRPr lang="x-none" altLang="ja-JP" sz="1200" b="1" i="0" u="none" strike="noStrike" noProof="0">
                        <a:solidFill>
                          <a:srgbClr val="0093D0"/>
                        </a:solidFill>
                        <a:effectLst/>
                        <a:latin typeface="+mn-lt"/>
                        <a:ea typeface="+mn-ea"/>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rtl="0"/>
                      <a:endParaRPr lang="en-US"/>
                    </a:p>
                  </a:txBody>
                  <a:tcPr/>
                </a:tc>
                <a:tc gridSpan="2">
                  <a:txBody>
                    <a:bodyPr/>
                    <a:lstStyle/>
                    <a:p>
                      <a:pPr algn="ctr" rtl="0" fontAlgn="ctr"/>
                      <a:r>
                        <a:rPr lang="x-none" altLang="ja-JP" sz="1200" b="1" i="0" u="none" strike="noStrike" noProof="0" smtClean="0">
                          <a:solidFill>
                            <a:srgbClr val="0093D0"/>
                          </a:solidFill>
                          <a:effectLst/>
                          <a:latin typeface="+mn-lt"/>
                          <a:ea typeface="+mn-ea"/>
                        </a:rPr>
                        <a:t>Cd</a:t>
                      </a:r>
                      <a:endParaRPr lang="x-none" altLang="ja-JP" sz="1200" b="1" i="0" u="none" strike="noStrike" noProof="0">
                        <a:solidFill>
                          <a:srgbClr val="0093D0"/>
                        </a:solidFill>
                        <a:effectLst/>
                        <a:latin typeface="+mn-lt"/>
                        <a:ea typeface="+mn-ea"/>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rtl="0"/>
                      <a:endParaRPr lang="en-US"/>
                    </a:p>
                  </a:txBody>
                  <a:tcPr/>
                </a:tc>
                <a:tc gridSpan="2">
                  <a:txBody>
                    <a:bodyPr/>
                    <a:lstStyle/>
                    <a:p>
                      <a:pPr algn="ctr" rtl="0" fontAlgn="ctr"/>
                      <a:r>
                        <a:rPr lang="x-none" altLang="ja-JP" sz="1200" b="1" i="0" u="none" strike="noStrike" noProof="0" smtClean="0">
                          <a:solidFill>
                            <a:srgbClr val="0093D0"/>
                          </a:solidFill>
                          <a:effectLst/>
                          <a:latin typeface="+mn-lt"/>
                          <a:ea typeface="+mn-ea"/>
                        </a:rPr>
                        <a:t>Hg</a:t>
                      </a:r>
                      <a:endParaRPr lang="x-none" altLang="ja-JP" sz="1200" b="1" i="0" u="none" strike="noStrike" noProof="0">
                        <a:solidFill>
                          <a:srgbClr val="0093D0"/>
                        </a:solidFill>
                        <a:effectLst/>
                        <a:latin typeface="+mn-lt"/>
                        <a:ea typeface="+mn-ea"/>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rtl="0"/>
                      <a:endParaRPr lang="en-US"/>
                    </a:p>
                  </a:txBody>
                  <a:tcPr/>
                </a:tc>
                <a:tc gridSpan="2">
                  <a:txBody>
                    <a:bodyPr/>
                    <a:lstStyle/>
                    <a:p>
                      <a:pPr algn="ctr" rtl="0" fontAlgn="ctr"/>
                      <a:r>
                        <a:rPr lang="x-none" altLang="ja-JP" sz="1200" b="1" i="0" u="none" strike="noStrike" noProof="0" dirty="0" smtClean="0">
                          <a:solidFill>
                            <a:srgbClr val="0093D0"/>
                          </a:solidFill>
                          <a:effectLst/>
                          <a:latin typeface="+mn-lt"/>
                          <a:ea typeface="+mn-ea"/>
                        </a:rPr>
                        <a:t>Pt</a:t>
                      </a:r>
                      <a:endParaRPr lang="x-none" altLang="ja-JP" sz="1200" b="1" i="0" u="none" strike="noStrike" noProof="0" dirty="0">
                        <a:solidFill>
                          <a:srgbClr val="0093D0"/>
                        </a:solidFill>
                        <a:effectLst/>
                        <a:latin typeface="+mn-lt"/>
                        <a:ea typeface="+mn-ea"/>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rtl="0"/>
                      <a:endParaRPr lang="en-US"/>
                    </a:p>
                  </a:txBody>
                  <a:tcPr/>
                </a:tc>
                <a:tc gridSpan="2">
                  <a:txBody>
                    <a:bodyPr/>
                    <a:lstStyle/>
                    <a:p>
                      <a:pPr algn="ctr" rtl="0" fontAlgn="ctr"/>
                      <a:r>
                        <a:rPr lang="x-none" altLang="ja-JP" sz="1200" b="1" i="0" u="none" strike="noStrike" noProof="0" smtClean="0">
                          <a:solidFill>
                            <a:srgbClr val="0093D0"/>
                          </a:solidFill>
                          <a:effectLst/>
                          <a:latin typeface="+mn-lt"/>
                          <a:ea typeface="+mn-ea"/>
                        </a:rPr>
                        <a:t>V</a:t>
                      </a:r>
                      <a:endParaRPr lang="x-none" altLang="ja-JP" sz="1200" b="1" i="0" u="none" strike="noStrike" noProof="0">
                        <a:solidFill>
                          <a:srgbClr val="0093D0"/>
                        </a:solidFill>
                        <a:effectLst/>
                        <a:latin typeface="+mn-lt"/>
                        <a:ea typeface="+mn-ea"/>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rtl="0"/>
                      <a:endParaRPr lang="en-US"/>
                    </a:p>
                  </a:txBody>
                  <a:tcPr/>
                </a:tc>
                <a:tc gridSpan="2">
                  <a:txBody>
                    <a:bodyPr/>
                    <a:lstStyle/>
                    <a:p>
                      <a:pPr algn="ctr" rtl="0" fontAlgn="ctr"/>
                      <a:r>
                        <a:rPr lang="x-none" altLang="ja-JP" sz="1200" b="1" i="0" u="none" strike="noStrike" noProof="0" smtClean="0">
                          <a:solidFill>
                            <a:srgbClr val="0093D0"/>
                          </a:solidFill>
                          <a:effectLst/>
                          <a:latin typeface="+mn-lt"/>
                          <a:ea typeface="+mn-ea"/>
                        </a:rPr>
                        <a:t>Co</a:t>
                      </a:r>
                      <a:endParaRPr lang="x-none" altLang="ja-JP" sz="1200" b="1" i="0" u="none" strike="noStrike" noProof="0">
                        <a:solidFill>
                          <a:srgbClr val="0093D0"/>
                        </a:solidFill>
                        <a:effectLst/>
                        <a:latin typeface="+mn-lt"/>
                        <a:ea typeface="+mn-ea"/>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rtl="0"/>
                      <a:endParaRPr lang="en-US"/>
                    </a:p>
                  </a:txBody>
                  <a:tcPr/>
                </a:tc>
                <a:extLst>
                  <a:ext uri="{0D108BD9-81ED-4DB2-BD59-A6C34878D82A}">
                    <a16:rowId xmlns:a16="http://schemas.microsoft.com/office/drawing/2014/main" xmlns="" val="10000"/>
                  </a:ext>
                </a:extLst>
              </a:tr>
              <a:tr h="444178">
                <a:tc>
                  <a:txBody>
                    <a:bodyPr/>
                    <a:lstStyle/>
                    <a:p>
                      <a:pPr algn="l" rtl="0" fontAlgn="ctr"/>
                      <a:r>
                        <a:rPr lang="ja-JP" altLang="en-US" sz="1200" b="1" i="0" u="none" strike="noStrike" noProof="0" dirty="0" smtClean="0">
                          <a:solidFill>
                            <a:srgbClr val="0093D0"/>
                          </a:solidFill>
                          <a:effectLst/>
                          <a:latin typeface="+mn-lt"/>
                          <a:ea typeface="+mn-ea"/>
                        </a:rPr>
                        <a:t>構成</a:t>
                      </a:r>
                      <a:r>
                        <a:rPr lang="ja-JP" altLang="x-none" sz="1200" b="1" i="0" u="none" strike="noStrike" noProof="0" dirty="0" smtClean="0">
                          <a:solidFill>
                            <a:srgbClr val="0093D0"/>
                          </a:solidFill>
                          <a:effectLst/>
                          <a:latin typeface="+mn-lt"/>
                          <a:ea typeface="+mn-ea"/>
                        </a:rPr>
                        <a:t>成分</a:t>
                      </a:r>
                      <a:endParaRPr lang="ja-JP" altLang="x-none" sz="1200" b="1" i="0" u="none" strike="noStrike" noProof="0" dirty="0">
                        <a:solidFill>
                          <a:srgbClr val="0093D0"/>
                        </a:solidFill>
                        <a:effectLst/>
                        <a:latin typeface="+mn-lt"/>
                        <a:ea typeface="+mn-ea"/>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x-none" altLang="ja-JP" sz="1200" b="1" i="0" u="none" strike="noStrike" noProof="0" smtClean="0">
                          <a:solidFill>
                            <a:srgbClr val="0093D0"/>
                          </a:solidFill>
                          <a:effectLst/>
                          <a:latin typeface="+mn-lt"/>
                          <a:ea typeface="+mn-ea"/>
                        </a:rPr>
                        <a:t>MDI</a:t>
                      </a:r>
                      <a:r>
                        <a:rPr lang="x-none" altLang="ja-JP" sz="1200" b="1" i="0" u="none" strike="noStrike" baseline="30000" noProof="0" smtClean="0">
                          <a:solidFill>
                            <a:srgbClr val="0093D0"/>
                          </a:solidFill>
                          <a:effectLst/>
                          <a:latin typeface="+mn-lt"/>
                          <a:ea typeface="+mn-ea"/>
                        </a:rPr>
                        <a:t>1</a:t>
                      </a:r>
                      <a:endParaRPr lang="ja-JP" altLang="en-US" sz="1200" b="1" i="0" u="none" strike="noStrike" baseline="30000" noProof="0">
                        <a:solidFill>
                          <a:srgbClr val="0093D0"/>
                        </a:solidFill>
                        <a:effectLst/>
                        <a:latin typeface="+mn-lt"/>
                        <a:ea typeface="+mn-ea"/>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x-none" altLang="ja-JP" sz="1200" b="1" i="0" u="none" strike="noStrike" noProof="0" smtClean="0">
                          <a:solidFill>
                            <a:srgbClr val="0093D0"/>
                          </a:solidFill>
                          <a:effectLst/>
                          <a:latin typeface="+mn-lt"/>
                          <a:ea typeface="+mn-ea"/>
                        </a:rPr>
                        <a:t>C</a:t>
                      </a:r>
                      <a:r>
                        <a:rPr lang="x-none" altLang="ja-JP" sz="1200" b="1" i="0" u="none" strike="noStrike" baseline="30000" noProof="0" smtClean="0">
                          <a:solidFill>
                            <a:srgbClr val="0093D0"/>
                          </a:solidFill>
                          <a:effectLst/>
                          <a:latin typeface="+mn-lt"/>
                          <a:ea typeface="+mn-ea"/>
                        </a:rPr>
                        <a:t>2</a:t>
                      </a:r>
                      <a:endParaRPr lang="ja-JP" altLang="en-US" sz="1200" b="1" i="0" u="none" strike="noStrike" baseline="30000" noProof="0">
                        <a:solidFill>
                          <a:srgbClr val="0093D0"/>
                        </a:solidFill>
                        <a:effectLst/>
                        <a:latin typeface="+mn-lt"/>
                        <a:ea typeface="+mn-ea"/>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x-none" altLang="ja-JP" sz="1200" b="1" i="0" u="none" strike="noStrike" noProof="0" smtClean="0">
                          <a:solidFill>
                            <a:srgbClr val="0093D0"/>
                          </a:solidFill>
                          <a:effectLst/>
                          <a:latin typeface="+mn-lt"/>
                          <a:ea typeface="+mn-ea"/>
                        </a:rPr>
                        <a:t>MDI*C</a:t>
                      </a:r>
                      <a:r>
                        <a:rPr lang="x-none" altLang="ja-JP" sz="1200" b="1" i="0" u="none" strike="noStrike" baseline="30000" noProof="0" smtClean="0">
                          <a:solidFill>
                            <a:srgbClr val="0093D0"/>
                          </a:solidFill>
                          <a:effectLst/>
                          <a:latin typeface="+mn-lt"/>
                          <a:ea typeface="+mn-ea"/>
                        </a:rPr>
                        <a:t>3</a:t>
                      </a:r>
                      <a:endParaRPr lang="ja-JP" altLang="en-US" sz="1200" b="1" i="0" u="none" strike="noStrike" baseline="30000" noProof="0">
                        <a:solidFill>
                          <a:srgbClr val="0093D0"/>
                        </a:solidFill>
                        <a:effectLst/>
                        <a:latin typeface="+mn-lt"/>
                        <a:ea typeface="+mn-ea"/>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x-none" altLang="ja-JP" sz="1200" b="1" i="0" u="none" strike="noStrike" noProof="0" smtClean="0">
                          <a:solidFill>
                            <a:srgbClr val="0093D0"/>
                          </a:solidFill>
                          <a:effectLst/>
                          <a:latin typeface="+mn-lt"/>
                          <a:ea typeface="+mn-ea"/>
                        </a:rPr>
                        <a:t>C</a:t>
                      </a:r>
                      <a:endParaRPr lang="x-none" altLang="ja-JP" sz="1200" b="1" i="0" u="none" strike="noStrike" noProof="0">
                        <a:solidFill>
                          <a:srgbClr val="0093D0"/>
                        </a:solidFill>
                        <a:effectLst/>
                        <a:latin typeface="+mn-lt"/>
                        <a:ea typeface="+mn-ea"/>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x-none" altLang="ja-JP" sz="1200" b="1" i="0" u="none" strike="noStrike" noProof="0" smtClean="0">
                          <a:solidFill>
                            <a:srgbClr val="0093D0"/>
                          </a:solidFill>
                          <a:effectLst/>
                          <a:latin typeface="+mn-lt"/>
                          <a:ea typeface="+mn-ea"/>
                        </a:rPr>
                        <a:t>MDI*C</a:t>
                      </a:r>
                      <a:endParaRPr lang="x-none" altLang="ja-JP" sz="1200" b="1" i="0" u="none" strike="noStrike" noProof="0">
                        <a:solidFill>
                          <a:srgbClr val="0093D0"/>
                        </a:solidFill>
                        <a:effectLst/>
                        <a:latin typeface="+mn-lt"/>
                        <a:ea typeface="+mn-ea"/>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x-none" altLang="ja-JP" sz="1200" b="1" i="0" u="none" strike="noStrike" noProof="0" smtClean="0">
                          <a:solidFill>
                            <a:srgbClr val="0093D0"/>
                          </a:solidFill>
                          <a:effectLst/>
                          <a:latin typeface="+mn-lt"/>
                          <a:ea typeface="+mn-ea"/>
                        </a:rPr>
                        <a:t>C </a:t>
                      </a:r>
                      <a:endParaRPr lang="x-none" altLang="ja-JP" sz="1200" b="1" i="0" u="none" strike="noStrike" noProof="0">
                        <a:solidFill>
                          <a:srgbClr val="0093D0"/>
                        </a:solidFill>
                        <a:effectLst/>
                        <a:latin typeface="+mn-lt"/>
                        <a:ea typeface="+mn-ea"/>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x-none" altLang="ja-JP" sz="1200" b="1" i="0" u="none" strike="noStrike" noProof="0" smtClean="0">
                          <a:solidFill>
                            <a:srgbClr val="0093D0"/>
                          </a:solidFill>
                          <a:effectLst/>
                          <a:latin typeface="+mn-lt"/>
                          <a:ea typeface="+mn-ea"/>
                        </a:rPr>
                        <a:t>MDI*C</a:t>
                      </a:r>
                      <a:endParaRPr lang="x-none" altLang="ja-JP" sz="1200" b="1" i="0" u="none" strike="noStrike" noProof="0">
                        <a:solidFill>
                          <a:srgbClr val="0093D0"/>
                        </a:solidFill>
                        <a:effectLst/>
                        <a:latin typeface="+mn-lt"/>
                        <a:ea typeface="+mn-ea"/>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x-none" altLang="ja-JP" sz="1200" b="1" i="0" u="none" strike="noStrike" noProof="0" smtClean="0">
                          <a:solidFill>
                            <a:srgbClr val="0093D0"/>
                          </a:solidFill>
                          <a:effectLst/>
                          <a:latin typeface="+mn-lt"/>
                          <a:ea typeface="+mn-ea"/>
                        </a:rPr>
                        <a:t>C</a:t>
                      </a:r>
                      <a:endParaRPr lang="x-none" altLang="ja-JP" sz="1200" b="1" i="0" u="none" strike="noStrike" noProof="0">
                        <a:solidFill>
                          <a:srgbClr val="0093D0"/>
                        </a:solidFill>
                        <a:effectLst/>
                        <a:latin typeface="+mn-lt"/>
                        <a:ea typeface="+mn-ea"/>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x-none" altLang="ja-JP" sz="1200" b="1" i="0" u="none" strike="noStrike" noProof="0" smtClean="0">
                          <a:solidFill>
                            <a:srgbClr val="0093D0"/>
                          </a:solidFill>
                          <a:effectLst/>
                          <a:latin typeface="+mn-lt"/>
                          <a:ea typeface="+mn-ea"/>
                        </a:rPr>
                        <a:t>MDI*C</a:t>
                      </a:r>
                      <a:endParaRPr lang="x-none" altLang="ja-JP" sz="1200" b="1" i="0" u="none" strike="noStrike" noProof="0">
                        <a:solidFill>
                          <a:srgbClr val="0093D0"/>
                        </a:solidFill>
                        <a:effectLst/>
                        <a:latin typeface="+mn-lt"/>
                        <a:ea typeface="+mn-ea"/>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x-none" altLang="ja-JP" sz="1200" b="1" i="0" u="none" strike="noStrike" noProof="0" smtClean="0">
                          <a:solidFill>
                            <a:srgbClr val="0093D0"/>
                          </a:solidFill>
                          <a:effectLst/>
                          <a:latin typeface="+mn-lt"/>
                          <a:ea typeface="+mn-ea"/>
                        </a:rPr>
                        <a:t>C</a:t>
                      </a:r>
                      <a:endParaRPr lang="x-none" altLang="ja-JP" sz="1200" b="1" i="0" u="none" strike="noStrike" noProof="0">
                        <a:solidFill>
                          <a:srgbClr val="0093D0"/>
                        </a:solidFill>
                        <a:effectLst/>
                        <a:latin typeface="+mn-lt"/>
                        <a:ea typeface="+mn-ea"/>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x-none" altLang="ja-JP" sz="1200" b="1" i="0" u="none" strike="noStrike" noProof="0" smtClean="0">
                          <a:solidFill>
                            <a:srgbClr val="0093D0"/>
                          </a:solidFill>
                          <a:effectLst/>
                          <a:latin typeface="+mn-lt"/>
                          <a:ea typeface="+mn-ea"/>
                        </a:rPr>
                        <a:t>MDI*C</a:t>
                      </a:r>
                      <a:endParaRPr lang="x-none" altLang="ja-JP" sz="1200" b="1" i="0" u="none" strike="noStrike" noProof="0">
                        <a:solidFill>
                          <a:srgbClr val="0093D0"/>
                        </a:solidFill>
                        <a:effectLst/>
                        <a:latin typeface="+mn-lt"/>
                        <a:ea typeface="+mn-ea"/>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x-none" altLang="ja-JP" sz="1200" b="1" i="0" u="none" strike="noStrike" noProof="0" smtClean="0">
                          <a:solidFill>
                            <a:srgbClr val="0093D0"/>
                          </a:solidFill>
                          <a:effectLst/>
                          <a:latin typeface="+mn-lt"/>
                          <a:ea typeface="+mn-ea"/>
                        </a:rPr>
                        <a:t>C</a:t>
                      </a:r>
                      <a:endParaRPr lang="x-none" altLang="ja-JP" sz="1200" b="1" i="0" u="none" strike="noStrike" noProof="0">
                        <a:solidFill>
                          <a:srgbClr val="0093D0"/>
                        </a:solidFill>
                        <a:effectLst/>
                        <a:latin typeface="+mn-lt"/>
                        <a:ea typeface="+mn-ea"/>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x-none" altLang="ja-JP" sz="1200" b="1" i="0" u="none" strike="noStrike" noProof="0" smtClean="0">
                          <a:solidFill>
                            <a:srgbClr val="0093D0"/>
                          </a:solidFill>
                          <a:effectLst/>
                          <a:latin typeface="+mn-lt"/>
                          <a:ea typeface="+mn-ea"/>
                        </a:rPr>
                        <a:t>MDI*C</a:t>
                      </a:r>
                      <a:endParaRPr lang="x-none" altLang="ja-JP" sz="1200" b="1" i="0" u="none" strike="noStrike" noProof="0">
                        <a:solidFill>
                          <a:srgbClr val="0093D0"/>
                        </a:solidFill>
                        <a:effectLst/>
                        <a:latin typeface="+mn-lt"/>
                        <a:ea typeface="+mn-ea"/>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x-none" altLang="ja-JP" sz="1200" b="1" i="0" u="none" strike="noStrike" noProof="0" smtClean="0">
                          <a:solidFill>
                            <a:srgbClr val="0093D0"/>
                          </a:solidFill>
                          <a:effectLst/>
                          <a:latin typeface="+mn-lt"/>
                          <a:ea typeface="+mn-ea"/>
                        </a:rPr>
                        <a:t>C</a:t>
                      </a:r>
                      <a:endParaRPr lang="x-none" altLang="ja-JP" sz="1200" b="1" i="0" u="none" strike="noStrike" noProof="0">
                        <a:solidFill>
                          <a:srgbClr val="0093D0"/>
                        </a:solidFill>
                        <a:effectLst/>
                        <a:latin typeface="+mn-lt"/>
                        <a:ea typeface="+mn-ea"/>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x-none" altLang="ja-JP" sz="1200" b="1" i="0" u="none" strike="noStrike" noProof="0" smtClean="0">
                          <a:solidFill>
                            <a:srgbClr val="0093D0"/>
                          </a:solidFill>
                          <a:effectLst/>
                          <a:latin typeface="+mn-lt"/>
                          <a:ea typeface="+mn-ea"/>
                        </a:rPr>
                        <a:t>MDI*C</a:t>
                      </a:r>
                      <a:endParaRPr lang="x-none" altLang="ja-JP" sz="1200" b="1" i="0" u="none" strike="noStrike" noProof="0">
                        <a:solidFill>
                          <a:srgbClr val="0093D0"/>
                        </a:solidFill>
                        <a:effectLst/>
                        <a:latin typeface="+mn-lt"/>
                        <a:ea typeface="+mn-ea"/>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1"/>
                  </a:ext>
                </a:extLst>
              </a:tr>
              <a:tr h="275902">
                <a:tc>
                  <a:txBody>
                    <a:bodyPr/>
                    <a:lstStyle/>
                    <a:p>
                      <a:pPr algn="l" rtl="0" fontAlgn="ctr"/>
                      <a:r>
                        <a:rPr lang="ja-JP" altLang="x-none" sz="1200" b="1" i="0" u="none" strike="noStrike" noProof="0" smtClean="0">
                          <a:solidFill>
                            <a:srgbClr val="0093D0"/>
                          </a:solidFill>
                          <a:effectLst/>
                          <a:latin typeface="+mn-lt"/>
                          <a:ea typeface="+mn-ea"/>
                        </a:rPr>
                        <a:t>原薬</a:t>
                      </a:r>
                      <a:endParaRPr lang="ja-JP" altLang="x-none" sz="1200" b="1" i="0" u="none" strike="noStrike" noProof="0">
                        <a:solidFill>
                          <a:srgbClr val="0093D0"/>
                        </a:solidFill>
                        <a:effectLst/>
                        <a:latin typeface="+mn-lt"/>
                        <a:ea typeface="+mn-ea"/>
                      </a:endParaRP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x-none" altLang="ja-JP" sz="1200" b="0" i="0" u="none" strike="noStrike" noProof="0" smtClean="0">
                          <a:solidFill>
                            <a:srgbClr val="0093D0"/>
                          </a:solidFill>
                          <a:effectLst/>
                          <a:latin typeface="+mn-lt"/>
                          <a:ea typeface="+mn-ea"/>
                        </a:rPr>
                        <a:t>0.01</a:t>
                      </a:r>
                      <a:endParaRPr lang="x-none" altLang="ja-JP" sz="1200" b="0" i="0" u="none" strike="noStrike" noProof="0">
                        <a:solidFill>
                          <a:srgbClr val="0093D0"/>
                        </a:solidFill>
                        <a:effectLst/>
                        <a:latin typeface="+mn-lt"/>
                        <a:ea typeface="+mn-ea"/>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x-none" altLang="ja-JP" sz="1200" b="0" i="0" u="none" strike="noStrike" noProof="0" smtClean="0">
                          <a:solidFill>
                            <a:srgbClr val="0093D0"/>
                          </a:solidFill>
                          <a:effectLst/>
                          <a:latin typeface="+mn-lt"/>
                          <a:ea typeface="+mn-ea"/>
                        </a:rPr>
                        <a:t>0</a:t>
                      </a:r>
                      <a:endParaRPr lang="x-none" altLang="ja-JP" sz="1200" b="0" i="0" u="none" strike="noStrike" noProof="0">
                        <a:solidFill>
                          <a:srgbClr val="0093D0"/>
                        </a:solidFill>
                        <a:effectLst/>
                        <a:latin typeface="+mn-lt"/>
                        <a:ea typeface="+mn-ea"/>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x-none" altLang="ja-JP" sz="1200" b="0" i="0" u="none" strike="noStrike" noProof="0" smtClean="0">
                          <a:solidFill>
                            <a:srgbClr val="0093D0"/>
                          </a:solidFill>
                          <a:effectLst/>
                          <a:latin typeface="+mn-lt"/>
                          <a:ea typeface="+mn-ea"/>
                        </a:rPr>
                        <a:t>0</a:t>
                      </a:r>
                      <a:endParaRPr lang="x-none" altLang="ja-JP" sz="1200" b="0" i="0" u="none" strike="noStrike" noProof="0">
                        <a:solidFill>
                          <a:srgbClr val="0093D0"/>
                        </a:solidFill>
                        <a:effectLst/>
                        <a:latin typeface="+mn-lt"/>
                        <a:ea typeface="+mn-ea"/>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x-none" altLang="ja-JP" sz="1200" b="0" i="0" u="none" strike="noStrike" noProof="0" smtClean="0">
                          <a:solidFill>
                            <a:srgbClr val="0093D0"/>
                          </a:solidFill>
                          <a:effectLst/>
                          <a:latin typeface="+mn-lt"/>
                          <a:ea typeface="+mn-ea"/>
                        </a:rPr>
                        <a:t>0</a:t>
                      </a:r>
                      <a:endParaRPr lang="x-none" altLang="ja-JP" sz="1200" b="0" i="0" u="none" strike="noStrike" noProof="0">
                        <a:solidFill>
                          <a:srgbClr val="0093D0"/>
                        </a:solidFill>
                        <a:effectLst/>
                        <a:latin typeface="+mn-lt"/>
                        <a:ea typeface="+mn-ea"/>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x-none" altLang="ja-JP" sz="1200" b="0" i="0" u="none" strike="noStrike" noProof="0" smtClean="0">
                          <a:solidFill>
                            <a:srgbClr val="0093D0"/>
                          </a:solidFill>
                          <a:effectLst/>
                          <a:latin typeface="+mn-lt"/>
                          <a:ea typeface="+mn-ea"/>
                        </a:rPr>
                        <a:t>0</a:t>
                      </a:r>
                      <a:endParaRPr lang="x-none" altLang="ja-JP" sz="1200" b="0" i="0" u="none" strike="noStrike" noProof="0">
                        <a:solidFill>
                          <a:srgbClr val="0093D0"/>
                        </a:solidFill>
                        <a:effectLst/>
                        <a:latin typeface="+mn-lt"/>
                        <a:ea typeface="+mn-ea"/>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x-none" altLang="ja-JP" sz="1200" b="0" i="0" u="none" strike="noStrike" noProof="0" smtClean="0">
                          <a:solidFill>
                            <a:srgbClr val="0093D0"/>
                          </a:solidFill>
                          <a:effectLst/>
                          <a:latin typeface="+mn-lt"/>
                          <a:ea typeface="+mn-ea"/>
                        </a:rPr>
                        <a:t>0</a:t>
                      </a:r>
                      <a:endParaRPr lang="x-none" altLang="ja-JP" sz="1200" b="0" i="0" u="none" strike="noStrike" noProof="0">
                        <a:solidFill>
                          <a:srgbClr val="0093D0"/>
                        </a:solidFill>
                        <a:effectLst/>
                        <a:latin typeface="+mn-lt"/>
                        <a:ea typeface="+mn-ea"/>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x-none" altLang="ja-JP" sz="1200" b="0" i="0" u="none" strike="noStrike" noProof="0" smtClean="0">
                          <a:solidFill>
                            <a:srgbClr val="0093D0"/>
                          </a:solidFill>
                          <a:effectLst/>
                          <a:latin typeface="+mn-lt"/>
                          <a:ea typeface="+mn-ea"/>
                        </a:rPr>
                        <a:t>0</a:t>
                      </a:r>
                      <a:endParaRPr lang="x-none" altLang="ja-JP" sz="1200" b="0" i="0" u="none" strike="noStrike" noProof="0">
                        <a:solidFill>
                          <a:srgbClr val="0093D0"/>
                        </a:solidFill>
                        <a:effectLst/>
                        <a:latin typeface="+mn-lt"/>
                        <a:ea typeface="+mn-ea"/>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x-none" altLang="ja-JP" sz="1200" b="0" i="0" u="none" strike="noStrike" noProof="0" smtClean="0">
                          <a:solidFill>
                            <a:srgbClr val="0093D0"/>
                          </a:solidFill>
                          <a:effectLst/>
                          <a:latin typeface="+mn-lt"/>
                          <a:ea typeface="+mn-ea"/>
                        </a:rPr>
                        <a:t>0</a:t>
                      </a:r>
                      <a:endParaRPr lang="x-none" altLang="ja-JP" sz="1200" b="0" i="0" u="none" strike="noStrike" noProof="0">
                        <a:solidFill>
                          <a:srgbClr val="0093D0"/>
                        </a:solidFill>
                        <a:effectLst/>
                        <a:latin typeface="+mn-lt"/>
                        <a:ea typeface="+mn-ea"/>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x-none" altLang="ja-JP" sz="1200" b="0" i="0" u="none" strike="noStrike" noProof="0" smtClean="0">
                          <a:solidFill>
                            <a:srgbClr val="0093D0"/>
                          </a:solidFill>
                          <a:effectLst/>
                          <a:latin typeface="+mn-lt"/>
                          <a:ea typeface="+mn-ea"/>
                        </a:rPr>
                        <a:t>0</a:t>
                      </a:r>
                      <a:endParaRPr lang="x-none" altLang="ja-JP" sz="1200" b="0" i="0" u="none" strike="noStrike" noProof="0">
                        <a:solidFill>
                          <a:srgbClr val="0093D0"/>
                        </a:solidFill>
                        <a:effectLst/>
                        <a:latin typeface="+mn-lt"/>
                        <a:ea typeface="+mn-ea"/>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x-none" altLang="ja-JP" sz="1200" b="0" i="0" u="none" strike="noStrike" noProof="0" smtClean="0">
                          <a:solidFill>
                            <a:srgbClr val="0093D0"/>
                          </a:solidFill>
                          <a:effectLst/>
                          <a:latin typeface="+mn-lt"/>
                          <a:ea typeface="+mn-ea"/>
                        </a:rPr>
                        <a:t>1</a:t>
                      </a:r>
                      <a:endParaRPr lang="x-none" altLang="ja-JP" sz="1200" b="0" i="0" u="none" strike="noStrike" noProof="0">
                        <a:solidFill>
                          <a:srgbClr val="0093D0"/>
                        </a:solidFill>
                        <a:effectLst/>
                        <a:latin typeface="+mn-lt"/>
                        <a:ea typeface="+mn-ea"/>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x-none" altLang="ja-JP" sz="1200" b="0" i="0" u="none" strike="noStrike" noProof="0" smtClean="0">
                          <a:solidFill>
                            <a:srgbClr val="0093D0"/>
                          </a:solidFill>
                          <a:effectLst/>
                          <a:latin typeface="+mn-lt"/>
                          <a:ea typeface="+mn-ea"/>
                        </a:rPr>
                        <a:t>0.01</a:t>
                      </a:r>
                      <a:endParaRPr lang="x-none" altLang="ja-JP" sz="1200" b="0" i="0" u="none" strike="noStrike" noProof="0">
                        <a:solidFill>
                          <a:srgbClr val="0093D0"/>
                        </a:solidFill>
                        <a:effectLst/>
                        <a:latin typeface="+mn-lt"/>
                        <a:ea typeface="+mn-ea"/>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x-none" altLang="ja-JP" sz="1200" b="0" i="0" u="none" strike="noStrike" noProof="0" smtClean="0">
                          <a:solidFill>
                            <a:srgbClr val="0093D0"/>
                          </a:solidFill>
                          <a:effectLst/>
                          <a:latin typeface="+mn-lt"/>
                          <a:ea typeface="+mn-ea"/>
                        </a:rPr>
                        <a:t>1</a:t>
                      </a:r>
                      <a:endParaRPr lang="x-none" altLang="ja-JP" sz="1200" b="0" i="0" u="none" strike="noStrike" noProof="0">
                        <a:solidFill>
                          <a:srgbClr val="0093D0"/>
                        </a:solidFill>
                        <a:effectLst/>
                        <a:latin typeface="+mn-lt"/>
                        <a:ea typeface="+mn-ea"/>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x-none" altLang="ja-JP" sz="1200" b="0" i="0" u="none" strike="noStrike" noProof="0" smtClean="0">
                          <a:solidFill>
                            <a:srgbClr val="0093D0"/>
                          </a:solidFill>
                          <a:effectLst/>
                          <a:latin typeface="+mn-lt"/>
                          <a:ea typeface="+mn-ea"/>
                        </a:rPr>
                        <a:t>0.01</a:t>
                      </a:r>
                      <a:endParaRPr lang="x-none" altLang="ja-JP" sz="1200" b="0" i="0" u="none" strike="noStrike" noProof="0">
                        <a:solidFill>
                          <a:srgbClr val="0093D0"/>
                        </a:solidFill>
                        <a:effectLst/>
                        <a:latin typeface="+mn-lt"/>
                        <a:ea typeface="+mn-ea"/>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x-none" altLang="ja-JP" sz="1200" b="0" i="0" u="none" strike="noStrike" noProof="0" smtClean="0">
                          <a:solidFill>
                            <a:srgbClr val="0093D0"/>
                          </a:solidFill>
                          <a:effectLst/>
                          <a:latin typeface="+mn-lt"/>
                          <a:ea typeface="+mn-ea"/>
                        </a:rPr>
                        <a:t>0.5</a:t>
                      </a:r>
                      <a:endParaRPr lang="x-none" altLang="ja-JP" sz="1200" b="0" i="0" u="none" strike="noStrike" noProof="0">
                        <a:solidFill>
                          <a:srgbClr val="0093D0"/>
                        </a:solidFill>
                        <a:effectLst/>
                        <a:latin typeface="+mn-lt"/>
                        <a:ea typeface="+mn-ea"/>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x-none" altLang="ja-JP" sz="1200" b="0" i="0" u="none" strike="noStrike" noProof="0" smtClean="0">
                          <a:solidFill>
                            <a:srgbClr val="0093D0"/>
                          </a:solidFill>
                          <a:effectLst/>
                          <a:latin typeface="+mn-lt"/>
                          <a:ea typeface="+mn-ea"/>
                        </a:rPr>
                        <a:t>0.005</a:t>
                      </a:r>
                      <a:endParaRPr lang="x-none" altLang="ja-JP" sz="1200" b="0" i="0" u="none" strike="noStrike" noProof="0">
                        <a:solidFill>
                          <a:srgbClr val="0093D0"/>
                        </a:solidFill>
                        <a:effectLst/>
                        <a:latin typeface="+mn-lt"/>
                        <a:ea typeface="+mn-ea"/>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2"/>
                  </a:ext>
                </a:extLst>
              </a:tr>
              <a:tr h="275902">
                <a:tc>
                  <a:txBody>
                    <a:bodyPr/>
                    <a:lstStyle/>
                    <a:p>
                      <a:pPr algn="l" rtl="0" fontAlgn="ctr"/>
                      <a:r>
                        <a:rPr lang="ja-JP" altLang="x-none" sz="1200" b="1" i="0" u="none" strike="noStrike" noProof="0" smtClean="0">
                          <a:solidFill>
                            <a:srgbClr val="0093D0"/>
                          </a:solidFill>
                          <a:effectLst/>
                          <a:latin typeface="+mn-lt"/>
                          <a:ea typeface="+mn-ea"/>
                        </a:rPr>
                        <a:t>マンニトール</a:t>
                      </a:r>
                      <a:endParaRPr lang="ja-JP" altLang="x-none" sz="1200" b="1" i="0" u="none" strike="noStrike" noProof="0">
                        <a:solidFill>
                          <a:srgbClr val="0093D0"/>
                        </a:solidFill>
                        <a:effectLst/>
                        <a:latin typeface="+mn-lt"/>
                        <a:ea typeface="+mn-ea"/>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x-none" altLang="ja-JP" sz="1200" b="0" i="0" u="none" strike="noStrike" noProof="0" smtClean="0">
                          <a:solidFill>
                            <a:srgbClr val="0093D0"/>
                          </a:solidFill>
                          <a:effectLst/>
                          <a:latin typeface="+mn-lt"/>
                          <a:ea typeface="+mn-ea"/>
                        </a:rPr>
                        <a:t>0.18</a:t>
                      </a:r>
                      <a:endParaRPr lang="x-none" altLang="ja-JP" sz="1200" b="0" i="0" u="none" strike="noStrike" noProof="0">
                        <a:solidFill>
                          <a:srgbClr val="0093D0"/>
                        </a:solidFill>
                        <a:effectLst/>
                        <a:latin typeface="+mn-lt"/>
                        <a:ea typeface="+mn-ea"/>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x-none" altLang="ja-JP" sz="1200" b="0" i="0" u="none" strike="noStrike" noProof="0" smtClean="0">
                          <a:solidFill>
                            <a:srgbClr val="0093D0"/>
                          </a:solidFill>
                          <a:effectLst/>
                          <a:latin typeface="+mn-lt"/>
                          <a:ea typeface="+mn-ea"/>
                        </a:rPr>
                        <a:t>0</a:t>
                      </a:r>
                      <a:endParaRPr lang="x-none" altLang="ja-JP" sz="1200" b="0" i="0" u="none" strike="noStrike" noProof="0">
                        <a:solidFill>
                          <a:srgbClr val="0093D0"/>
                        </a:solidFill>
                        <a:effectLst/>
                        <a:latin typeface="+mn-lt"/>
                        <a:ea typeface="+mn-ea"/>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x-none" altLang="ja-JP" sz="1200" b="0" i="0" u="none" strike="noStrike" noProof="0" smtClean="0">
                          <a:solidFill>
                            <a:srgbClr val="0093D0"/>
                          </a:solidFill>
                          <a:effectLst/>
                          <a:latin typeface="+mn-lt"/>
                          <a:ea typeface="+mn-ea"/>
                        </a:rPr>
                        <a:t>0</a:t>
                      </a:r>
                      <a:endParaRPr lang="x-none" altLang="ja-JP" sz="1200" b="0" i="0" u="none" strike="noStrike" noProof="0">
                        <a:solidFill>
                          <a:srgbClr val="0093D0"/>
                        </a:solidFill>
                        <a:effectLst/>
                        <a:latin typeface="+mn-lt"/>
                        <a:ea typeface="+mn-ea"/>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x-none" altLang="ja-JP" sz="1200" b="0" i="0" u="none" strike="noStrike" noProof="0" smtClean="0">
                          <a:solidFill>
                            <a:srgbClr val="0093D0"/>
                          </a:solidFill>
                          <a:effectLst/>
                          <a:latin typeface="+mn-lt"/>
                          <a:ea typeface="+mn-ea"/>
                        </a:rPr>
                        <a:t>0</a:t>
                      </a:r>
                      <a:endParaRPr lang="x-none" altLang="ja-JP" sz="1200" b="0" i="0" u="none" strike="noStrike" noProof="0">
                        <a:solidFill>
                          <a:srgbClr val="0093D0"/>
                        </a:solidFill>
                        <a:effectLst/>
                        <a:latin typeface="+mn-lt"/>
                        <a:ea typeface="+mn-ea"/>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x-none" altLang="ja-JP" sz="1200" b="0" i="0" u="none" strike="noStrike" noProof="0" smtClean="0">
                          <a:solidFill>
                            <a:srgbClr val="0093D0"/>
                          </a:solidFill>
                          <a:effectLst/>
                          <a:latin typeface="+mn-lt"/>
                          <a:ea typeface="+mn-ea"/>
                        </a:rPr>
                        <a:t>0</a:t>
                      </a:r>
                      <a:endParaRPr lang="x-none" altLang="ja-JP" sz="1200" b="0" i="0" u="none" strike="noStrike" noProof="0">
                        <a:solidFill>
                          <a:srgbClr val="0093D0"/>
                        </a:solidFill>
                        <a:effectLst/>
                        <a:latin typeface="+mn-lt"/>
                        <a:ea typeface="+mn-ea"/>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x-none" altLang="ja-JP" sz="1200" b="0" i="0" u="none" strike="noStrike" noProof="0" smtClean="0">
                          <a:solidFill>
                            <a:srgbClr val="0093D0"/>
                          </a:solidFill>
                          <a:effectLst/>
                          <a:latin typeface="+mn-lt"/>
                          <a:ea typeface="+mn-ea"/>
                        </a:rPr>
                        <a:t>0</a:t>
                      </a:r>
                      <a:endParaRPr lang="x-none" altLang="ja-JP" sz="1200" b="0" i="0" u="none" strike="noStrike" noProof="0">
                        <a:solidFill>
                          <a:srgbClr val="0093D0"/>
                        </a:solidFill>
                        <a:effectLst/>
                        <a:latin typeface="+mn-lt"/>
                        <a:ea typeface="+mn-ea"/>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x-none" altLang="ja-JP" sz="1200" b="0" i="0" u="none" strike="noStrike" noProof="0" smtClean="0">
                          <a:solidFill>
                            <a:srgbClr val="0093D0"/>
                          </a:solidFill>
                          <a:effectLst/>
                          <a:latin typeface="+mn-lt"/>
                          <a:ea typeface="+mn-ea"/>
                        </a:rPr>
                        <a:t>0</a:t>
                      </a:r>
                      <a:endParaRPr lang="x-none" altLang="ja-JP" sz="1200" b="0" i="0" u="none" strike="noStrike" noProof="0">
                        <a:solidFill>
                          <a:srgbClr val="0093D0"/>
                        </a:solidFill>
                        <a:effectLst/>
                        <a:latin typeface="+mn-lt"/>
                        <a:ea typeface="+mn-ea"/>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x-none" altLang="ja-JP" sz="1200" b="0" i="0" u="none" strike="noStrike" noProof="0" smtClean="0">
                          <a:solidFill>
                            <a:srgbClr val="0093D0"/>
                          </a:solidFill>
                          <a:effectLst/>
                          <a:latin typeface="+mn-lt"/>
                          <a:ea typeface="+mn-ea"/>
                        </a:rPr>
                        <a:t>0</a:t>
                      </a:r>
                      <a:endParaRPr lang="x-none" altLang="ja-JP" sz="1200" b="0" i="0" u="none" strike="noStrike" noProof="0">
                        <a:solidFill>
                          <a:srgbClr val="0093D0"/>
                        </a:solidFill>
                        <a:effectLst/>
                        <a:latin typeface="+mn-lt"/>
                        <a:ea typeface="+mn-ea"/>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x-none" altLang="ja-JP" sz="1200" b="0" i="0" u="none" strike="noStrike" noProof="0" smtClean="0">
                          <a:solidFill>
                            <a:srgbClr val="0093D0"/>
                          </a:solidFill>
                          <a:effectLst/>
                          <a:latin typeface="+mn-lt"/>
                          <a:ea typeface="+mn-ea"/>
                        </a:rPr>
                        <a:t>0</a:t>
                      </a:r>
                      <a:endParaRPr lang="x-none" altLang="ja-JP" sz="1200" b="0" i="0" u="none" strike="noStrike" noProof="0">
                        <a:solidFill>
                          <a:srgbClr val="0093D0"/>
                        </a:solidFill>
                        <a:effectLst/>
                        <a:latin typeface="+mn-lt"/>
                        <a:ea typeface="+mn-ea"/>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x-none" altLang="ja-JP" sz="1200" b="0" i="0" u="none" strike="noStrike" noProof="0" smtClean="0">
                          <a:solidFill>
                            <a:srgbClr val="0093D0"/>
                          </a:solidFill>
                          <a:effectLst/>
                          <a:latin typeface="+mn-lt"/>
                          <a:ea typeface="+mn-ea"/>
                        </a:rPr>
                        <a:t>0</a:t>
                      </a:r>
                      <a:endParaRPr lang="x-none" altLang="ja-JP" sz="1200" b="0" i="0" u="none" strike="noStrike" noProof="0">
                        <a:solidFill>
                          <a:srgbClr val="0093D0"/>
                        </a:solidFill>
                        <a:effectLst/>
                        <a:latin typeface="+mn-lt"/>
                        <a:ea typeface="+mn-ea"/>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x-none" altLang="ja-JP" sz="1200" b="0" i="0" u="none" strike="noStrike" noProof="0" smtClean="0">
                          <a:solidFill>
                            <a:srgbClr val="0093D0"/>
                          </a:solidFill>
                          <a:effectLst/>
                          <a:latin typeface="+mn-lt"/>
                          <a:ea typeface="+mn-ea"/>
                        </a:rPr>
                        <a:t>0</a:t>
                      </a:r>
                      <a:endParaRPr lang="x-none" altLang="ja-JP" sz="1200" b="0" i="0" u="none" strike="noStrike" noProof="0">
                        <a:solidFill>
                          <a:srgbClr val="0093D0"/>
                        </a:solidFill>
                        <a:effectLst/>
                        <a:latin typeface="+mn-lt"/>
                        <a:ea typeface="+mn-ea"/>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x-none" altLang="ja-JP" sz="1200" b="0" i="0" u="none" strike="noStrike" noProof="0" smtClean="0">
                          <a:solidFill>
                            <a:srgbClr val="0093D0"/>
                          </a:solidFill>
                          <a:effectLst/>
                          <a:latin typeface="+mn-lt"/>
                          <a:ea typeface="+mn-ea"/>
                        </a:rPr>
                        <a:t>0</a:t>
                      </a:r>
                      <a:endParaRPr lang="x-none" altLang="ja-JP" sz="1200" b="0" i="0" u="none" strike="noStrike" noProof="0">
                        <a:solidFill>
                          <a:srgbClr val="0093D0"/>
                        </a:solidFill>
                        <a:effectLst/>
                        <a:latin typeface="+mn-lt"/>
                        <a:ea typeface="+mn-ea"/>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x-none" altLang="ja-JP" sz="1200" b="0" i="0" u="none" strike="noStrike" noProof="0" smtClean="0">
                          <a:solidFill>
                            <a:srgbClr val="0093D0"/>
                          </a:solidFill>
                          <a:effectLst/>
                          <a:latin typeface="+mn-lt"/>
                          <a:ea typeface="+mn-ea"/>
                        </a:rPr>
                        <a:t>0</a:t>
                      </a:r>
                      <a:endParaRPr lang="x-none" altLang="ja-JP" sz="1200" b="0" i="0" u="none" strike="noStrike" noProof="0">
                        <a:solidFill>
                          <a:srgbClr val="0093D0"/>
                        </a:solidFill>
                        <a:effectLst/>
                        <a:latin typeface="+mn-lt"/>
                        <a:ea typeface="+mn-ea"/>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x-none" altLang="ja-JP" sz="1200" b="0" i="0" u="none" strike="noStrike" noProof="0" smtClean="0">
                          <a:solidFill>
                            <a:srgbClr val="0093D0"/>
                          </a:solidFill>
                          <a:effectLst/>
                          <a:latin typeface="+mn-lt"/>
                          <a:ea typeface="+mn-ea"/>
                        </a:rPr>
                        <a:t>0</a:t>
                      </a:r>
                      <a:endParaRPr lang="x-none" altLang="ja-JP" sz="1200" b="0" i="0" u="none" strike="noStrike" noProof="0">
                        <a:solidFill>
                          <a:srgbClr val="0093D0"/>
                        </a:solidFill>
                        <a:effectLst/>
                        <a:latin typeface="+mn-lt"/>
                        <a:ea typeface="+mn-ea"/>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x-none" altLang="ja-JP" sz="1200" b="0" i="0" u="none" strike="noStrike" noProof="0" smtClean="0">
                          <a:solidFill>
                            <a:srgbClr val="0093D0"/>
                          </a:solidFill>
                          <a:effectLst/>
                          <a:latin typeface="+mn-lt"/>
                          <a:ea typeface="+mn-ea"/>
                        </a:rPr>
                        <a:t>0</a:t>
                      </a:r>
                      <a:endParaRPr lang="x-none" altLang="ja-JP" sz="1200" b="0" i="0" u="none" strike="noStrike" noProof="0">
                        <a:solidFill>
                          <a:srgbClr val="0093D0"/>
                        </a:solidFill>
                        <a:effectLst/>
                        <a:latin typeface="+mn-lt"/>
                        <a:ea typeface="+mn-ea"/>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3"/>
                  </a:ext>
                </a:extLst>
              </a:tr>
              <a:tr h="275902">
                <a:tc>
                  <a:txBody>
                    <a:bodyPr/>
                    <a:lstStyle/>
                    <a:p>
                      <a:pPr algn="l" rtl="0" fontAlgn="ctr"/>
                      <a:r>
                        <a:rPr lang="ja-JP" altLang="x-none" sz="1200" b="1" i="0" u="none" strike="noStrike" noProof="0" smtClean="0">
                          <a:solidFill>
                            <a:srgbClr val="0093D0"/>
                          </a:solidFill>
                          <a:effectLst/>
                          <a:latin typeface="+mn-lt"/>
                          <a:ea typeface="+mn-ea"/>
                        </a:rPr>
                        <a:t>ポリソルベート</a:t>
                      </a:r>
                      <a:r>
                        <a:rPr lang="x-none" altLang="ja-JP" sz="1200" b="1" i="0" u="none" strike="noStrike" noProof="0" smtClean="0">
                          <a:solidFill>
                            <a:srgbClr val="0093D0"/>
                          </a:solidFill>
                          <a:effectLst/>
                          <a:latin typeface="+mn-lt"/>
                          <a:ea typeface="+mn-ea"/>
                        </a:rPr>
                        <a:t>80</a:t>
                      </a:r>
                      <a:endParaRPr lang="x-none" altLang="ja-JP" sz="1200" b="1" i="0" u="none" strike="noStrike" noProof="0">
                        <a:solidFill>
                          <a:srgbClr val="0093D0"/>
                        </a:solidFill>
                        <a:effectLst/>
                        <a:latin typeface="+mn-lt"/>
                        <a:ea typeface="+mn-ea"/>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x-none" altLang="ja-JP" sz="1200" b="0" i="0" u="none" strike="noStrike" noProof="0" smtClean="0">
                          <a:solidFill>
                            <a:srgbClr val="0093D0"/>
                          </a:solidFill>
                          <a:effectLst/>
                          <a:latin typeface="+mn-lt"/>
                          <a:ea typeface="+mn-ea"/>
                        </a:rPr>
                        <a:t>0.01</a:t>
                      </a:r>
                      <a:endParaRPr lang="x-none" altLang="ja-JP" sz="1200" b="0" i="0" u="none" strike="noStrike" noProof="0">
                        <a:solidFill>
                          <a:srgbClr val="0093D0"/>
                        </a:solidFill>
                        <a:effectLst/>
                        <a:latin typeface="+mn-lt"/>
                        <a:ea typeface="+mn-ea"/>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x-none" altLang="ja-JP" sz="1200" b="0" i="0" u="none" strike="noStrike" noProof="0" smtClean="0">
                          <a:solidFill>
                            <a:srgbClr val="0093D0"/>
                          </a:solidFill>
                          <a:effectLst/>
                          <a:latin typeface="+mn-lt"/>
                          <a:ea typeface="+mn-ea"/>
                        </a:rPr>
                        <a:t>0</a:t>
                      </a:r>
                      <a:endParaRPr lang="x-none" altLang="ja-JP" sz="1200" b="0" i="0" u="none" strike="noStrike" noProof="0">
                        <a:solidFill>
                          <a:srgbClr val="0093D0"/>
                        </a:solidFill>
                        <a:effectLst/>
                        <a:latin typeface="+mn-lt"/>
                        <a:ea typeface="+mn-ea"/>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x-none" altLang="ja-JP" sz="1200" b="0" i="0" u="none" strike="noStrike" noProof="0" smtClean="0">
                          <a:solidFill>
                            <a:srgbClr val="0093D0"/>
                          </a:solidFill>
                          <a:effectLst/>
                          <a:latin typeface="+mn-lt"/>
                          <a:ea typeface="+mn-ea"/>
                        </a:rPr>
                        <a:t>0</a:t>
                      </a:r>
                      <a:endParaRPr lang="x-none" altLang="ja-JP" sz="1200" b="0" i="0" u="none" strike="noStrike" noProof="0">
                        <a:solidFill>
                          <a:srgbClr val="0093D0"/>
                        </a:solidFill>
                        <a:effectLst/>
                        <a:latin typeface="+mn-lt"/>
                        <a:ea typeface="+mn-ea"/>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x-none" altLang="ja-JP" sz="1200" b="0" i="0" u="none" strike="noStrike" noProof="0" smtClean="0">
                          <a:solidFill>
                            <a:srgbClr val="0093D0"/>
                          </a:solidFill>
                          <a:effectLst/>
                          <a:latin typeface="+mn-lt"/>
                          <a:ea typeface="+mn-ea"/>
                        </a:rPr>
                        <a:t>0</a:t>
                      </a:r>
                      <a:endParaRPr lang="x-none" altLang="ja-JP" sz="1200" b="0" i="0" u="none" strike="noStrike" noProof="0">
                        <a:solidFill>
                          <a:srgbClr val="0093D0"/>
                        </a:solidFill>
                        <a:effectLst/>
                        <a:latin typeface="+mn-lt"/>
                        <a:ea typeface="+mn-ea"/>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x-none" altLang="ja-JP" sz="1200" b="0" i="0" u="none" strike="noStrike" noProof="0" smtClean="0">
                          <a:solidFill>
                            <a:srgbClr val="0093D0"/>
                          </a:solidFill>
                          <a:effectLst/>
                          <a:latin typeface="+mn-lt"/>
                          <a:ea typeface="+mn-ea"/>
                        </a:rPr>
                        <a:t>0</a:t>
                      </a:r>
                      <a:endParaRPr lang="x-none" altLang="ja-JP" sz="1200" b="0" i="0" u="none" strike="noStrike" noProof="0">
                        <a:solidFill>
                          <a:srgbClr val="0093D0"/>
                        </a:solidFill>
                        <a:effectLst/>
                        <a:latin typeface="+mn-lt"/>
                        <a:ea typeface="+mn-ea"/>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x-none" altLang="ja-JP" sz="1200" b="0" i="0" u="none" strike="noStrike" noProof="0" smtClean="0">
                          <a:solidFill>
                            <a:srgbClr val="0093D0"/>
                          </a:solidFill>
                          <a:effectLst/>
                          <a:latin typeface="+mn-lt"/>
                          <a:ea typeface="+mn-ea"/>
                        </a:rPr>
                        <a:t>0</a:t>
                      </a:r>
                      <a:endParaRPr lang="x-none" altLang="ja-JP" sz="1200" b="0" i="0" u="none" strike="noStrike" noProof="0">
                        <a:solidFill>
                          <a:srgbClr val="0093D0"/>
                        </a:solidFill>
                        <a:effectLst/>
                        <a:latin typeface="+mn-lt"/>
                        <a:ea typeface="+mn-ea"/>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x-none" altLang="ja-JP" sz="1200" b="0" i="0" u="none" strike="noStrike" noProof="0" smtClean="0">
                          <a:solidFill>
                            <a:srgbClr val="0093D0"/>
                          </a:solidFill>
                          <a:effectLst/>
                          <a:latin typeface="+mn-lt"/>
                          <a:ea typeface="+mn-ea"/>
                        </a:rPr>
                        <a:t>0</a:t>
                      </a:r>
                      <a:endParaRPr lang="x-none" altLang="ja-JP" sz="1200" b="0" i="0" u="none" strike="noStrike" noProof="0">
                        <a:solidFill>
                          <a:srgbClr val="0093D0"/>
                        </a:solidFill>
                        <a:effectLst/>
                        <a:latin typeface="+mn-lt"/>
                        <a:ea typeface="+mn-ea"/>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x-none" altLang="ja-JP" sz="1200" b="0" i="0" u="none" strike="noStrike" noProof="0" smtClean="0">
                          <a:solidFill>
                            <a:srgbClr val="0093D0"/>
                          </a:solidFill>
                          <a:effectLst/>
                          <a:latin typeface="+mn-lt"/>
                          <a:ea typeface="+mn-ea"/>
                        </a:rPr>
                        <a:t>0</a:t>
                      </a:r>
                      <a:endParaRPr lang="x-none" altLang="ja-JP" sz="1200" b="0" i="0" u="none" strike="noStrike" noProof="0">
                        <a:solidFill>
                          <a:srgbClr val="0093D0"/>
                        </a:solidFill>
                        <a:effectLst/>
                        <a:latin typeface="+mn-lt"/>
                        <a:ea typeface="+mn-ea"/>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x-none" altLang="ja-JP" sz="1200" b="0" i="0" u="none" strike="noStrike" noProof="0" smtClean="0">
                          <a:solidFill>
                            <a:srgbClr val="0093D0"/>
                          </a:solidFill>
                          <a:effectLst/>
                          <a:latin typeface="+mn-lt"/>
                          <a:ea typeface="+mn-ea"/>
                        </a:rPr>
                        <a:t>0</a:t>
                      </a:r>
                      <a:endParaRPr lang="x-none" altLang="ja-JP" sz="1200" b="0" i="0" u="none" strike="noStrike" noProof="0">
                        <a:solidFill>
                          <a:srgbClr val="0093D0"/>
                        </a:solidFill>
                        <a:effectLst/>
                        <a:latin typeface="+mn-lt"/>
                        <a:ea typeface="+mn-ea"/>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x-none" altLang="ja-JP" sz="1200" b="0" i="0" u="none" strike="noStrike" noProof="0" smtClean="0">
                          <a:solidFill>
                            <a:srgbClr val="0093D0"/>
                          </a:solidFill>
                          <a:effectLst/>
                          <a:latin typeface="+mn-lt"/>
                          <a:ea typeface="+mn-ea"/>
                        </a:rPr>
                        <a:t>0</a:t>
                      </a:r>
                      <a:endParaRPr lang="x-none" altLang="ja-JP" sz="1200" b="0" i="0" u="none" strike="noStrike" noProof="0">
                        <a:solidFill>
                          <a:srgbClr val="0093D0"/>
                        </a:solidFill>
                        <a:effectLst/>
                        <a:latin typeface="+mn-lt"/>
                        <a:ea typeface="+mn-ea"/>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x-none" altLang="ja-JP" sz="1200" b="0" i="0" u="none" strike="noStrike" noProof="0" smtClean="0">
                          <a:solidFill>
                            <a:srgbClr val="0093D0"/>
                          </a:solidFill>
                          <a:effectLst/>
                          <a:latin typeface="+mn-lt"/>
                          <a:ea typeface="+mn-ea"/>
                        </a:rPr>
                        <a:t>0</a:t>
                      </a:r>
                      <a:endParaRPr lang="x-none" altLang="ja-JP" sz="1200" b="0" i="0" u="none" strike="noStrike" noProof="0">
                        <a:solidFill>
                          <a:srgbClr val="0093D0"/>
                        </a:solidFill>
                        <a:effectLst/>
                        <a:latin typeface="+mn-lt"/>
                        <a:ea typeface="+mn-ea"/>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x-none" altLang="ja-JP" sz="1200" b="0" i="0" u="none" strike="noStrike" noProof="0" smtClean="0">
                          <a:solidFill>
                            <a:srgbClr val="0093D0"/>
                          </a:solidFill>
                          <a:effectLst/>
                          <a:latin typeface="+mn-lt"/>
                          <a:ea typeface="+mn-ea"/>
                        </a:rPr>
                        <a:t>0</a:t>
                      </a:r>
                      <a:endParaRPr lang="x-none" altLang="ja-JP" sz="1200" b="0" i="0" u="none" strike="noStrike" noProof="0">
                        <a:solidFill>
                          <a:srgbClr val="0093D0"/>
                        </a:solidFill>
                        <a:effectLst/>
                        <a:latin typeface="+mn-lt"/>
                        <a:ea typeface="+mn-ea"/>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x-none" altLang="ja-JP" sz="1200" b="0" i="0" u="none" strike="noStrike" noProof="0" smtClean="0">
                          <a:solidFill>
                            <a:srgbClr val="0093D0"/>
                          </a:solidFill>
                          <a:effectLst/>
                          <a:latin typeface="+mn-lt"/>
                          <a:ea typeface="+mn-ea"/>
                        </a:rPr>
                        <a:t>0</a:t>
                      </a:r>
                      <a:endParaRPr lang="x-none" altLang="ja-JP" sz="1200" b="0" i="0" u="none" strike="noStrike" noProof="0">
                        <a:solidFill>
                          <a:srgbClr val="0093D0"/>
                        </a:solidFill>
                        <a:effectLst/>
                        <a:latin typeface="+mn-lt"/>
                        <a:ea typeface="+mn-ea"/>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x-none" altLang="ja-JP" sz="1200" b="0" i="0" u="none" strike="noStrike" noProof="0" smtClean="0">
                          <a:solidFill>
                            <a:srgbClr val="0093D0"/>
                          </a:solidFill>
                          <a:effectLst/>
                          <a:latin typeface="+mn-lt"/>
                          <a:ea typeface="+mn-ea"/>
                        </a:rPr>
                        <a:t>0</a:t>
                      </a:r>
                      <a:endParaRPr lang="x-none" altLang="ja-JP" sz="1200" b="0" i="0" u="none" strike="noStrike" noProof="0">
                        <a:solidFill>
                          <a:srgbClr val="0093D0"/>
                        </a:solidFill>
                        <a:effectLst/>
                        <a:latin typeface="+mn-lt"/>
                        <a:ea typeface="+mn-ea"/>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x-none" altLang="ja-JP" sz="1200" b="0" i="0" u="none" strike="noStrike" noProof="0" smtClean="0">
                          <a:solidFill>
                            <a:srgbClr val="0093D0"/>
                          </a:solidFill>
                          <a:effectLst/>
                          <a:latin typeface="+mn-lt"/>
                          <a:ea typeface="+mn-ea"/>
                        </a:rPr>
                        <a:t>0</a:t>
                      </a:r>
                      <a:endParaRPr lang="x-none" altLang="ja-JP" sz="1200" b="0" i="0" u="none" strike="noStrike" noProof="0">
                        <a:solidFill>
                          <a:srgbClr val="0093D0"/>
                        </a:solidFill>
                        <a:effectLst/>
                        <a:latin typeface="+mn-lt"/>
                        <a:ea typeface="+mn-ea"/>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4"/>
                  </a:ext>
                </a:extLst>
              </a:tr>
              <a:tr h="324422">
                <a:tc>
                  <a:txBody>
                    <a:bodyPr/>
                    <a:lstStyle/>
                    <a:p>
                      <a:pPr algn="l" rtl="0" fontAlgn="ctr"/>
                      <a:r>
                        <a:rPr lang="ja-JP" altLang="x-none" sz="1200" b="1" i="0" u="none" strike="noStrike" noProof="0" smtClean="0">
                          <a:solidFill>
                            <a:srgbClr val="0093D0"/>
                          </a:solidFill>
                          <a:effectLst/>
                          <a:latin typeface="+mn-lt"/>
                          <a:ea typeface="+mn-ea"/>
                        </a:rPr>
                        <a:t>炭酸ナトリウム</a:t>
                      </a:r>
                      <a:endParaRPr lang="ja-JP" altLang="x-none" sz="1200" b="1" i="0" u="none" strike="noStrike" noProof="0">
                        <a:solidFill>
                          <a:srgbClr val="0093D0"/>
                        </a:solidFill>
                        <a:effectLst/>
                        <a:latin typeface="+mn-lt"/>
                        <a:ea typeface="+mn-ea"/>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x-none" altLang="ja-JP" sz="1200" b="0" i="0" u="none" strike="noStrike" noProof="0" smtClean="0">
                          <a:solidFill>
                            <a:srgbClr val="0093D0"/>
                          </a:solidFill>
                          <a:effectLst/>
                          <a:latin typeface="+mn-lt"/>
                          <a:ea typeface="+mn-ea"/>
                        </a:rPr>
                        <a:t>0.10</a:t>
                      </a:r>
                      <a:endParaRPr lang="x-none" altLang="ja-JP" sz="1200" b="0" i="0" u="none" strike="noStrike" noProof="0">
                        <a:solidFill>
                          <a:srgbClr val="0093D0"/>
                        </a:solidFill>
                        <a:effectLst/>
                        <a:latin typeface="+mn-lt"/>
                        <a:ea typeface="+mn-ea"/>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x-none" altLang="ja-JP" sz="1200" b="0" i="0" u="none" strike="noStrike" noProof="0" smtClean="0">
                          <a:solidFill>
                            <a:srgbClr val="0093D0"/>
                          </a:solidFill>
                          <a:effectLst/>
                          <a:latin typeface="+mn-lt"/>
                          <a:ea typeface="+mn-ea"/>
                        </a:rPr>
                        <a:t>2</a:t>
                      </a:r>
                      <a:endParaRPr lang="x-none" altLang="ja-JP" sz="1200" b="0" i="0" u="none" strike="noStrike" noProof="0">
                        <a:solidFill>
                          <a:srgbClr val="0093D0"/>
                        </a:solidFill>
                        <a:effectLst/>
                        <a:latin typeface="+mn-lt"/>
                        <a:ea typeface="+mn-ea"/>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x-none" altLang="ja-JP" sz="1200" b="0" i="0" u="none" strike="noStrike" noProof="0" smtClean="0">
                          <a:solidFill>
                            <a:srgbClr val="0093D0"/>
                          </a:solidFill>
                          <a:effectLst/>
                          <a:latin typeface="+mn-lt"/>
                          <a:ea typeface="+mn-ea"/>
                        </a:rPr>
                        <a:t>0.2</a:t>
                      </a:r>
                      <a:endParaRPr lang="x-none" altLang="ja-JP" sz="1200" b="0" i="0" u="none" strike="noStrike" noProof="0">
                        <a:solidFill>
                          <a:srgbClr val="0093D0"/>
                        </a:solidFill>
                        <a:effectLst/>
                        <a:latin typeface="+mn-lt"/>
                        <a:ea typeface="+mn-ea"/>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x-none" altLang="ja-JP" sz="1200" b="0" i="0" u="none" strike="noStrike" noProof="0" smtClean="0">
                          <a:solidFill>
                            <a:srgbClr val="0093D0"/>
                          </a:solidFill>
                          <a:effectLst/>
                          <a:latin typeface="+mn-lt"/>
                          <a:ea typeface="+mn-ea"/>
                        </a:rPr>
                        <a:t>1</a:t>
                      </a:r>
                      <a:endParaRPr lang="x-none" altLang="ja-JP" sz="1200" b="0" i="0" u="none" strike="noStrike" noProof="0">
                        <a:solidFill>
                          <a:srgbClr val="0093D0"/>
                        </a:solidFill>
                        <a:effectLst/>
                        <a:latin typeface="+mn-lt"/>
                        <a:ea typeface="+mn-ea"/>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x-none" altLang="ja-JP" sz="1200" b="0" i="0" u="none" strike="noStrike" noProof="0" smtClean="0">
                          <a:solidFill>
                            <a:srgbClr val="0093D0"/>
                          </a:solidFill>
                          <a:effectLst/>
                          <a:latin typeface="+mn-lt"/>
                          <a:ea typeface="+mn-ea"/>
                        </a:rPr>
                        <a:t>0.1</a:t>
                      </a:r>
                      <a:endParaRPr lang="x-none" altLang="ja-JP" sz="1200" b="0" i="0" u="none" strike="noStrike" noProof="0">
                        <a:solidFill>
                          <a:srgbClr val="0093D0"/>
                        </a:solidFill>
                        <a:effectLst/>
                        <a:latin typeface="+mn-lt"/>
                        <a:ea typeface="+mn-ea"/>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x-none" altLang="ja-JP" sz="1200" b="0" i="0" u="none" strike="noStrike" noProof="0" smtClean="0">
                          <a:solidFill>
                            <a:srgbClr val="0093D0"/>
                          </a:solidFill>
                          <a:effectLst/>
                          <a:latin typeface="+mn-lt"/>
                          <a:ea typeface="+mn-ea"/>
                        </a:rPr>
                        <a:t>0.2</a:t>
                      </a:r>
                      <a:endParaRPr lang="x-none" altLang="ja-JP" sz="1200" b="0" i="0" u="none" strike="noStrike" noProof="0">
                        <a:solidFill>
                          <a:srgbClr val="0093D0"/>
                        </a:solidFill>
                        <a:effectLst/>
                        <a:latin typeface="+mn-lt"/>
                        <a:ea typeface="+mn-ea"/>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x-none" altLang="ja-JP" sz="1200" b="0" i="0" u="none" strike="noStrike" noProof="0" smtClean="0">
                          <a:solidFill>
                            <a:srgbClr val="0093D0"/>
                          </a:solidFill>
                          <a:effectLst/>
                          <a:latin typeface="+mn-lt"/>
                          <a:ea typeface="+mn-ea"/>
                        </a:rPr>
                        <a:t>0.02</a:t>
                      </a:r>
                      <a:endParaRPr lang="x-none" altLang="ja-JP" sz="1200" b="0" i="0" u="none" strike="noStrike" noProof="0">
                        <a:solidFill>
                          <a:srgbClr val="0093D0"/>
                        </a:solidFill>
                        <a:effectLst/>
                        <a:latin typeface="+mn-lt"/>
                        <a:ea typeface="+mn-ea"/>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x-none" altLang="ja-JP" sz="1200" b="0" i="0" u="none" strike="noStrike" noProof="0" smtClean="0">
                          <a:solidFill>
                            <a:srgbClr val="0093D0"/>
                          </a:solidFill>
                          <a:effectLst/>
                          <a:latin typeface="+mn-lt"/>
                          <a:ea typeface="+mn-ea"/>
                        </a:rPr>
                        <a:t>0</a:t>
                      </a:r>
                      <a:endParaRPr lang="x-none" altLang="ja-JP" sz="1200" b="0" i="0" u="none" strike="noStrike" noProof="0">
                        <a:solidFill>
                          <a:srgbClr val="0093D0"/>
                        </a:solidFill>
                        <a:effectLst/>
                        <a:latin typeface="+mn-lt"/>
                        <a:ea typeface="+mn-ea"/>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x-none" altLang="ja-JP" sz="1200" b="0" i="0" u="none" strike="noStrike" noProof="0" smtClean="0">
                          <a:solidFill>
                            <a:srgbClr val="0093D0"/>
                          </a:solidFill>
                          <a:effectLst/>
                          <a:latin typeface="+mn-lt"/>
                          <a:ea typeface="+mn-ea"/>
                        </a:rPr>
                        <a:t>0</a:t>
                      </a:r>
                      <a:endParaRPr lang="x-none" altLang="ja-JP" sz="1200" b="0" i="0" u="none" strike="noStrike" noProof="0">
                        <a:solidFill>
                          <a:srgbClr val="0093D0"/>
                        </a:solidFill>
                        <a:effectLst/>
                        <a:latin typeface="+mn-lt"/>
                        <a:ea typeface="+mn-ea"/>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x-none" altLang="ja-JP" sz="1200" b="0" i="0" u="none" strike="noStrike" noProof="0" smtClean="0">
                          <a:solidFill>
                            <a:srgbClr val="0093D0"/>
                          </a:solidFill>
                          <a:effectLst/>
                          <a:latin typeface="+mn-lt"/>
                          <a:ea typeface="+mn-ea"/>
                        </a:rPr>
                        <a:t>0</a:t>
                      </a:r>
                      <a:endParaRPr lang="x-none" altLang="ja-JP" sz="1200" b="0" i="0" u="none" strike="noStrike" noProof="0">
                        <a:solidFill>
                          <a:srgbClr val="0093D0"/>
                        </a:solidFill>
                        <a:effectLst/>
                        <a:latin typeface="+mn-lt"/>
                        <a:ea typeface="+mn-ea"/>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x-none" altLang="ja-JP" sz="1200" b="0" i="0" u="none" strike="noStrike" noProof="0" smtClean="0">
                          <a:solidFill>
                            <a:srgbClr val="0093D0"/>
                          </a:solidFill>
                          <a:effectLst/>
                          <a:latin typeface="+mn-lt"/>
                          <a:ea typeface="+mn-ea"/>
                        </a:rPr>
                        <a:t>0</a:t>
                      </a:r>
                      <a:endParaRPr lang="x-none" altLang="ja-JP" sz="1200" b="0" i="0" u="none" strike="noStrike" noProof="0">
                        <a:solidFill>
                          <a:srgbClr val="0093D0"/>
                        </a:solidFill>
                        <a:effectLst/>
                        <a:latin typeface="+mn-lt"/>
                        <a:ea typeface="+mn-ea"/>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x-none" altLang="ja-JP" sz="1200" b="0" i="0" u="none" strike="noStrike" noProof="0" smtClean="0">
                          <a:solidFill>
                            <a:srgbClr val="0093D0"/>
                          </a:solidFill>
                          <a:effectLst/>
                          <a:latin typeface="+mn-lt"/>
                          <a:ea typeface="+mn-ea"/>
                        </a:rPr>
                        <a:t>0.1</a:t>
                      </a:r>
                      <a:endParaRPr lang="x-none" altLang="ja-JP" sz="1200" b="0" i="0" u="none" strike="noStrike" noProof="0">
                        <a:solidFill>
                          <a:srgbClr val="0093D0"/>
                        </a:solidFill>
                        <a:effectLst/>
                        <a:latin typeface="+mn-lt"/>
                        <a:ea typeface="+mn-ea"/>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x-none" altLang="ja-JP" sz="1200" b="0" i="0" u="none" strike="noStrike" noProof="0" smtClean="0">
                          <a:solidFill>
                            <a:srgbClr val="0093D0"/>
                          </a:solidFill>
                          <a:effectLst/>
                          <a:latin typeface="+mn-lt"/>
                          <a:ea typeface="+mn-ea"/>
                        </a:rPr>
                        <a:t>0.01</a:t>
                      </a:r>
                      <a:endParaRPr lang="x-none" altLang="ja-JP" sz="1200" b="0" i="0" u="none" strike="noStrike" noProof="0">
                        <a:solidFill>
                          <a:srgbClr val="0093D0"/>
                        </a:solidFill>
                        <a:effectLst/>
                        <a:latin typeface="+mn-lt"/>
                        <a:ea typeface="+mn-ea"/>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x-none" altLang="ja-JP" sz="1200" b="0" i="0" u="none" strike="noStrike" noProof="0" smtClean="0">
                          <a:solidFill>
                            <a:srgbClr val="0093D0"/>
                          </a:solidFill>
                          <a:effectLst/>
                          <a:latin typeface="+mn-lt"/>
                          <a:ea typeface="+mn-ea"/>
                        </a:rPr>
                        <a:t>0.1</a:t>
                      </a:r>
                      <a:endParaRPr lang="x-none" altLang="ja-JP" sz="1200" b="0" i="0" u="none" strike="noStrike" noProof="0">
                        <a:solidFill>
                          <a:srgbClr val="0093D0"/>
                        </a:solidFill>
                        <a:effectLst/>
                        <a:latin typeface="+mn-lt"/>
                        <a:ea typeface="+mn-ea"/>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x-none" altLang="ja-JP" sz="1200" b="0" i="0" u="none" strike="noStrike" noProof="0" smtClean="0">
                          <a:solidFill>
                            <a:srgbClr val="0093D0"/>
                          </a:solidFill>
                          <a:effectLst/>
                          <a:latin typeface="+mn-lt"/>
                          <a:ea typeface="+mn-ea"/>
                        </a:rPr>
                        <a:t>0.01</a:t>
                      </a:r>
                      <a:endParaRPr lang="x-none" altLang="ja-JP" sz="1200" b="0" i="0" u="none" strike="noStrike" noProof="0">
                        <a:solidFill>
                          <a:srgbClr val="0093D0"/>
                        </a:solidFill>
                        <a:effectLst/>
                        <a:latin typeface="+mn-lt"/>
                        <a:ea typeface="+mn-ea"/>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5"/>
                  </a:ext>
                </a:extLst>
              </a:tr>
              <a:tr h="275902">
                <a:tc>
                  <a:txBody>
                    <a:bodyPr/>
                    <a:lstStyle/>
                    <a:p>
                      <a:pPr algn="l" rtl="0" fontAlgn="ctr"/>
                      <a:r>
                        <a:rPr lang="ja-JP" altLang="x-none" sz="1200" b="1" i="0" u="none" strike="noStrike" noProof="0" smtClean="0">
                          <a:solidFill>
                            <a:srgbClr val="0093D0"/>
                          </a:solidFill>
                          <a:effectLst/>
                          <a:latin typeface="+mn-lt"/>
                          <a:ea typeface="+mn-ea"/>
                        </a:rPr>
                        <a:t>エタノール</a:t>
                      </a:r>
                      <a:endParaRPr lang="ja-JP" altLang="x-none" sz="1200" b="1" i="0" u="none" strike="noStrike" noProof="0">
                        <a:solidFill>
                          <a:srgbClr val="0093D0"/>
                        </a:solidFill>
                        <a:effectLst/>
                        <a:latin typeface="+mn-lt"/>
                        <a:ea typeface="+mn-ea"/>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x-none" altLang="ja-JP" sz="1200" b="0" i="0" u="none" strike="noStrike" noProof="0" smtClean="0">
                          <a:solidFill>
                            <a:srgbClr val="0093D0"/>
                          </a:solidFill>
                          <a:effectLst/>
                          <a:latin typeface="+mn-lt"/>
                          <a:ea typeface="+mn-ea"/>
                        </a:rPr>
                        <a:t>0.20</a:t>
                      </a:r>
                      <a:endParaRPr lang="x-none" altLang="ja-JP" sz="1200" b="0" i="0" u="none" strike="noStrike" noProof="0">
                        <a:solidFill>
                          <a:srgbClr val="0093D0"/>
                        </a:solidFill>
                        <a:effectLst/>
                        <a:latin typeface="+mn-lt"/>
                        <a:ea typeface="+mn-ea"/>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x-none" altLang="ja-JP" sz="1200" b="0" i="0" u="none" strike="noStrike" noProof="0" smtClean="0">
                          <a:solidFill>
                            <a:srgbClr val="0093D0"/>
                          </a:solidFill>
                          <a:effectLst/>
                          <a:latin typeface="+mn-lt"/>
                          <a:ea typeface="+mn-ea"/>
                        </a:rPr>
                        <a:t>0</a:t>
                      </a:r>
                      <a:endParaRPr lang="x-none" altLang="ja-JP" sz="1200" b="0" i="0" u="none" strike="noStrike" noProof="0">
                        <a:solidFill>
                          <a:srgbClr val="0093D0"/>
                        </a:solidFill>
                        <a:effectLst/>
                        <a:latin typeface="+mn-lt"/>
                        <a:ea typeface="+mn-ea"/>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x-none" altLang="ja-JP" sz="1200" b="0" i="0" u="none" strike="noStrike" noProof="0" smtClean="0">
                          <a:solidFill>
                            <a:srgbClr val="0093D0"/>
                          </a:solidFill>
                          <a:effectLst/>
                          <a:latin typeface="+mn-lt"/>
                          <a:ea typeface="+mn-ea"/>
                        </a:rPr>
                        <a:t>0</a:t>
                      </a:r>
                      <a:endParaRPr lang="x-none" altLang="ja-JP" sz="1200" b="0" i="0" u="none" strike="noStrike" noProof="0">
                        <a:solidFill>
                          <a:srgbClr val="0093D0"/>
                        </a:solidFill>
                        <a:effectLst/>
                        <a:latin typeface="+mn-lt"/>
                        <a:ea typeface="+mn-ea"/>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x-none" altLang="ja-JP" sz="1200" b="0" i="0" u="none" strike="noStrike" noProof="0" smtClean="0">
                          <a:solidFill>
                            <a:srgbClr val="0093D0"/>
                          </a:solidFill>
                          <a:effectLst/>
                          <a:latin typeface="+mn-lt"/>
                          <a:ea typeface="+mn-ea"/>
                        </a:rPr>
                        <a:t>0</a:t>
                      </a:r>
                      <a:endParaRPr lang="x-none" altLang="ja-JP" sz="1200" b="0" i="0" u="none" strike="noStrike" noProof="0">
                        <a:solidFill>
                          <a:srgbClr val="0093D0"/>
                        </a:solidFill>
                        <a:effectLst/>
                        <a:latin typeface="+mn-lt"/>
                        <a:ea typeface="+mn-ea"/>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x-none" altLang="ja-JP" sz="1200" b="0" i="0" u="none" strike="noStrike" noProof="0" smtClean="0">
                          <a:solidFill>
                            <a:srgbClr val="0093D0"/>
                          </a:solidFill>
                          <a:effectLst/>
                          <a:latin typeface="+mn-lt"/>
                          <a:ea typeface="+mn-ea"/>
                        </a:rPr>
                        <a:t>0</a:t>
                      </a:r>
                      <a:endParaRPr lang="x-none" altLang="ja-JP" sz="1200" b="0" i="0" u="none" strike="noStrike" noProof="0">
                        <a:solidFill>
                          <a:srgbClr val="0093D0"/>
                        </a:solidFill>
                        <a:effectLst/>
                        <a:latin typeface="+mn-lt"/>
                        <a:ea typeface="+mn-ea"/>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x-none" altLang="ja-JP" sz="1200" b="0" i="0" u="none" strike="noStrike" noProof="0" smtClean="0">
                          <a:solidFill>
                            <a:srgbClr val="0093D0"/>
                          </a:solidFill>
                          <a:effectLst/>
                          <a:latin typeface="+mn-lt"/>
                          <a:ea typeface="+mn-ea"/>
                        </a:rPr>
                        <a:t>0</a:t>
                      </a:r>
                      <a:endParaRPr lang="x-none" altLang="ja-JP" sz="1200" b="0" i="0" u="none" strike="noStrike" noProof="0">
                        <a:solidFill>
                          <a:srgbClr val="0093D0"/>
                        </a:solidFill>
                        <a:effectLst/>
                        <a:latin typeface="+mn-lt"/>
                        <a:ea typeface="+mn-ea"/>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x-none" altLang="ja-JP" sz="1200" b="0" i="0" u="none" strike="noStrike" noProof="0" smtClean="0">
                          <a:solidFill>
                            <a:srgbClr val="0093D0"/>
                          </a:solidFill>
                          <a:effectLst/>
                          <a:latin typeface="+mn-lt"/>
                          <a:ea typeface="+mn-ea"/>
                        </a:rPr>
                        <a:t>0</a:t>
                      </a:r>
                      <a:endParaRPr lang="x-none" altLang="ja-JP" sz="1200" b="0" i="0" u="none" strike="noStrike" noProof="0">
                        <a:solidFill>
                          <a:srgbClr val="0093D0"/>
                        </a:solidFill>
                        <a:effectLst/>
                        <a:latin typeface="+mn-lt"/>
                        <a:ea typeface="+mn-ea"/>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x-none" altLang="ja-JP" sz="1200" b="0" i="0" u="none" strike="noStrike" noProof="0" smtClean="0">
                          <a:solidFill>
                            <a:srgbClr val="0093D0"/>
                          </a:solidFill>
                          <a:effectLst/>
                          <a:latin typeface="+mn-lt"/>
                          <a:ea typeface="+mn-ea"/>
                        </a:rPr>
                        <a:t>0</a:t>
                      </a:r>
                      <a:endParaRPr lang="x-none" altLang="ja-JP" sz="1200" b="0" i="0" u="none" strike="noStrike" noProof="0">
                        <a:solidFill>
                          <a:srgbClr val="0093D0"/>
                        </a:solidFill>
                        <a:effectLst/>
                        <a:latin typeface="+mn-lt"/>
                        <a:ea typeface="+mn-ea"/>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x-none" altLang="ja-JP" sz="1200" b="0" i="0" u="none" strike="noStrike" noProof="0" smtClean="0">
                          <a:solidFill>
                            <a:srgbClr val="0093D0"/>
                          </a:solidFill>
                          <a:effectLst/>
                          <a:latin typeface="+mn-lt"/>
                          <a:ea typeface="+mn-ea"/>
                        </a:rPr>
                        <a:t>0</a:t>
                      </a:r>
                      <a:endParaRPr lang="x-none" altLang="ja-JP" sz="1200" b="0" i="0" u="none" strike="noStrike" noProof="0">
                        <a:solidFill>
                          <a:srgbClr val="0093D0"/>
                        </a:solidFill>
                        <a:effectLst/>
                        <a:latin typeface="+mn-lt"/>
                        <a:ea typeface="+mn-ea"/>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x-none" altLang="ja-JP" sz="1200" b="0" i="0" u="none" strike="noStrike" noProof="0" smtClean="0">
                          <a:solidFill>
                            <a:srgbClr val="0093D0"/>
                          </a:solidFill>
                          <a:effectLst/>
                          <a:latin typeface="+mn-lt"/>
                          <a:ea typeface="+mn-ea"/>
                        </a:rPr>
                        <a:t>0</a:t>
                      </a:r>
                      <a:endParaRPr lang="x-none" altLang="ja-JP" sz="1200" b="0" i="0" u="none" strike="noStrike" noProof="0">
                        <a:solidFill>
                          <a:srgbClr val="0093D0"/>
                        </a:solidFill>
                        <a:effectLst/>
                        <a:latin typeface="+mn-lt"/>
                        <a:ea typeface="+mn-ea"/>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x-none" altLang="ja-JP" sz="1200" b="0" i="0" u="none" strike="noStrike" noProof="0" smtClean="0">
                          <a:solidFill>
                            <a:srgbClr val="0093D0"/>
                          </a:solidFill>
                          <a:effectLst/>
                          <a:latin typeface="+mn-lt"/>
                          <a:ea typeface="+mn-ea"/>
                        </a:rPr>
                        <a:t>0</a:t>
                      </a:r>
                      <a:endParaRPr lang="x-none" altLang="ja-JP" sz="1200" b="0" i="0" u="none" strike="noStrike" noProof="0">
                        <a:solidFill>
                          <a:srgbClr val="0093D0"/>
                        </a:solidFill>
                        <a:effectLst/>
                        <a:latin typeface="+mn-lt"/>
                        <a:ea typeface="+mn-ea"/>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x-none" altLang="ja-JP" sz="1200" b="0" i="0" u="none" strike="noStrike" noProof="0" smtClean="0">
                          <a:solidFill>
                            <a:srgbClr val="0093D0"/>
                          </a:solidFill>
                          <a:effectLst/>
                          <a:latin typeface="+mn-lt"/>
                          <a:ea typeface="+mn-ea"/>
                        </a:rPr>
                        <a:t>0</a:t>
                      </a:r>
                      <a:endParaRPr lang="x-none" altLang="ja-JP" sz="1200" b="0" i="0" u="none" strike="noStrike" noProof="0">
                        <a:solidFill>
                          <a:srgbClr val="0093D0"/>
                        </a:solidFill>
                        <a:effectLst/>
                        <a:latin typeface="+mn-lt"/>
                        <a:ea typeface="+mn-ea"/>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x-none" altLang="ja-JP" sz="1200" b="0" i="0" u="none" strike="noStrike" noProof="0" dirty="0" smtClean="0">
                          <a:solidFill>
                            <a:srgbClr val="0093D0"/>
                          </a:solidFill>
                          <a:effectLst/>
                          <a:latin typeface="+mn-lt"/>
                          <a:ea typeface="+mn-ea"/>
                        </a:rPr>
                        <a:t>0</a:t>
                      </a:r>
                      <a:endParaRPr lang="x-none" altLang="ja-JP" sz="1200" b="0" i="0" u="none" strike="noStrike" noProof="0" dirty="0">
                        <a:solidFill>
                          <a:srgbClr val="0093D0"/>
                        </a:solidFill>
                        <a:effectLst/>
                        <a:latin typeface="+mn-lt"/>
                        <a:ea typeface="+mn-ea"/>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x-none" altLang="ja-JP" sz="1200" b="0" i="0" u="none" strike="noStrike" noProof="0" smtClean="0">
                          <a:solidFill>
                            <a:srgbClr val="0093D0"/>
                          </a:solidFill>
                          <a:effectLst/>
                          <a:latin typeface="+mn-lt"/>
                          <a:ea typeface="+mn-ea"/>
                        </a:rPr>
                        <a:t>0</a:t>
                      </a:r>
                      <a:endParaRPr lang="x-none" altLang="ja-JP" sz="1200" b="0" i="0" u="none" strike="noStrike" noProof="0">
                        <a:solidFill>
                          <a:srgbClr val="0093D0"/>
                        </a:solidFill>
                        <a:effectLst/>
                        <a:latin typeface="+mn-lt"/>
                        <a:ea typeface="+mn-ea"/>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x-none" altLang="ja-JP" sz="1200" b="0" i="0" u="none" strike="noStrike" noProof="0" smtClean="0">
                          <a:solidFill>
                            <a:srgbClr val="0093D0"/>
                          </a:solidFill>
                          <a:effectLst/>
                          <a:latin typeface="+mn-lt"/>
                          <a:ea typeface="+mn-ea"/>
                        </a:rPr>
                        <a:t>0</a:t>
                      </a:r>
                      <a:endParaRPr lang="x-none" altLang="ja-JP" sz="1200" b="0" i="0" u="none" strike="noStrike" noProof="0">
                        <a:solidFill>
                          <a:srgbClr val="0093D0"/>
                        </a:solidFill>
                        <a:effectLst/>
                        <a:latin typeface="+mn-lt"/>
                        <a:ea typeface="+mn-ea"/>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6"/>
                  </a:ext>
                </a:extLst>
              </a:tr>
              <a:tr h="300162">
                <a:tc>
                  <a:txBody>
                    <a:bodyPr/>
                    <a:lstStyle/>
                    <a:p>
                      <a:pPr algn="l" rtl="0" fontAlgn="ctr"/>
                      <a:r>
                        <a:rPr lang="ja-JP" altLang="x-none" sz="1200" b="1" i="0" u="none" strike="noStrike" noProof="0" smtClean="0">
                          <a:solidFill>
                            <a:srgbClr val="0093D0"/>
                          </a:solidFill>
                          <a:effectLst/>
                          <a:latin typeface="+mn-lt"/>
                          <a:ea typeface="+mn-ea"/>
                        </a:rPr>
                        <a:t>注射用水</a:t>
                      </a:r>
                      <a:endParaRPr lang="ja-JP" altLang="x-none" sz="1200" b="1" i="0" u="none" strike="noStrike" noProof="0">
                        <a:solidFill>
                          <a:srgbClr val="0093D0"/>
                        </a:solidFill>
                        <a:effectLst/>
                        <a:latin typeface="+mn-lt"/>
                        <a:ea typeface="+mn-ea"/>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x-none" altLang="ja-JP" sz="1200" b="0" i="0" u="none" strike="noStrike" noProof="0" smtClean="0">
                          <a:solidFill>
                            <a:srgbClr val="0093D0"/>
                          </a:solidFill>
                          <a:effectLst/>
                          <a:latin typeface="+mn-lt"/>
                          <a:ea typeface="+mn-ea"/>
                        </a:rPr>
                        <a:t>1.00</a:t>
                      </a:r>
                      <a:endParaRPr lang="x-none" altLang="ja-JP" sz="1200" b="0" i="0" u="none" strike="noStrike" noProof="0">
                        <a:solidFill>
                          <a:srgbClr val="0093D0"/>
                        </a:solidFill>
                        <a:effectLst/>
                        <a:latin typeface="+mn-lt"/>
                        <a:ea typeface="+mn-ea"/>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x-none" altLang="ja-JP" sz="1200" b="0" i="0" u="none" strike="noStrike" noProof="0" smtClean="0">
                          <a:solidFill>
                            <a:srgbClr val="0093D0"/>
                          </a:solidFill>
                          <a:effectLst/>
                          <a:latin typeface="+mn-lt"/>
                          <a:ea typeface="+mn-ea"/>
                        </a:rPr>
                        <a:t>0.003</a:t>
                      </a:r>
                      <a:endParaRPr lang="x-none" altLang="ja-JP" sz="1200" b="0" i="0" u="none" strike="noStrike" noProof="0">
                        <a:solidFill>
                          <a:srgbClr val="0093D0"/>
                        </a:solidFill>
                        <a:effectLst/>
                        <a:latin typeface="+mn-lt"/>
                        <a:ea typeface="+mn-ea"/>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x-none" altLang="ja-JP" sz="1200" b="0" i="0" u="none" strike="noStrike" noProof="0" smtClean="0">
                          <a:solidFill>
                            <a:srgbClr val="0093D0"/>
                          </a:solidFill>
                          <a:effectLst/>
                          <a:latin typeface="+mn-lt"/>
                          <a:ea typeface="+mn-ea"/>
                        </a:rPr>
                        <a:t>`</a:t>
                      </a:r>
                      <a:endParaRPr lang="x-none" altLang="ja-JP" sz="1200" b="0" i="0" u="none" strike="noStrike" noProof="0">
                        <a:solidFill>
                          <a:srgbClr val="0093D0"/>
                        </a:solidFill>
                        <a:effectLst/>
                        <a:latin typeface="+mn-lt"/>
                        <a:ea typeface="+mn-ea"/>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x-none" altLang="ja-JP" sz="1200" b="0" i="0" u="none" strike="noStrike" noProof="0" smtClean="0">
                          <a:solidFill>
                            <a:srgbClr val="0093D0"/>
                          </a:solidFill>
                          <a:effectLst/>
                          <a:latin typeface="+mn-lt"/>
                          <a:ea typeface="+mn-ea"/>
                        </a:rPr>
                        <a:t>0.001</a:t>
                      </a:r>
                      <a:endParaRPr lang="x-none" altLang="ja-JP" sz="1200" b="0" i="0" u="none" strike="noStrike" noProof="0">
                        <a:solidFill>
                          <a:srgbClr val="0093D0"/>
                        </a:solidFill>
                        <a:effectLst/>
                        <a:latin typeface="+mn-lt"/>
                        <a:ea typeface="+mn-ea"/>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x-none" altLang="ja-JP" sz="1200" b="0" i="0" u="none" strike="noStrike" noProof="0" smtClean="0">
                          <a:solidFill>
                            <a:srgbClr val="0093D0"/>
                          </a:solidFill>
                          <a:effectLst/>
                          <a:latin typeface="+mn-lt"/>
                          <a:ea typeface="+mn-ea"/>
                        </a:rPr>
                        <a:t>0.001</a:t>
                      </a:r>
                      <a:endParaRPr lang="x-none" altLang="ja-JP" sz="1200" b="0" i="0" u="none" strike="noStrike" noProof="0">
                        <a:solidFill>
                          <a:srgbClr val="0093D0"/>
                        </a:solidFill>
                        <a:effectLst/>
                        <a:latin typeface="+mn-lt"/>
                        <a:ea typeface="+mn-ea"/>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x-none" altLang="ja-JP" sz="1200" b="0" i="0" u="none" strike="noStrike" noProof="0" smtClean="0">
                          <a:solidFill>
                            <a:srgbClr val="0093D0"/>
                          </a:solidFill>
                          <a:effectLst/>
                          <a:latin typeface="+mn-lt"/>
                          <a:ea typeface="+mn-ea"/>
                        </a:rPr>
                        <a:t>0</a:t>
                      </a:r>
                      <a:endParaRPr lang="x-none" altLang="ja-JP" sz="1200" b="0" i="0" u="none" strike="noStrike" noProof="0">
                        <a:solidFill>
                          <a:srgbClr val="0093D0"/>
                        </a:solidFill>
                        <a:effectLst/>
                        <a:latin typeface="+mn-lt"/>
                        <a:ea typeface="+mn-ea"/>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x-none" altLang="ja-JP" sz="1200" b="0" i="0" u="none" strike="noStrike" noProof="0" smtClean="0">
                          <a:solidFill>
                            <a:srgbClr val="0093D0"/>
                          </a:solidFill>
                          <a:effectLst/>
                          <a:latin typeface="+mn-lt"/>
                          <a:ea typeface="+mn-ea"/>
                        </a:rPr>
                        <a:t>0</a:t>
                      </a:r>
                      <a:endParaRPr lang="x-none" altLang="ja-JP" sz="1200" b="0" i="0" u="none" strike="noStrike" noProof="0">
                        <a:solidFill>
                          <a:srgbClr val="0093D0"/>
                        </a:solidFill>
                        <a:effectLst/>
                        <a:latin typeface="+mn-lt"/>
                        <a:ea typeface="+mn-ea"/>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x-none" altLang="ja-JP" sz="1200" b="0" i="0" u="none" strike="noStrike" noProof="0" smtClean="0">
                          <a:solidFill>
                            <a:srgbClr val="0093D0"/>
                          </a:solidFill>
                          <a:effectLst/>
                          <a:latin typeface="+mn-lt"/>
                          <a:ea typeface="+mn-ea"/>
                        </a:rPr>
                        <a:t>0</a:t>
                      </a:r>
                      <a:endParaRPr lang="x-none" altLang="ja-JP" sz="1200" b="0" i="0" u="none" strike="noStrike" noProof="0">
                        <a:solidFill>
                          <a:srgbClr val="0093D0"/>
                        </a:solidFill>
                        <a:effectLst/>
                        <a:latin typeface="+mn-lt"/>
                        <a:ea typeface="+mn-ea"/>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x-none" altLang="ja-JP" sz="1200" b="0" i="0" u="none" strike="noStrike" noProof="0" smtClean="0">
                          <a:solidFill>
                            <a:srgbClr val="0093D0"/>
                          </a:solidFill>
                          <a:effectLst/>
                          <a:latin typeface="+mn-lt"/>
                          <a:ea typeface="+mn-ea"/>
                        </a:rPr>
                        <a:t>0</a:t>
                      </a:r>
                      <a:endParaRPr lang="x-none" altLang="ja-JP" sz="1200" b="0" i="0" u="none" strike="noStrike" noProof="0">
                        <a:solidFill>
                          <a:srgbClr val="0093D0"/>
                        </a:solidFill>
                        <a:effectLst/>
                        <a:latin typeface="+mn-lt"/>
                        <a:ea typeface="+mn-ea"/>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x-none" altLang="ja-JP" sz="1200" b="0" i="0" u="none" strike="noStrike" noProof="0" smtClean="0">
                          <a:solidFill>
                            <a:srgbClr val="0093D0"/>
                          </a:solidFill>
                          <a:effectLst/>
                          <a:latin typeface="+mn-lt"/>
                          <a:ea typeface="+mn-ea"/>
                        </a:rPr>
                        <a:t>0</a:t>
                      </a:r>
                      <a:endParaRPr lang="x-none" altLang="ja-JP" sz="1200" b="0" i="0" u="none" strike="noStrike" noProof="0">
                        <a:solidFill>
                          <a:srgbClr val="0093D0"/>
                        </a:solidFill>
                        <a:effectLst/>
                        <a:latin typeface="+mn-lt"/>
                        <a:ea typeface="+mn-ea"/>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x-none" altLang="ja-JP" sz="1200" b="0" i="0" u="none" strike="noStrike" noProof="0" smtClean="0">
                          <a:solidFill>
                            <a:srgbClr val="0093D0"/>
                          </a:solidFill>
                          <a:effectLst/>
                          <a:latin typeface="+mn-lt"/>
                          <a:ea typeface="+mn-ea"/>
                        </a:rPr>
                        <a:t>0</a:t>
                      </a:r>
                      <a:endParaRPr lang="x-none" altLang="ja-JP" sz="1200" b="0" i="0" u="none" strike="noStrike" noProof="0">
                        <a:solidFill>
                          <a:srgbClr val="0093D0"/>
                        </a:solidFill>
                        <a:effectLst/>
                        <a:latin typeface="+mn-lt"/>
                        <a:ea typeface="+mn-ea"/>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x-none" altLang="ja-JP" sz="1200" b="0" i="0" u="none" strike="noStrike" noProof="0" smtClean="0">
                          <a:solidFill>
                            <a:srgbClr val="0093D0"/>
                          </a:solidFill>
                          <a:effectLst/>
                          <a:latin typeface="+mn-lt"/>
                          <a:ea typeface="+mn-ea"/>
                        </a:rPr>
                        <a:t>0</a:t>
                      </a:r>
                      <a:endParaRPr lang="x-none" altLang="ja-JP" sz="1200" b="0" i="0" u="none" strike="noStrike" noProof="0">
                        <a:solidFill>
                          <a:srgbClr val="0093D0"/>
                        </a:solidFill>
                        <a:effectLst/>
                        <a:latin typeface="+mn-lt"/>
                        <a:ea typeface="+mn-ea"/>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x-none" altLang="ja-JP" sz="1200" b="0" i="0" u="none" strike="noStrike" noProof="0" dirty="0" smtClean="0">
                          <a:solidFill>
                            <a:srgbClr val="0093D0"/>
                          </a:solidFill>
                          <a:effectLst/>
                          <a:latin typeface="+mn-lt"/>
                          <a:ea typeface="+mn-ea"/>
                        </a:rPr>
                        <a:t>0</a:t>
                      </a:r>
                      <a:endParaRPr lang="x-none" altLang="ja-JP" sz="1200" b="0" i="0" u="none" strike="noStrike" noProof="0" dirty="0">
                        <a:solidFill>
                          <a:srgbClr val="0093D0"/>
                        </a:solidFill>
                        <a:effectLst/>
                        <a:latin typeface="+mn-lt"/>
                        <a:ea typeface="+mn-ea"/>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x-none" altLang="ja-JP" sz="1200" b="0" i="0" u="none" strike="noStrike" noProof="0" smtClean="0">
                          <a:solidFill>
                            <a:srgbClr val="0093D0"/>
                          </a:solidFill>
                          <a:effectLst/>
                          <a:latin typeface="+mn-lt"/>
                          <a:ea typeface="+mn-ea"/>
                        </a:rPr>
                        <a:t>1</a:t>
                      </a:r>
                      <a:endParaRPr lang="x-none" altLang="ja-JP" sz="1200" b="0" i="0" u="none" strike="noStrike" noProof="0">
                        <a:solidFill>
                          <a:srgbClr val="0093D0"/>
                        </a:solidFill>
                        <a:effectLst/>
                        <a:latin typeface="+mn-lt"/>
                        <a:ea typeface="+mn-ea"/>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x-none" altLang="ja-JP" sz="1200" b="0" i="0" u="none" strike="noStrike" noProof="0" smtClean="0">
                          <a:solidFill>
                            <a:srgbClr val="0093D0"/>
                          </a:solidFill>
                          <a:effectLst/>
                          <a:latin typeface="+mn-lt"/>
                          <a:ea typeface="+mn-ea"/>
                        </a:rPr>
                        <a:t>1</a:t>
                      </a:r>
                      <a:endParaRPr lang="x-none" altLang="ja-JP" sz="1200" b="0" i="0" u="none" strike="noStrike" noProof="0">
                        <a:solidFill>
                          <a:srgbClr val="0093D0"/>
                        </a:solidFill>
                        <a:effectLst/>
                        <a:latin typeface="+mn-lt"/>
                        <a:ea typeface="+mn-ea"/>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7"/>
                  </a:ext>
                </a:extLst>
              </a:tr>
              <a:tr h="275902">
                <a:tc>
                  <a:txBody>
                    <a:bodyPr/>
                    <a:lstStyle/>
                    <a:p>
                      <a:pPr algn="l" rtl="0" fontAlgn="ctr"/>
                      <a:r>
                        <a:rPr lang="ja-JP" altLang="x-none" sz="1200" b="1" i="0" u="none" strike="noStrike" noProof="0" dirty="0" smtClean="0">
                          <a:solidFill>
                            <a:srgbClr val="0093D0"/>
                          </a:solidFill>
                          <a:effectLst/>
                          <a:latin typeface="+mn-lt"/>
                          <a:ea typeface="+mn-ea"/>
                        </a:rPr>
                        <a:t>総摂取量</a:t>
                      </a:r>
                      <a:r>
                        <a:rPr lang="x-none" altLang="ja-JP" sz="1200" b="1" i="0" u="none" strike="noStrike" baseline="30000" noProof="0" dirty="0" smtClean="0">
                          <a:solidFill>
                            <a:srgbClr val="0093D0"/>
                          </a:solidFill>
                          <a:effectLst/>
                          <a:latin typeface="+mn-lt"/>
                          <a:ea typeface="+mn-ea"/>
                        </a:rPr>
                        <a:t>4</a:t>
                      </a:r>
                      <a:r>
                        <a:rPr lang="ja-JP" altLang="x-none" sz="1200" b="1" i="0" u="none" strike="noStrike" noProof="0" dirty="0" smtClean="0">
                          <a:solidFill>
                            <a:srgbClr val="0093D0"/>
                          </a:solidFill>
                          <a:effectLst/>
                          <a:latin typeface="+mn-lt"/>
                          <a:ea typeface="+mn-ea"/>
                        </a:rPr>
                        <a:t>（</a:t>
                      </a:r>
                      <a:r>
                        <a:rPr lang="x-none" altLang="ja-JP" sz="1200" dirty="0" smtClean="0">
                          <a:solidFill>
                            <a:srgbClr val="0093D0"/>
                          </a:solidFill>
                        </a:rPr>
                        <a:t>µ</a:t>
                      </a:r>
                      <a:r>
                        <a:rPr lang="x-none" altLang="ja-JP" sz="1200" b="1" i="0" u="none" strike="noStrike" noProof="0" dirty="0" smtClean="0">
                          <a:solidFill>
                            <a:srgbClr val="0093D0"/>
                          </a:solidFill>
                          <a:effectLst/>
                          <a:latin typeface="+mn-lt"/>
                          <a:ea typeface="+mn-ea"/>
                        </a:rPr>
                        <a:t>g/day</a:t>
                      </a:r>
                      <a:r>
                        <a:rPr lang="ja-JP" altLang="x-none" sz="1200" b="1" i="0" u="none" strike="noStrike" noProof="0" dirty="0" smtClean="0">
                          <a:solidFill>
                            <a:srgbClr val="0093D0"/>
                          </a:solidFill>
                          <a:effectLst/>
                          <a:latin typeface="+mn-lt"/>
                          <a:ea typeface="+mn-ea"/>
                        </a:rPr>
                        <a:t>）</a:t>
                      </a:r>
                      <a:endParaRPr lang="ja-JP" altLang="en-US" sz="1200" b="1" i="0" u="none" strike="noStrike" noProof="0" dirty="0">
                        <a:solidFill>
                          <a:srgbClr val="0093D0"/>
                        </a:solidFill>
                        <a:effectLst/>
                        <a:latin typeface="+mn-lt"/>
                        <a:ea typeface="+mn-ea"/>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x-none" altLang="ja-JP" sz="1200" b="1" i="0" u="none" strike="noStrike" noProof="0" smtClean="0">
                          <a:solidFill>
                            <a:srgbClr val="0093D0"/>
                          </a:solidFill>
                          <a:effectLst/>
                          <a:latin typeface="+mn-lt"/>
                          <a:ea typeface="+mn-ea"/>
                        </a:rPr>
                        <a:t>1.50</a:t>
                      </a:r>
                      <a:endParaRPr lang="x-none" altLang="ja-JP" sz="1200" b="1" i="0" u="none" strike="noStrike" noProof="0">
                        <a:solidFill>
                          <a:srgbClr val="0093D0"/>
                        </a:solidFill>
                        <a:effectLst/>
                        <a:latin typeface="+mn-lt"/>
                        <a:ea typeface="+mn-ea"/>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ctr" rtl="0" fontAlgn="ctr"/>
                      <a:r>
                        <a:rPr lang="x-none" altLang="ja-JP" sz="1200" b="1" i="0" u="none" strike="noStrike" noProof="0" smtClean="0">
                          <a:solidFill>
                            <a:srgbClr val="0093D0"/>
                          </a:solidFill>
                          <a:effectLst/>
                          <a:latin typeface="+mn-lt"/>
                          <a:ea typeface="+mn-ea"/>
                        </a:rPr>
                        <a:t>0.20</a:t>
                      </a:r>
                      <a:endParaRPr lang="x-none" altLang="ja-JP" sz="1200" b="1" i="0" u="none" strike="noStrike" noProof="0">
                        <a:solidFill>
                          <a:srgbClr val="0093D0"/>
                        </a:solidFill>
                        <a:effectLst/>
                        <a:latin typeface="+mn-lt"/>
                        <a:ea typeface="+mn-ea"/>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rtl="0"/>
                      <a:endParaRPr lang="en-US"/>
                    </a:p>
                  </a:txBody>
                  <a:tcPr/>
                </a:tc>
                <a:tc gridSpan="2">
                  <a:txBody>
                    <a:bodyPr/>
                    <a:lstStyle/>
                    <a:p>
                      <a:pPr algn="ctr" rtl="0" fontAlgn="ctr"/>
                      <a:r>
                        <a:rPr lang="x-none" altLang="ja-JP" sz="1200" b="1" i="0" u="none" strike="noStrike" noProof="0" smtClean="0">
                          <a:solidFill>
                            <a:srgbClr val="0093D0"/>
                          </a:solidFill>
                          <a:effectLst/>
                          <a:latin typeface="+mn-lt"/>
                          <a:ea typeface="+mn-ea"/>
                        </a:rPr>
                        <a:t>0.10</a:t>
                      </a:r>
                      <a:endParaRPr lang="x-none" altLang="ja-JP" sz="1200" b="1" i="0" u="none" strike="noStrike" noProof="0">
                        <a:solidFill>
                          <a:srgbClr val="0093D0"/>
                        </a:solidFill>
                        <a:effectLst/>
                        <a:latin typeface="+mn-lt"/>
                        <a:ea typeface="+mn-ea"/>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rtl="0"/>
                      <a:endParaRPr lang="en-US"/>
                    </a:p>
                  </a:txBody>
                  <a:tcPr/>
                </a:tc>
                <a:tc gridSpan="2">
                  <a:txBody>
                    <a:bodyPr/>
                    <a:lstStyle/>
                    <a:p>
                      <a:pPr algn="ctr" rtl="0" fontAlgn="ctr"/>
                      <a:r>
                        <a:rPr lang="x-none" altLang="ja-JP" sz="1200" b="1" i="0" u="none" strike="noStrike" noProof="0" smtClean="0">
                          <a:solidFill>
                            <a:srgbClr val="0093D0"/>
                          </a:solidFill>
                          <a:effectLst/>
                          <a:latin typeface="+mn-lt"/>
                          <a:ea typeface="+mn-ea"/>
                        </a:rPr>
                        <a:t>0.02</a:t>
                      </a:r>
                      <a:endParaRPr lang="x-none" altLang="ja-JP" sz="1200" b="1" i="0" u="none" strike="noStrike" noProof="0">
                        <a:solidFill>
                          <a:srgbClr val="0093D0"/>
                        </a:solidFill>
                        <a:effectLst/>
                        <a:latin typeface="+mn-lt"/>
                        <a:ea typeface="+mn-ea"/>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rtl="0"/>
                      <a:endParaRPr lang="en-US"/>
                    </a:p>
                  </a:txBody>
                  <a:tcPr/>
                </a:tc>
                <a:tc gridSpan="2">
                  <a:txBody>
                    <a:bodyPr/>
                    <a:lstStyle/>
                    <a:p>
                      <a:pPr algn="ctr" rtl="0" fontAlgn="ctr"/>
                      <a:r>
                        <a:rPr lang="x-none" altLang="ja-JP" sz="1200" b="1" i="0" u="none" strike="noStrike" noProof="0" smtClean="0">
                          <a:solidFill>
                            <a:srgbClr val="0093D0"/>
                          </a:solidFill>
                          <a:effectLst/>
                          <a:latin typeface="+mn-lt"/>
                          <a:ea typeface="+mn-ea"/>
                        </a:rPr>
                        <a:t>0.00</a:t>
                      </a:r>
                      <a:endParaRPr lang="x-none" altLang="ja-JP" sz="1200" b="1" i="0" u="none" strike="noStrike" noProof="0">
                        <a:solidFill>
                          <a:srgbClr val="0093D0"/>
                        </a:solidFill>
                        <a:effectLst/>
                        <a:latin typeface="+mn-lt"/>
                        <a:ea typeface="+mn-ea"/>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rtl="0"/>
                      <a:endParaRPr lang="en-US"/>
                    </a:p>
                  </a:txBody>
                  <a:tcPr/>
                </a:tc>
                <a:tc gridSpan="2">
                  <a:txBody>
                    <a:bodyPr/>
                    <a:lstStyle/>
                    <a:p>
                      <a:pPr algn="ctr" rtl="0" fontAlgn="ctr"/>
                      <a:r>
                        <a:rPr lang="x-none" altLang="ja-JP" sz="1200" b="1" i="0" u="none" strike="noStrike" noProof="0" smtClean="0">
                          <a:solidFill>
                            <a:srgbClr val="0093D0"/>
                          </a:solidFill>
                          <a:effectLst/>
                          <a:latin typeface="+mn-lt"/>
                          <a:ea typeface="+mn-ea"/>
                        </a:rPr>
                        <a:t>0.01</a:t>
                      </a:r>
                      <a:endParaRPr lang="x-none" altLang="ja-JP" sz="1200" b="1" i="0" u="none" strike="noStrike" noProof="0">
                        <a:solidFill>
                          <a:srgbClr val="0093D0"/>
                        </a:solidFill>
                        <a:effectLst/>
                        <a:latin typeface="+mn-lt"/>
                        <a:ea typeface="+mn-ea"/>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rtl="0"/>
                      <a:endParaRPr lang="en-US"/>
                    </a:p>
                  </a:txBody>
                  <a:tcPr/>
                </a:tc>
                <a:tc gridSpan="2">
                  <a:txBody>
                    <a:bodyPr/>
                    <a:lstStyle/>
                    <a:p>
                      <a:pPr algn="ctr" rtl="0" fontAlgn="ctr"/>
                      <a:r>
                        <a:rPr lang="x-none" altLang="ja-JP" sz="1200" b="1" i="0" u="none" strike="noStrike" noProof="0" dirty="0" smtClean="0">
                          <a:solidFill>
                            <a:srgbClr val="0093D0"/>
                          </a:solidFill>
                          <a:effectLst/>
                          <a:latin typeface="+mn-lt"/>
                          <a:ea typeface="+mn-ea"/>
                        </a:rPr>
                        <a:t>0.02</a:t>
                      </a:r>
                      <a:endParaRPr lang="x-none" altLang="ja-JP" sz="1200" b="1" i="0" u="none" strike="noStrike" noProof="0" dirty="0">
                        <a:solidFill>
                          <a:srgbClr val="0093D0"/>
                        </a:solidFill>
                        <a:effectLst/>
                        <a:latin typeface="+mn-lt"/>
                        <a:ea typeface="+mn-ea"/>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rtl="0"/>
                      <a:endParaRPr lang="en-US"/>
                    </a:p>
                  </a:txBody>
                  <a:tcPr/>
                </a:tc>
                <a:tc gridSpan="2">
                  <a:txBody>
                    <a:bodyPr/>
                    <a:lstStyle/>
                    <a:p>
                      <a:pPr algn="ctr" rtl="0" fontAlgn="ctr"/>
                      <a:r>
                        <a:rPr lang="x-none" altLang="ja-JP" sz="1200" b="1" i="0" u="none" strike="noStrike" noProof="0" smtClean="0">
                          <a:solidFill>
                            <a:srgbClr val="0093D0"/>
                          </a:solidFill>
                          <a:effectLst/>
                          <a:latin typeface="+mn-lt"/>
                          <a:ea typeface="+mn-ea"/>
                        </a:rPr>
                        <a:t>1.02</a:t>
                      </a:r>
                      <a:endParaRPr lang="x-none" altLang="ja-JP" sz="1200" b="1" i="0" u="none" strike="noStrike" noProof="0">
                        <a:solidFill>
                          <a:srgbClr val="0093D0"/>
                        </a:solidFill>
                        <a:effectLst/>
                        <a:latin typeface="+mn-lt"/>
                        <a:ea typeface="+mn-ea"/>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rtl="0"/>
                      <a:endParaRPr lang="en-US"/>
                    </a:p>
                  </a:txBody>
                  <a:tcPr/>
                </a:tc>
                <a:extLst>
                  <a:ext uri="{0D108BD9-81ED-4DB2-BD59-A6C34878D82A}">
                    <a16:rowId xmlns:a16="http://schemas.microsoft.com/office/drawing/2014/main" xmlns="" val="10008"/>
                  </a:ext>
                </a:extLst>
              </a:tr>
              <a:tr h="275902">
                <a:tc>
                  <a:txBody>
                    <a:bodyPr/>
                    <a:lstStyle/>
                    <a:p>
                      <a:pPr algn="l" rtl="0" fontAlgn="ctr"/>
                      <a:r>
                        <a:rPr lang="x-none" altLang="ja-JP" sz="1200" b="1" i="0" u="none" strike="noStrike" noProof="0" dirty="0" smtClean="0">
                          <a:solidFill>
                            <a:srgbClr val="0093D0"/>
                          </a:solidFill>
                          <a:effectLst/>
                          <a:latin typeface="+mn-lt"/>
                          <a:ea typeface="+mn-ea"/>
                        </a:rPr>
                        <a:t>PDE</a:t>
                      </a:r>
                      <a:r>
                        <a:rPr lang="ja-JP" altLang="x-none" sz="1200" b="1" i="0" u="none" strike="noStrike" noProof="0" dirty="0" smtClean="0">
                          <a:solidFill>
                            <a:srgbClr val="0093D0"/>
                          </a:solidFill>
                          <a:effectLst/>
                          <a:latin typeface="+mn-lt"/>
                          <a:ea typeface="+mn-ea"/>
                        </a:rPr>
                        <a:t>（</a:t>
                      </a:r>
                      <a:r>
                        <a:rPr lang="x-none" altLang="ja-JP" sz="1200" dirty="0" smtClean="0">
                          <a:solidFill>
                            <a:srgbClr val="0093D0"/>
                          </a:solidFill>
                        </a:rPr>
                        <a:t>µ</a:t>
                      </a:r>
                      <a:r>
                        <a:rPr lang="x-none" altLang="ja-JP" sz="1200" b="1" i="0" u="none" strike="noStrike" noProof="0" dirty="0" smtClean="0">
                          <a:solidFill>
                            <a:srgbClr val="0093D0"/>
                          </a:solidFill>
                          <a:effectLst/>
                          <a:latin typeface="+mn-lt"/>
                          <a:ea typeface="+mn-ea"/>
                        </a:rPr>
                        <a:t>g/day</a:t>
                      </a:r>
                      <a:r>
                        <a:rPr lang="ja-JP" altLang="x-none" sz="1200" b="1" i="0" u="none" strike="noStrike" noProof="0" dirty="0" smtClean="0">
                          <a:solidFill>
                            <a:srgbClr val="0093D0"/>
                          </a:solidFill>
                          <a:effectLst/>
                          <a:latin typeface="+mn-lt"/>
                          <a:ea typeface="+mn-ea"/>
                        </a:rPr>
                        <a:t>）</a:t>
                      </a:r>
                      <a:endParaRPr lang="ja-JP" altLang="en-US" sz="1200" b="1" i="0" u="none" strike="noStrike" noProof="0" dirty="0">
                        <a:solidFill>
                          <a:srgbClr val="0093D0"/>
                        </a:solidFill>
                        <a:effectLst/>
                        <a:latin typeface="+mn-lt"/>
                        <a:ea typeface="+mn-ea"/>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fontAlgn="ctr"/>
                      <a:r>
                        <a:rPr lang="ja-JP" altLang="x-none" sz="1200" b="1" i="0" u="none" strike="noStrike" noProof="0" smtClean="0">
                          <a:solidFill>
                            <a:srgbClr val="000000"/>
                          </a:solidFill>
                          <a:effectLst/>
                          <a:latin typeface="+mn-lt"/>
                          <a:ea typeface="+mn-ea"/>
                        </a:rPr>
                        <a:t> </a:t>
                      </a:r>
                      <a:endParaRPr lang="ja-JP" altLang="x-none" sz="1200" b="1" i="0" u="none" strike="noStrike" noProof="0">
                        <a:solidFill>
                          <a:srgbClr val="000000"/>
                        </a:solidFill>
                        <a:effectLst/>
                        <a:latin typeface="+mn-lt"/>
                        <a:ea typeface="+mn-ea"/>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ctr" rtl="0" fontAlgn="ctr"/>
                      <a:r>
                        <a:rPr lang="x-none" altLang="ja-JP" sz="1200" b="1" i="0" u="none" strike="noStrike" noProof="0" smtClean="0">
                          <a:solidFill>
                            <a:srgbClr val="0093D0"/>
                          </a:solidFill>
                          <a:effectLst/>
                          <a:latin typeface="+mn-lt"/>
                          <a:ea typeface="+mn-ea"/>
                        </a:rPr>
                        <a:t>5</a:t>
                      </a:r>
                      <a:endParaRPr lang="x-none" altLang="ja-JP" sz="1200" b="1" i="0" u="none" strike="noStrike" noProof="0">
                        <a:solidFill>
                          <a:srgbClr val="0093D0"/>
                        </a:solidFill>
                        <a:effectLst/>
                        <a:latin typeface="+mn-lt"/>
                        <a:ea typeface="+mn-ea"/>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rtl="0"/>
                      <a:endParaRPr lang="en-US"/>
                    </a:p>
                  </a:txBody>
                  <a:tcPr/>
                </a:tc>
                <a:tc gridSpan="2">
                  <a:txBody>
                    <a:bodyPr/>
                    <a:lstStyle/>
                    <a:p>
                      <a:pPr algn="ctr" rtl="0" fontAlgn="ctr"/>
                      <a:r>
                        <a:rPr lang="x-none" altLang="ja-JP" sz="1200" b="1" i="0" u="none" strike="noStrike" noProof="0" smtClean="0">
                          <a:solidFill>
                            <a:srgbClr val="0093D0"/>
                          </a:solidFill>
                          <a:effectLst/>
                          <a:latin typeface="+mn-lt"/>
                          <a:ea typeface="+mn-ea"/>
                        </a:rPr>
                        <a:t>14</a:t>
                      </a:r>
                      <a:r>
                        <a:rPr lang="x-none" altLang="ja-JP" sz="1200" b="1" i="0" u="none" strike="noStrike" baseline="30000" noProof="0" smtClean="0">
                          <a:solidFill>
                            <a:srgbClr val="0093D0"/>
                          </a:solidFill>
                          <a:effectLst/>
                          <a:latin typeface="+mn-lt"/>
                          <a:ea typeface="+mn-ea"/>
                        </a:rPr>
                        <a:t>5</a:t>
                      </a:r>
                      <a:endParaRPr lang="ja-JP" altLang="en-US" sz="1200" b="1" i="0" u="none" strike="noStrike" noProof="0">
                        <a:solidFill>
                          <a:srgbClr val="0093D0"/>
                        </a:solidFill>
                        <a:effectLst/>
                        <a:latin typeface="+mn-lt"/>
                        <a:ea typeface="+mn-ea"/>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rtl="0"/>
                      <a:endParaRPr lang="en-US"/>
                    </a:p>
                  </a:txBody>
                  <a:tcPr/>
                </a:tc>
                <a:tc gridSpan="2">
                  <a:txBody>
                    <a:bodyPr/>
                    <a:lstStyle/>
                    <a:p>
                      <a:pPr algn="ctr" rtl="0" fontAlgn="ctr"/>
                      <a:r>
                        <a:rPr lang="x-none" altLang="ja-JP" sz="1200" b="1" i="0" u="none" strike="noStrike" noProof="0" smtClean="0">
                          <a:solidFill>
                            <a:srgbClr val="0093D0"/>
                          </a:solidFill>
                          <a:effectLst/>
                          <a:latin typeface="+mn-lt"/>
                          <a:ea typeface="+mn-ea"/>
                        </a:rPr>
                        <a:t>2</a:t>
                      </a:r>
                      <a:endParaRPr lang="x-none" altLang="ja-JP" sz="1200" b="1" i="0" u="none" strike="noStrike" noProof="0">
                        <a:solidFill>
                          <a:srgbClr val="0093D0"/>
                        </a:solidFill>
                        <a:effectLst/>
                        <a:latin typeface="+mn-lt"/>
                        <a:ea typeface="+mn-ea"/>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rtl="0"/>
                      <a:endParaRPr lang="en-US"/>
                    </a:p>
                  </a:txBody>
                  <a:tcPr/>
                </a:tc>
                <a:tc gridSpan="2">
                  <a:txBody>
                    <a:bodyPr/>
                    <a:lstStyle/>
                    <a:p>
                      <a:pPr algn="ctr" rtl="0" fontAlgn="ctr"/>
                      <a:r>
                        <a:rPr lang="x-none" altLang="ja-JP" sz="1200" b="1" i="0" u="none" strike="noStrike" noProof="0" smtClean="0">
                          <a:solidFill>
                            <a:srgbClr val="0093D0"/>
                          </a:solidFill>
                          <a:effectLst/>
                          <a:latin typeface="+mn-lt"/>
                          <a:ea typeface="+mn-ea"/>
                        </a:rPr>
                        <a:t>3</a:t>
                      </a:r>
                      <a:endParaRPr lang="x-none" altLang="ja-JP" sz="1200" b="1" i="0" u="none" strike="noStrike" noProof="0">
                        <a:solidFill>
                          <a:srgbClr val="0093D0"/>
                        </a:solidFill>
                        <a:effectLst/>
                        <a:latin typeface="+mn-lt"/>
                        <a:ea typeface="+mn-ea"/>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rtl="0"/>
                      <a:endParaRPr lang="en-US"/>
                    </a:p>
                  </a:txBody>
                  <a:tcPr/>
                </a:tc>
                <a:tc gridSpan="2">
                  <a:txBody>
                    <a:bodyPr/>
                    <a:lstStyle/>
                    <a:p>
                      <a:pPr algn="ctr" rtl="0" fontAlgn="ctr"/>
                      <a:r>
                        <a:rPr lang="x-none" altLang="ja-JP" sz="1200" b="1" i="0" u="none" strike="noStrike" noProof="0" smtClean="0">
                          <a:solidFill>
                            <a:srgbClr val="0093D0"/>
                          </a:solidFill>
                          <a:effectLst/>
                          <a:latin typeface="+mn-lt"/>
                          <a:ea typeface="+mn-ea"/>
                        </a:rPr>
                        <a:t>10</a:t>
                      </a:r>
                      <a:endParaRPr lang="x-none" altLang="ja-JP" sz="1200" b="1" i="0" u="none" strike="noStrike" noProof="0">
                        <a:solidFill>
                          <a:srgbClr val="0093D0"/>
                        </a:solidFill>
                        <a:effectLst/>
                        <a:latin typeface="+mn-lt"/>
                        <a:ea typeface="+mn-ea"/>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rtl="0"/>
                      <a:endParaRPr lang="en-US"/>
                    </a:p>
                  </a:txBody>
                  <a:tcPr/>
                </a:tc>
                <a:tc gridSpan="2">
                  <a:txBody>
                    <a:bodyPr/>
                    <a:lstStyle/>
                    <a:p>
                      <a:pPr algn="ctr" rtl="0" fontAlgn="ctr"/>
                      <a:r>
                        <a:rPr lang="x-none" altLang="ja-JP" sz="1200" b="1" i="0" u="none" strike="noStrike" noProof="0" dirty="0" smtClean="0">
                          <a:solidFill>
                            <a:srgbClr val="0093D0"/>
                          </a:solidFill>
                          <a:effectLst/>
                          <a:latin typeface="+mn-lt"/>
                          <a:ea typeface="+mn-ea"/>
                        </a:rPr>
                        <a:t>10</a:t>
                      </a:r>
                      <a:endParaRPr lang="x-none" altLang="ja-JP" sz="1200" b="1" i="0" u="none" strike="noStrike" noProof="0" dirty="0">
                        <a:solidFill>
                          <a:srgbClr val="0093D0"/>
                        </a:solidFill>
                        <a:effectLst/>
                        <a:latin typeface="+mn-lt"/>
                        <a:ea typeface="+mn-ea"/>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rtl="0"/>
                      <a:endParaRPr lang="en-US"/>
                    </a:p>
                  </a:txBody>
                  <a:tcPr/>
                </a:tc>
                <a:tc gridSpan="2">
                  <a:txBody>
                    <a:bodyPr/>
                    <a:lstStyle/>
                    <a:p>
                      <a:pPr algn="ctr" rtl="0" fontAlgn="ctr"/>
                      <a:r>
                        <a:rPr lang="x-none" altLang="ja-JP" sz="1200" b="1" i="0" u="none" strike="noStrike" noProof="0" dirty="0" smtClean="0">
                          <a:solidFill>
                            <a:srgbClr val="0093D0"/>
                          </a:solidFill>
                          <a:effectLst/>
                          <a:latin typeface="+mn-lt"/>
                          <a:ea typeface="+mn-ea"/>
                        </a:rPr>
                        <a:t>5</a:t>
                      </a:r>
                      <a:endParaRPr lang="x-none" altLang="ja-JP" sz="1200" b="1" i="0" u="none" strike="noStrike" noProof="0" dirty="0">
                        <a:solidFill>
                          <a:srgbClr val="0093D0"/>
                        </a:solidFill>
                        <a:effectLst/>
                        <a:latin typeface="+mn-lt"/>
                        <a:ea typeface="+mn-ea"/>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rtl="0"/>
                      <a:endParaRPr lang="en-US"/>
                    </a:p>
                  </a:txBody>
                  <a:tcPr/>
                </a:tc>
                <a:extLst>
                  <a:ext uri="{0D108BD9-81ED-4DB2-BD59-A6C34878D82A}">
                    <a16:rowId xmlns:a16="http://schemas.microsoft.com/office/drawing/2014/main" xmlns="" val="10009"/>
                  </a:ext>
                </a:extLst>
              </a:tr>
            </a:tbl>
          </a:graphicData>
        </a:graphic>
      </p:graphicFrame>
      <p:sp>
        <p:nvSpPr>
          <p:cNvPr id="8" name="TextBox 7"/>
          <p:cNvSpPr txBox="1"/>
          <p:nvPr/>
        </p:nvSpPr>
        <p:spPr bwMode="auto">
          <a:xfrm>
            <a:off x="196280" y="5169584"/>
            <a:ext cx="9433048" cy="1261008"/>
          </a:xfrm>
          <a:prstGeom prst="rect">
            <a:avLst/>
          </a:prstGeom>
          <a:noFill/>
          <a:ln w="9525">
            <a:noFill/>
            <a:round/>
            <a:headEnd/>
            <a:tailEnd/>
          </a:ln>
        </p:spPr>
        <p:txBody>
          <a:bodyPr wrap="square" lIns="90000" tIns="92880" rIns="90000" bIns="45000" rtlCol="0">
            <a:spAutoFit/>
          </a:bodyPr>
          <a:lstStyle/>
          <a:p>
            <a:pPr marL="457200" indent="-457200">
              <a:lnSpc>
                <a:spcPct val="81000"/>
              </a:lnSpc>
              <a:buFont typeface="Times New Roman" pitchFamily="18" charset="0"/>
              <a:buAutoNum type="arabicPeriod"/>
              <a:tabLst>
                <a:tab pos="723900" algn="l"/>
                <a:tab pos="1447800" algn="l"/>
                <a:tab pos="2171700" algn="l"/>
                <a:tab pos="2895600" algn="l"/>
                <a:tab pos="3619500" algn="l"/>
                <a:tab pos="4343400" algn="l"/>
                <a:tab pos="5067300" algn="l"/>
                <a:tab pos="5791200" algn="l"/>
              </a:tabLst>
            </a:pPr>
            <a:r>
              <a:rPr lang="ja-JP" altLang="en-US" sz="1800" dirty="0" smtClean="0">
                <a:solidFill>
                  <a:srgbClr val="4C4C4C"/>
                </a:solidFill>
                <a:latin typeface="Arial"/>
              </a:rPr>
              <a:t>構成</a:t>
            </a:r>
            <a:r>
              <a:rPr lang="ja-JP" altLang="x-none" sz="1800" dirty="0" smtClean="0">
                <a:solidFill>
                  <a:schemeClr val="tx1"/>
                </a:solidFill>
                <a:latin typeface="Arial"/>
              </a:rPr>
              <a:t>成分の最大一日摂取量（</a:t>
            </a:r>
            <a:r>
              <a:rPr lang="x-none" altLang="ja-JP" sz="1800" dirty="0" smtClean="0">
                <a:solidFill>
                  <a:schemeClr val="tx1"/>
                </a:solidFill>
                <a:latin typeface="Arial"/>
              </a:rPr>
              <a:t>MDI</a:t>
            </a:r>
            <a:r>
              <a:rPr lang="ja-JP" altLang="x-none" sz="1800" dirty="0" smtClean="0">
                <a:solidFill>
                  <a:schemeClr val="tx1"/>
                </a:solidFill>
                <a:latin typeface="Arial"/>
              </a:rPr>
              <a:t>）を</a:t>
            </a:r>
            <a:r>
              <a:rPr lang="x-none" altLang="ja-JP" sz="1800" dirty="0" smtClean="0">
                <a:solidFill>
                  <a:schemeClr val="tx1"/>
                </a:solidFill>
                <a:latin typeface="Arial"/>
              </a:rPr>
              <a:t>g</a:t>
            </a:r>
            <a:r>
              <a:rPr lang="ja-JP" altLang="x-none" sz="1800" dirty="0" smtClean="0">
                <a:solidFill>
                  <a:schemeClr val="tx1"/>
                </a:solidFill>
                <a:latin typeface="Arial"/>
              </a:rPr>
              <a:t>で表示</a:t>
            </a:r>
            <a:r>
              <a:rPr lang="ja-JP" altLang="en-US" sz="1800" dirty="0" smtClean="0">
                <a:solidFill>
                  <a:schemeClr val="tx1"/>
                </a:solidFill>
                <a:latin typeface="Arial"/>
              </a:rPr>
              <a:t>。</a:t>
            </a:r>
            <a:endParaRPr lang="ja-JP" altLang="x-none" sz="1800" dirty="0" smtClean="0">
              <a:solidFill>
                <a:schemeClr val="tx1"/>
              </a:solidFill>
              <a:latin typeface="Arial"/>
            </a:endParaRPr>
          </a:p>
          <a:p>
            <a:pPr marL="457200" indent="-457200">
              <a:lnSpc>
                <a:spcPct val="81000"/>
              </a:lnSpc>
              <a:buFont typeface="Times New Roman" pitchFamily="18" charset="0"/>
              <a:buAutoNum type="arabicPeriod"/>
              <a:tabLst>
                <a:tab pos="723900" algn="l"/>
                <a:tab pos="1447800" algn="l"/>
                <a:tab pos="2171700" algn="l"/>
                <a:tab pos="2895600" algn="l"/>
                <a:tab pos="3619500" algn="l"/>
                <a:tab pos="4343400" algn="l"/>
                <a:tab pos="5067300" algn="l"/>
                <a:tab pos="5791200" algn="l"/>
              </a:tabLst>
            </a:pPr>
            <a:r>
              <a:rPr lang="ja-JP" altLang="x-none" sz="1800" dirty="0" smtClean="0">
                <a:solidFill>
                  <a:schemeClr val="tx1"/>
                </a:solidFill>
                <a:latin typeface="Arial"/>
              </a:rPr>
              <a:t>元素不純物の濃度（</a:t>
            </a:r>
            <a:r>
              <a:rPr lang="x-none" altLang="ja-JP" sz="1800" dirty="0" smtClean="0">
                <a:solidFill>
                  <a:schemeClr val="tx1"/>
                </a:solidFill>
                <a:latin typeface="Arial"/>
              </a:rPr>
              <a:t>C</a:t>
            </a:r>
            <a:r>
              <a:rPr lang="ja-JP" altLang="x-none" sz="1800" dirty="0" smtClean="0">
                <a:solidFill>
                  <a:schemeClr val="tx1"/>
                </a:solidFill>
                <a:latin typeface="Arial"/>
              </a:rPr>
              <a:t>）を</a:t>
            </a:r>
            <a:r>
              <a:rPr lang="x-none" altLang="ja-JP" sz="1800" dirty="0" smtClean="0">
                <a:solidFill>
                  <a:schemeClr val="tx1"/>
                </a:solidFill>
                <a:latin typeface="Arial"/>
              </a:rPr>
              <a:t>1g</a:t>
            </a:r>
            <a:r>
              <a:rPr lang="ja-JP" altLang="x-none" sz="1800" dirty="0" smtClean="0">
                <a:solidFill>
                  <a:schemeClr val="tx1"/>
                </a:solidFill>
                <a:latin typeface="Arial"/>
              </a:rPr>
              <a:t>あたりの</a:t>
            </a:r>
            <a:r>
              <a:rPr lang="x-none" altLang="ja-JP" sz="1800" dirty="0">
                <a:solidFill>
                  <a:schemeClr val="tx1"/>
                </a:solidFill>
              </a:rPr>
              <a:t>µ</a:t>
            </a:r>
            <a:r>
              <a:rPr lang="x-none" altLang="ja-JP" sz="1800" dirty="0" smtClean="0">
                <a:solidFill>
                  <a:schemeClr val="tx1"/>
                </a:solidFill>
                <a:latin typeface="Arial"/>
              </a:rPr>
              <a:t>g</a:t>
            </a:r>
            <a:r>
              <a:rPr lang="ja-JP" altLang="x-none" sz="1800" dirty="0" smtClean="0">
                <a:solidFill>
                  <a:schemeClr val="tx1"/>
                </a:solidFill>
                <a:latin typeface="Arial"/>
              </a:rPr>
              <a:t>で表示。  </a:t>
            </a:r>
          </a:p>
          <a:p>
            <a:pPr marL="457200" indent="-457200">
              <a:lnSpc>
                <a:spcPct val="81000"/>
              </a:lnSpc>
              <a:buFont typeface="Times New Roman" pitchFamily="18" charset="0"/>
              <a:buAutoNum type="arabicPeriod"/>
              <a:tabLst>
                <a:tab pos="723900" algn="l"/>
                <a:tab pos="1447800" algn="l"/>
                <a:tab pos="2171700" algn="l"/>
                <a:tab pos="2895600" algn="l"/>
                <a:tab pos="3619500" algn="l"/>
                <a:tab pos="4343400" algn="l"/>
                <a:tab pos="5067300" algn="l"/>
                <a:tab pos="5791200" algn="l"/>
              </a:tabLst>
            </a:pPr>
            <a:r>
              <a:rPr lang="ja-JP" altLang="en-US" sz="1800" dirty="0" smtClean="0">
                <a:solidFill>
                  <a:schemeClr val="tx1"/>
                </a:solidFill>
                <a:latin typeface="Arial"/>
              </a:rPr>
              <a:t>構成</a:t>
            </a:r>
            <a:r>
              <a:rPr lang="ja-JP" altLang="x-none" sz="1800" dirty="0" smtClean="0">
                <a:solidFill>
                  <a:schemeClr val="tx1"/>
                </a:solidFill>
                <a:latin typeface="Arial"/>
              </a:rPr>
              <a:t>成分からの元素不純物の摂取量（</a:t>
            </a:r>
            <a:r>
              <a:rPr lang="x-none" altLang="ja-JP" sz="1800" dirty="0" smtClean="0">
                <a:solidFill>
                  <a:schemeClr val="tx1"/>
                </a:solidFill>
                <a:latin typeface="Arial"/>
              </a:rPr>
              <a:t>MDI*C</a:t>
            </a:r>
            <a:r>
              <a:rPr lang="ja-JP" altLang="x-none" sz="1800" dirty="0" smtClean="0">
                <a:solidFill>
                  <a:schemeClr val="tx1"/>
                </a:solidFill>
                <a:latin typeface="Arial"/>
              </a:rPr>
              <a:t>）を</a:t>
            </a:r>
            <a:r>
              <a:rPr lang="x-none" altLang="ja-JP" sz="1800" dirty="0">
                <a:solidFill>
                  <a:schemeClr val="tx1"/>
                </a:solidFill>
              </a:rPr>
              <a:t>µ</a:t>
            </a:r>
            <a:r>
              <a:rPr lang="x-none" altLang="ja-JP" sz="1800" dirty="0" smtClean="0">
                <a:solidFill>
                  <a:schemeClr val="tx1"/>
                </a:solidFill>
                <a:latin typeface="Arial"/>
              </a:rPr>
              <a:t>g</a:t>
            </a:r>
            <a:r>
              <a:rPr lang="ja-JP" altLang="x-none" sz="1800" dirty="0" smtClean="0">
                <a:solidFill>
                  <a:schemeClr val="tx1"/>
                </a:solidFill>
                <a:latin typeface="Arial"/>
              </a:rPr>
              <a:t>で表示。</a:t>
            </a:r>
          </a:p>
          <a:p>
            <a:pPr marL="457200" indent="-457200">
              <a:lnSpc>
                <a:spcPct val="81000"/>
              </a:lnSpc>
              <a:buFont typeface="Times New Roman" pitchFamily="18" charset="0"/>
              <a:buAutoNum type="arabicPeriod"/>
              <a:tabLst>
                <a:tab pos="723900" algn="l"/>
                <a:tab pos="1447800" algn="l"/>
                <a:tab pos="2171700" algn="l"/>
                <a:tab pos="2895600" algn="l"/>
                <a:tab pos="3619500" algn="l"/>
                <a:tab pos="4343400" algn="l"/>
                <a:tab pos="5067300" algn="l"/>
                <a:tab pos="5791200" algn="l"/>
              </a:tabLst>
            </a:pPr>
            <a:r>
              <a:rPr lang="ja-JP" altLang="x-none" sz="1800" dirty="0" smtClean="0">
                <a:solidFill>
                  <a:schemeClr val="tx1"/>
                </a:solidFill>
                <a:latin typeface="Arial"/>
              </a:rPr>
              <a:t>製剤中の元素不純物の総摂取量は、</a:t>
            </a:r>
            <a:r>
              <a:rPr lang="ja-JP" altLang="en-US" sz="1800" dirty="0" smtClean="0">
                <a:solidFill>
                  <a:schemeClr val="tx1"/>
                </a:solidFill>
                <a:latin typeface="Arial"/>
              </a:rPr>
              <a:t>構成</a:t>
            </a:r>
            <a:r>
              <a:rPr lang="ja-JP" altLang="x-none" sz="1800" dirty="0" smtClean="0">
                <a:solidFill>
                  <a:schemeClr val="tx1"/>
                </a:solidFill>
                <a:latin typeface="Arial"/>
              </a:rPr>
              <a:t>成分からの元素不純物の摂取量の合計である。</a:t>
            </a:r>
          </a:p>
          <a:p>
            <a:pPr marL="457200" indent="-457200">
              <a:lnSpc>
                <a:spcPct val="81000"/>
              </a:lnSpc>
              <a:buFont typeface="Times New Roman" pitchFamily="18" charset="0"/>
              <a:buAutoNum type="arabicPeriod"/>
              <a:tabLst>
                <a:tab pos="723900" algn="l"/>
                <a:tab pos="1447800" algn="l"/>
                <a:tab pos="2171700" algn="l"/>
                <a:tab pos="2895600" algn="l"/>
                <a:tab pos="3619500" algn="l"/>
                <a:tab pos="4343400" algn="l"/>
                <a:tab pos="5067300" algn="l"/>
                <a:tab pos="5791200" algn="l"/>
              </a:tabLst>
            </a:pPr>
            <a:r>
              <a:rPr lang="ja-JP" altLang="x-none" sz="1800" dirty="0" smtClean="0">
                <a:solidFill>
                  <a:schemeClr val="tx1"/>
                </a:solidFill>
                <a:latin typeface="Arial"/>
              </a:rPr>
              <a:t>ヒ素については、容器からの</a:t>
            </a:r>
            <a:r>
              <a:rPr lang="ja-JP" altLang="en-US" sz="1800" dirty="0" smtClean="0">
                <a:solidFill>
                  <a:schemeClr val="tx1"/>
                </a:solidFill>
                <a:latin typeface="Arial"/>
              </a:rPr>
              <a:t>混入分</a:t>
            </a:r>
            <a:r>
              <a:rPr lang="ja-JP" altLang="x-none" sz="1800" dirty="0" smtClean="0">
                <a:solidFill>
                  <a:schemeClr val="tx1"/>
                </a:solidFill>
                <a:latin typeface="Arial"/>
              </a:rPr>
              <a:t>を考慮した調節後の</a:t>
            </a:r>
            <a:r>
              <a:rPr lang="x-none" altLang="ja-JP" sz="1800" dirty="0" smtClean="0">
                <a:solidFill>
                  <a:schemeClr val="tx1"/>
                </a:solidFill>
                <a:latin typeface="Arial"/>
              </a:rPr>
              <a:t>PDE</a:t>
            </a:r>
            <a:r>
              <a:rPr lang="ja-JP" altLang="en-US" sz="1800" dirty="0" smtClean="0">
                <a:solidFill>
                  <a:schemeClr val="tx1"/>
                </a:solidFill>
                <a:latin typeface="Arial"/>
              </a:rPr>
              <a:t>値</a:t>
            </a:r>
            <a:r>
              <a:rPr lang="ja-JP" altLang="x-none" sz="1800" dirty="0" smtClean="0">
                <a:solidFill>
                  <a:schemeClr val="tx1"/>
                </a:solidFill>
                <a:latin typeface="Arial"/>
              </a:rPr>
              <a:t>を用いる。</a:t>
            </a:r>
            <a:endParaRPr lang="en-US" altLang="ja-JP" sz="1800" dirty="0" smtClean="0">
              <a:solidFill>
                <a:schemeClr val="tx1"/>
              </a:solidFill>
              <a:latin typeface="Arial"/>
            </a:endParaRPr>
          </a:p>
        </p:txBody>
      </p:sp>
    </p:spTree>
    <p:extLst>
      <p:ext uri="{BB962C8B-B14F-4D97-AF65-F5344CB8AC3E}">
        <p14:creationId xmlns:p14="http://schemas.microsoft.com/office/powerpoint/2010/main" val="3363515472"/>
      </p:ext>
    </p:extLst>
  </p:cSld>
  <p:clrMapOvr>
    <a:masterClrMapping/>
  </p:clrMapOvr>
  <mc:AlternateContent xmlns:mc="http://schemas.openxmlformats.org/markup-compatibility/2006" xmlns:p14="http://schemas.microsoft.com/office/powerpoint/2010/main">
    <mc:Choice Requires="p14">
      <p:transition p14:dur="250">
        <p:wipe/>
      </p:transition>
    </mc:Choice>
    <mc:Fallback xmlns="">
      <p:transition>
        <p:wip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05008" y="1137320"/>
            <a:ext cx="8566150" cy="982817"/>
          </a:xfrm>
        </p:spPr>
        <p:txBody>
          <a:bodyPr rtlCol="0"/>
          <a:lstStyle/>
          <a:p>
            <a:pPr algn="ctr" rtl="0"/>
            <a:r>
              <a:rPr lang="ja-JP" altLang="x-none" dirty="0" smtClean="0">
                <a:ea typeface="+mn-ea"/>
              </a:rPr>
              <a:t>注射</a:t>
            </a:r>
            <a:r>
              <a:rPr lang="ja-JP" altLang="en-US" dirty="0" smtClean="0">
                <a:ea typeface="+mn-ea"/>
              </a:rPr>
              <a:t>用液</a:t>
            </a:r>
            <a:r>
              <a:rPr lang="ja-JP" altLang="x-none" dirty="0" smtClean="0">
                <a:ea typeface="+mn-ea"/>
              </a:rPr>
              <a:t>剤の例：オプション</a:t>
            </a:r>
            <a:r>
              <a:rPr lang="x-none" altLang="ja-JP" dirty="0" smtClean="0">
                <a:ea typeface="+mn-ea"/>
              </a:rPr>
              <a:t>2b</a:t>
            </a:r>
            <a:r>
              <a:rPr lang="en-US" altLang="ja-JP" dirty="0" smtClean="0">
                <a:ea typeface="+mn-ea"/>
              </a:rPr>
              <a:t/>
            </a:r>
            <a:br>
              <a:rPr lang="en-US" altLang="ja-JP" dirty="0" smtClean="0">
                <a:ea typeface="+mn-ea"/>
              </a:rPr>
            </a:br>
            <a:r>
              <a:rPr lang="ja-JP" altLang="en-US" dirty="0">
                <a:ea typeface="+mn-ea"/>
              </a:rPr>
              <a:t>取り得</a:t>
            </a:r>
            <a:r>
              <a:rPr lang="ja-JP" altLang="en-US" dirty="0" smtClean="0">
                <a:ea typeface="+mn-ea"/>
              </a:rPr>
              <a:t>る</a:t>
            </a:r>
            <a:r>
              <a:rPr lang="ja-JP" altLang="x-none" dirty="0" smtClean="0">
                <a:ea typeface="+mn-ea"/>
              </a:rPr>
              <a:t>濃度</a:t>
            </a:r>
            <a:endParaRPr lang="ja-JP" altLang="en-US" dirty="0">
              <a:ea typeface="+mn-ea"/>
            </a:endParaRPr>
          </a:p>
        </p:txBody>
      </p:sp>
      <p:graphicFrame>
        <p:nvGraphicFramePr>
          <p:cNvPr id="3" name="Table 2"/>
          <p:cNvGraphicFramePr>
            <a:graphicFrameLocks noGrp="1"/>
          </p:cNvGraphicFramePr>
          <p:nvPr>
            <p:extLst/>
          </p:nvPr>
        </p:nvGraphicFramePr>
        <p:xfrm>
          <a:off x="340297" y="2217441"/>
          <a:ext cx="8856983" cy="3234901"/>
        </p:xfrm>
        <a:graphic>
          <a:graphicData uri="http://schemas.openxmlformats.org/drawingml/2006/table">
            <a:tbl>
              <a:tblPr firstRow="1" firstCol="1" lastRow="1" lastCol="1" bandRow="1" bandCol="1">
                <a:tableStyleId>{5C22544A-7EE6-4342-B048-85BDC9FD1C3A}</a:tableStyleId>
              </a:tblPr>
              <a:tblGrid>
                <a:gridCol w="2808311">
                  <a:extLst>
                    <a:ext uri="{9D8B030D-6E8A-4147-A177-3AD203B41FA5}">
                      <a16:colId xmlns:a16="http://schemas.microsoft.com/office/drawing/2014/main" xmlns="" val="20000"/>
                    </a:ext>
                  </a:extLst>
                </a:gridCol>
                <a:gridCol w="1008112">
                  <a:extLst>
                    <a:ext uri="{9D8B030D-6E8A-4147-A177-3AD203B41FA5}">
                      <a16:colId xmlns:a16="http://schemas.microsoft.com/office/drawing/2014/main" xmlns="" val="20001"/>
                    </a:ext>
                  </a:extLst>
                </a:gridCol>
                <a:gridCol w="864096">
                  <a:extLst>
                    <a:ext uri="{9D8B030D-6E8A-4147-A177-3AD203B41FA5}">
                      <a16:colId xmlns:a16="http://schemas.microsoft.com/office/drawing/2014/main" xmlns="" val="20002"/>
                    </a:ext>
                  </a:extLst>
                </a:gridCol>
                <a:gridCol w="792088">
                  <a:extLst>
                    <a:ext uri="{9D8B030D-6E8A-4147-A177-3AD203B41FA5}">
                      <a16:colId xmlns:a16="http://schemas.microsoft.com/office/drawing/2014/main" xmlns="" val="20003"/>
                    </a:ext>
                  </a:extLst>
                </a:gridCol>
                <a:gridCol w="936104">
                  <a:extLst>
                    <a:ext uri="{9D8B030D-6E8A-4147-A177-3AD203B41FA5}">
                      <a16:colId xmlns:a16="http://schemas.microsoft.com/office/drawing/2014/main" xmlns="" val="20004"/>
                    </a:ext>
                  </a:extLst>
                </a:gridCol>
                <a:gridCol w="720080">
                  <a:extLst>
                    <a:ext uri="{9D8B030D-6E8A-4147-A177-3AD203B41FA5}">
                      <a16:colId xmlns:a16="http://schemas.microsoft.com/office/drawing/2014/main" xmlns="" val="20005"/>
                    </a:ext>
                  </a:extLst>
                </a:gridCol>
                <a:gridCol w="864096">
                  <a:extLst>
                    <a:ext uri="{9D8B030D-6E8A-4147-A177-3AD203B41FA5}">
                      <a16:colId xmlns:a16="http://schemas.microsoft.com/office/drawing/2014/main" xmlns="" val="20006"/>
                    </a:ext>
                  </a:extLst>
                </a:gridCol>
                <a:gridCol w="864096">
                  <a:extLst>
                    <a:ext uri="{9D8B030D-6E8A-4147-A177-3AD203B41FA5}">
                      <a16:colId xmlns:a16="http://schemas.microsoft.com/office/drawing/2014/main" xmlns="" val="20007"/>
                    </a:ext>
                  </a:extLst>
                </a:gridCol>
              </a:tblGrid>
              <a:tr h="425980">
                <a:tc>
                  <a:txBody>
                    <a:bodyPr/>
                    <a:lstStyle/>
                    <a:p>
                      <a:pPr algn="ctr" rtl="0" fontAlgn="ctr"/>
                      <a:r>
                        <a:rPr lang="ja-JP" altLang="en-US" sz="1800" b="1" i="0" u="none" strike="noStrike" noProof="0" dirty="0" smtClean="0">
                          <a:solidFill>
                            <a:srgbClr val="0093D0"/>
                          </a:solidFill>
                          <a:effectLst/>
                          <a:latin typeface="Arial"/>
                        </a:rPr>
                        <a:t>構成</a:t>
                      </a:r>
                      <a:r>
                        <a:rPr lang="ja-JP" altLang="x-none" sz="1800" b="1" i="0" u="none" strike="noStrike" noProof="0" dirty="0" smtClean="0">
                          <a:solidFill>
                            <a:srgbClr val="0093D0"/>
                          </a:solidFill>
                          <a:effectLst/>
                          <a:latin typeface="Arial"/>
                        </a:rPr>
                        <a:t>成分</a:t>
                      </a:r>
                      <a:endParaRPr lang="ja-JP" altLang="x-none" sz="1800" b="1" i="0" u="none" strike="noStrike" noProof="0" dirty="0">
                        <a:solidFill>
                          <a:srgbClr val="0093D0"/>
                        </a:solidFill>
                        <a:effectLst/>
                        <a:latin typeface="Arial"/>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gridSpan="7">
                  <a:txBody>
                    <a:bodyPr/>
                    <a:lstStyle/>
                    <a:p>
                      <a:pPr algn="ctr" rtl="0" fontAlgn="ctr"/>
                      <a:r>
                        <a:rPr lang="ja-JP" altLang="x-none" sz="1800" b="1" i="0" u="none" strike="noStrike" noProof="0" dirty="0" smtClean="0">
                          <a:solidFill>
                            <a:srgbClr val="0093D0"/>
                          </a:solidFill>
                          <a:effectLst/>
                          <a:latin typeface="+mn-lt"/>
                        </a:rPr>
                        <a:t>潜在的濃度</a:t>
                      </a:r>
                      <a:r>
                        <a:rPr lang="ja-JP" altLang="x-none" sz="1800" b="1" i="0" u="none" strike="noStrike" noProof="0" dirty="0" smtClean="0">
                          <a:solidFill>
                            <a:srgbClr val="0093D0"/>
                          </a:solidFill>
                          <a:effectLst/>
                          <a:latin typeface="Arial"/>
                        </a:rPr>
                        <a:t>（</a:t>
                      </a:r>
                      <a:r>
                        <a:rPr lang="x-none" altLang="ja-JP" sz="1800" b="1" i="0" u="none" strike="noStrike" noProof="0" dirty="0" smtClean="0">
                          <a:solidFill>
                            <a:srgbClr val="0093D0"/>
                          </a:solidFill>
                          <a:effectLst/>
                          <a:latin typeface="Arial"/>
                        </a:rPr>
                        <a:t>µg/g</a:t>
                      </a:r>
                      <a:r>
                        <a:rPr lang="ja-JP" altLang="x-none" sz="1800" b="1" i="0" u="none" strike="noStrike" noProof="0" dirty="0" smtClean="0">
                          <a:solidFill>
                            <a:srgbClr val="0093D0"/>
                          </a:solidFill>
                          <a:effectLst/>
                          <a:latin typeface="Arial"/>
                        </a:rPr>
                        <a:t>）**</a:t>
                      </a:r>
                      <a:endParaRPr lang="ja-JP" altLang="en-US" sz="1800" b="1" i="0" u="none" strike="noStrike" noProof="0" dirty="0">
                        <a:solidFill>
                          <a:srgbClr val="0093D0"/>
                        </a:solidFill>
                        <a:effectLst/>
                        <a:latin typeface="Arial"/>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pPr rtl="0"/>
                      <a:endParaRPr lang="en-US"/>
                    </a:p>
                  </a:txBody>
                  <a:tcPr/>
                </a:tc>
                <a:tc hMerge="1">
                  <a:txBody>
                    <a:bodyPr/>
                    <a:lstStyle/>
                    <a:p>
                      <a:pPr rtl="0"/>
                      <a:endParaRPr lang="en-US"/>
                    </a:p>
                  </a:txBody>
                  <a:tcPr/>
                </a:tc>
                <a:tc hMerge="1">
                  <a:txBody>
                    <a:bodyPr/>
                    <a:lstStyle/>
                    <a:p>
                      <a:pPr rtl="0"/>
                      <a:endParaRPr lang="en-US"/>
                    </a:p>
                  </a:txBody>
                  <a:tcPr/>
                </a:tc>
                <a:tc hMerge="1">
                  <a:txBody>
                    <a:bodyPr/>
                    <a:lstStyle/>
                    <a:p>
                      <a:pPr rtl="0"/>
                      <a:endParaRPr lang="en-US"/>
                    </a:p>
                  </a:txBody>
                  <a:tcPr/>
                </a:tc>
                <a:tc hMerge="1">
                  <a:txBody>
                    <a:bodyPr/>
                    <a:lstStyle/>
                    <a:p>
                      <a:pPr rtl="0"/>
                      <a:endParaRPr lang="en-US"/>
                    </a:p>
                  </a:txBody>
                  <a:tcPr/>
                </a:tc>
                <a:tc hMerge="1">
                  <a:txBody>
                    <a:bodyPr/>
                    <a:lstStyle/>
                    <a:p>
                      <a:pPr rtl="0"/>
                      <a:endParaRPr lang="en-US"/>
                    </a:p>
                  </a:txBody>
                  <a:tcPr/>
                </a:tc>
                <a:extLst>
                  <a:ext uri="{0D108BD9-81ED-4DB2-BD59-A6C34878D82A}">
                    <a16:rowId xmlns:a16="http://schemas.microsoft.com/office/drawing/2014/main" xmlns="" val="10000"/>
                  </a:ext>
                </a:extLst>
              </a:tr>
              <a:tr h="366107">
                <a:tc>
                  <a:txBody>
                    <a:bodyPr/>
                    <a:lstStyle/>
                    <a:p>
                      <a:pPr algn="ctr" rtl="0" fontAlgn="ctr"/>
                      <a:r>
                        <a:rPr lang="ja-JP" altLang="x-none" sz="1800" b="1" i="0" u="none" strike="noStrike" noProof="0" smtClean="0">
                          <a:solidFill>
                            <a:srgbClr val="0093D0"/>
                          </a:solidFill>
                          <a:effectLst/>
                          <a:latin typeface="Arial"/>
                        </a:rPr>
                        <a:t> </a:t>
                      </a:r>
                      <a:endParaRPr lang="ja-JP" altLang="x-none" sz="1800" b="1" i="0" u="none" strike="noStrike" noProof="0">
                        <a:solidFill>
                          <a:srgbClr val="0093D0"/>
                        </a:solidFill>
                        <a:effectLst/>
                        <a:latin typeface="Arial"/>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x-none" altLang="ja-JP" sz="1800" b="0" i="0" u="none" strike="noStrike" noProof="0" smtClean="0">
                          <a:solidFill>
                            <a:srgbClr val="0093D0"/>
                          </a:solidFill>
                          <a:effectLst/>
                          <a:latin typeface="Arial"/>
                        </a:rPr>
                        <a:t>Pb</a:t>
                      </a:r>
                      <a:endParaRPr lang="x-none" altLang="ja-JP" sz="1800" b="0" i="0" u="none" strike="noStrike" noProof="0">
                        <a:solidFill>
                          <a:srgbClr val="0093D0"/>
                        </a:solidFill>
                        <a:effectLst/>
                        <a:latin typeface="Arial"/>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x-none" altLang="ja-JP" sz="1800" b="0" i="0" u="none" strike="noStrike" noProof="0" smtClean="0">
                          <a:solidFill>
                            <a:srgbClr val="0093D0"/>
                          </a:solidFill>
                          <a:effectLst/>
                          <a:latin typeface="Arial"/>
                        </a:rPr>
                        <a:t>As</a:t>
                      </a:r>
                      <a:endParaRPr lang="x-none" altLang="ja-JP" sz="1800" b="0" i="0" u="none" strike="noStrike" noProof="0">
                        <a:solidFill>
                          <a:srgbClr val="0093D0"/>
                        </a:solidFill>
                        <a:effectLst/>
                        <a:latin typeface="Arial"/>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x-none" altLang="ja-JP" sz="1800" b="0" i="0" u="none" strike="noStrike" noProof="0" smtClean="0">
                          <a:solidFill>
                            <a:srgbClr val="0093D0"/>
                          </a:solidFill>
                          <a:effectLst/>
                          <a:latin typeface="Arial"/>
                        </a:rPr>
                        <a:t>Cd</a:t>
                      </a:r>
                      <a:endParaRPr lang="x-none" altLang="ja-JP" sz="1800" b="0" i="0" u="none" strike="noStrike" noProof="0">
                        <a:solidFill>
                          <a:srgbClr val="0093D0"/>
                        </a:solidFill>
                        <a:effectLst/>
                        <a:latin typeface="Arial"/>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x-none" altLang="ja-JP" sz="1800" b="0" i="0" u="none" strike="noStrike" noProof="0" smtClean="0">
                          <a:solidFill>
                            <a:srgbClr val="0093D0"/>
                          </a:solidFill>
                          <a:effectLst/>
                          <a:latin typeface="Arial"/>
                        </a:rPr>
                        <a:t>Hg</a:t>
                      </a:r>
                      <a:endParaRPr lang="x-none" altLang="ja-JP" sz="1800" b="0" i="0" u="none" strike="noStrike" noProof="0">
                        <a:solidFill>
                          <a:srgbClr val="0093D0"/>
                        </a:solidFill>
                        <a:effectLst/>
                        <a:latin typeface="Arial"/>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x-none" altLang="ja-JP" sz="1800" b="0" i="0" u="none" strike="noStrike" noProof="0" dirty="0" smtClean="0">
                          <a:solidFill>
                            <a:srgbClr val="0093D0"/>
                          </a:solidFill>
                          <a:effectLst/>
                          <a:latin typeface="Arial"/>
                        </a:rPr>
                        <a:t>Pt</a:t>
                      </a:r>
                      <a:endParaRPr lang="x-none" altLang="ja-JP" sz="1800" b="0" i="0" u="none" strike="noStrike" noProof="0" dirty="0">
                        <a:solidFill>
                          <a:srgbClr val="0093D0"/>
                        </a:solidFill>
                        <a:effectLst/>
                        <a:latin typeface="Arial"/>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x-none" altLang="ja-JP" sz="1800" b="0" i="0" u="none" strike="noStrike" noProof="0" smtClean="0">
                          <a:solidFill>
                            <a:srgbClr val="0093D0"/>
                          </a:solidFill>
                          <a:effectLst/>
                          <a:latin typeface="Arial"/>
                        </a:rPr>
                        <a:t>V</a:t>
                      </a:r>
                      <a:endParaRPr lang="x-none" altLang="ja-JP" sz="1800" b="0" i="0" u="none" strike="noStrike" noProof="0">
                        <a:solidFill>
                          <a:srgbClr val="0093D0"/>
                        </a:solidFill>
                        <a:effectLst/>
                        <a:latin typeface="Arial"/>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x-none" altLang="ja-JP" sz="1800" b="0" i="0" u="none" strike="noStrike" noProof="0" smtClean="0">
                          <a:solidFill>
                            <a:srgbClr val="0093D0"/>
                          </a:solidFill>
                          <a:effectLst/>
                          <a:latin typeface="Arial"/>
                        </a:rPr>
                        <a:t>Co</a:t>
                      </a:r>
                      <a:endParaRPr lang="x-none" altLang="ja-JP" sz="1800" b="0" i="0" u="none" strike="noStrike" noProof="0">
                        <a:solidFill>
                          <a:srgbClr val="0093D0"/>
                        </a:solidFill>
                        <a:effectLst/>
                        <a:latin typeface="Arial"/>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10001"/>
                  </a:ext>
                </a:extLst>
              </a:tr>
              <a:tr h="360040">
                <a:tc>
                  <a:txBody>
                    <a:bodyPr/>
                    <a:lstStyle/>
                    <a:p>
                      <a:pPr algn="ctr" rtl="0" fontAlgn="ctr"/>
                      <a:r>
                        <a:rPr lang="ja-JP" altLang="x-none" sz="1800" b="0" i="0" u="none" strike="noStrike" noProof="0" smtClean="0">
                          <a:solidFill>
                            <a:srgbClr val="0093D0"/>
                          </a:solidFill>
                          <a:effectLst/>
                          <a:latin typeface="Arial"/>
                        </a:rPr>
                        <a:t>原薬</a:t>
                      </a:r>
                      <a:endParaRPr lang="ja-JP" altLang="x-none" sz="1800" b="0" i="0" u="none" strike="noStrike" noProof="0">
                        <a:solidFill>
                          <a:srgbClr val="0093D0"/>
                        </a:solidFill>
                        <a:effectLst/>
                        <a:latin typeface="Arial"/>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x-none" altLang="ja-JP" sz="1800" b="0" i="0" u="none" strike="noStrike" noProof="0" smtClean="0">
                          <a:solidFill>
                            <a:srgbClr val="0093D0"/>
                          </a:solidFill>
                          <a:effectLst/>
                          <a:latin typeface="Arial"/>
                        </a:rPr>
                        <a:t>0.01</a:t>
                      </a:r>
                      <a:endParaRPr lang="x-none" altLang="ja-JP" sz="1800" b="0" i="0" u="none" strike="noStrike" noProof="0">
                        <a:solidFill>
                          <a:srgbClr val="0093D0"/>
                        </a:solidFill>
                        <a:effectLst/>
                        <a:latin typeface="Arial"/>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x-none" altLang="ja-JP" sz="1800" b="0" i="0" u="none" strike="noStrike" noProof="0" smtClean="0">
                          <a:solidFill>
                            <a:srgbClr val="0093D0"/>
                          </a:solidFill>
                          <a:effectLst/>
                          <a:latin typeface="Arial"/>
                        </a:rPr>
                        <a:t>&lt;LOQ</a:t>
                      </a:r>
                      <a:endParaRPr lang="x-none" altLang="ja-JP" sz="1800" b="0" i="0" u="none" strike="noStrike" noProof="0">
                        <a:solidFill>
                          <a:srgbClr val="0093D0"/>
                        </a:solidFill>
                        <a:effectLst/>
                        <a:latin typeface="Arial"/>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x-none" altLang="ja-JP" sz="1800" b="0" i="0" u="none" strike="noStrike" noProof="0" smtClean="0">
                          <a:solidFill>
                            <a:srgbClr val="0093D0"/>
                          </a:solidFill>
                          <a:effectLst/>
                          <a:latin typeface="Arial"/>
                        </a:rPr>
                        <a:t>&lt;LOQ</a:t>
                      </a:r>
                      <a:endParaRPr lang="x-none" altLang="ja-JP" sz="1800" b="0" i="0" u="none" strike="noStrike" noProof="0">
                        <a:solidFill>
                          <a:srgbClr val="0093D0"/>
                        </a:solidFill>
                        <a:effectLst/>
                        <a:latin typeface="Arial"/>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x-none" altLang="ja-JP" sz="1800" b="0" i="0" u="none" strike="noStrike" noProof="0" smtClean="0">
                          <a:solidFill>
                            <a:srgbClr val="0093D0"/>
                          </a:solidFill>
                          <a:effectLst/>
                          <a:latin typeface="Arial"/>
                        </a:rPr>
                        <a:t>&lt;LOQ</a:t>
                      </a:r>
                      <a:endParaRPr lang="x-none" altLang="ja-JP" sz="1800" b="0" i="0" u="none" strike="noStrike" noProof="0">
                        <a:solidFill>
                          <a:srgbClr val="0093D0"/>
                        </a:solidFill>
                        <a:effectLst/>
                        <a:latin typeface="Arial"/>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x-none" altLang="ja-JP" sz="1800" b="0" i="0" u="none" strike="noStrike" noProof="0" smtClean="0">
                          <a:solidFill>
                            <a:srgbClr val="0093D0"/>
                          </a:solidFill>
                          <a:effectLst/>
                          <a:latin typeface="Arial"/>
                        </a:rPr>
                        <a:t>5</a:t>
                      </a:r>
                      <a:endParaRPr lang="x-none" altLang="ja-JP" sz="1800" b="0" i="0" u="none" strike="noStrike" noProof="0">
                        <a:solidFill>
                          <a:srgbClr val="0093D0"/>
                        </a:solidFill>
                        <a:effectLst/>
                        <a:latin typeface="Arial"/>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x-none" altLang="ja-JP" sz="1800" b="0" i="0" u="none" strike="noStrike" noProof="0" smtClean="0">
                          <a:solidFill>
                            <a:srgbClr val="0093D0"/>
                          </a:solidFill>
                          <a:effectLst/>
                          <a:latin typeface="Arial"/>
                        </a:rPr>
                        <a:t>5</a:t>
                      </a:r>
                      <a:endParaRPr lang="x-none" altLang="ja-JP" sz="1800" b="0" i="0" u="none" strike="noStrike" noProof="0">
                        <a:solidFill>
                          <a:srgbClr val="0093D0"/>
                        </a:solidFill>
                        <a:effectLst/>
                        <a:latin typeface="Arial"/>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x-none" altLang="ja-JP" sz="1800" b="0" i="0" u="none" strike="noStrike" noProof="0" smtClean="0">
                          <a:solidFill>
                            <a:srgbClr val="0093D0"/>
                          </a:solidFill>
                          <a:effectLst/>
                          <a:latin typeface="Arial"/>
                        </a:rPr>
                        <a:t>5</a:t>
                      </a:r>
                      <a:endParaRPr lang="x-none" altLang="ja-JP" sz="1800" b="0" i="0" u="none" strike="noStrike" noProof="0">
                        <a:solidFill>
                          <a:srgbClr val="0093D0"/>
                        </a:solidFill>
                        <a:effectLst/>
                        <a:latin typeface="Arial"/>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10002"/>
                  </a:ext>
                </a:extLst>
              </a:tr>
              <a:tr h="295776">
                <a:tc>
                  <a:txBody>
                    <a:bodyPr/>
                    <a:lstStyle/>
                    <a:p>
                      <a:pPr algn="ctr" rtl="0" fontAlgn="ctr"/>
                      <a:r>
                        <a:rPr lang="ja-JP" altLang="x-none" sz="1800" b="0" i="0" u="none" strike="noStrike" noProof="0" smtClean="0">
                          <a:solidFill>
                            <a:srgbClr val="0093D0"/>
                          </a:solidFill>
                          <a:effectLst/>
                          <a:latin typeface="Arial"/>
                        </a:rPr>
                        <a:t>マンニトール</a:t>
                      </a:r>
                      <a:endParaRPr lang="ja-JP" altLang="x-none" sz="1800" b="0" i="0" u="none" strike="noStrike" noProof="0">
                        <a:solidFill>
                          <a:srgbClr val="0093D0"/>
                        </a:solidFill>
                        <a:effectLst/>
                        <a:latin typeface="Arial"/>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x-none" altLang="ja-JP" sz="1800" b="0" i="0" u="none" strike="noStrike" noProof="0" smtClean="0">
                          <a:solidFill>
                            <a:srgbClr val="0093D0"/>
                          </a:solidFill>
                          <a:effectLst/>
                          <a:latin typeface="Arial"/>
                        </a:rPr>
                        <a:t>0.01</a:t>
                      </a:r>
                      <a:endParaRPr lang="x-none" altLang="ja-JP" sz="1800" b="0" i="0" u="none" strike="noStrike" noProof="0">
                        <a:solidFill>
                          <a:srgbClr val="0093D0"/>
                        </a:solidFill>
                        <a:effectLst/>
                        <a:latin typeface="Arial"/>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x-none" altLang="ja-JP" sz="1800" b="0" i="0" u="none" strike="noStrike" noProof="0" smtClean="0">
                          <a:solidFill>
                            <a:srgbClr val="0093D0"/>
                          </a:solidFill>
                          <a:effectLst/>
                          <a:latin typeface="Arial"/>
                        </a:rPr>
                        <a:t>&lt;LOQ</a:t>
                      </a:r>
                      <a:endParaRPr lang="x-none" altLang="ja-JP" sz="1800" b="0" i="0" u="none" strike="noStrike" noProof="0">
                        <a:solidFill>
                          <a:srgbClr val="0093D0"/>
                        </a:solidFill>
                        <a:effectLst/>
                        <a:latin typeface="Arial"/>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x-none" altLang="ja-JP" sz="1800" b="0" i="0" u="none" strike="noStrike" noProof="0" smtClean="0">
                          <a:solidFill>
                            <a:srgbClr val="0093D0"/>
                          </a:solidFill>
                          <a:effectLst/>
                          <a:latin typeface="Arial"/>
                        </a:rPr>
                        <a:t>&lt;LOQ</a:t>
                      </a:r>
                      <a:endParaRPr lang="x-none" altLang="ja-JP" sz="1800" b="0" i="0" u="none" strike="noStrike" noProof="0">
                        <a:solidFill>
                          <a:srgbClr val="0093D0"/>
                        </a:solidFill>
                        <a:effectLst/>
                        <a:latin typeface="Arial"/>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x-none" altLang="ja-JP" sz="1800" b="0" i="0" u="none" strike="noStrike" noProof="0" smtClean="0">
                          <a:solidFill>
                            <a:srgbClr val="0093D0"/>
                          </a:solidFill>
                          <a:effectLst/>
                          <a:latin typeface="Arial"/>
                        </a:rPr>
                        <a:t>&lt;LOQ</a:t>
                      </a:r>
                      <a:endParaRPr lang="x-none" altLang="ja-JP" sz="1800" b="0" i="0" u="none" strike="noStrike" noProof="0">
                        <a:solidFill>
                          <a:srgbClr val="0093D0"/>
                        </a:solidFill>
                        <a:effectLst/>
                        <a:latin typeface="Arial"/>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ja-JP" altLang="x-none" sz="1800" b="0" i="0" u="none" strike="noStrike" noProof="0" smtClean="0">
                          <a:solidFill>
                            <a:srgbClr val="0093D0"/>
                          </a:solidFill>
                          <a:effectLst/>
                          <a:latin typeface="Arial"/>
                        </a:rPr>
                        <a:t>*</a:t>
                      </a:r>
                      <a:endParaRPr lang="ja-JP" altLang="x-none" sz="1800" b="0" i="0" u="none" strike="noStrike" noProof="0">
                        <a:solidFill>
                          <a:srgbClr val="0093D0"/>
                        </a:solidFill>
                        <a:effectLst/>
                        <a:latin typeface="Arial"/>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x-none" altLang="ja-JP" sz="1800" b="0" i="0" u="none" strike="noStrike" noProof="0" smtClean="0">
                          <a:solidFill>
                            <a:srgbClr val="0093D0"/>
                          </a:solidFill>
                          <a:effectLst/>
                          <a:latin typeface="Arial"/>
                        </a:rPr>
                        <a:t>&lt;LOQ</a:t>
                      </a:r>
                      <a:endParaRPr lang="x-none" altLang="ja-JP" sz="1800" b="0" i="0" u="none" strike="noStrike" noProof="0">
                        <a:solidFill>
                          <a:srgbClr val="0093D0"/>
                        </a:solidFill>
                        <a:effectLst/>
                        <a:latin typeface="Arial"/>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x-none" altLang="ja-JP" sz="1800" b="0" i="0" u="none" strike="noStrike" noProof="0" smtClean="0">
                          <a:solidFill>
                            <a:srgbClr val="0093D0"/>
                          </a:solidFill>
                          <a:effectLst/>
                          <a:latin typeface="Arial"/>
                        </a:rPr>
                        <a:t>&lt;LOQ</a:t>
                      </a:r>
                      <a:endParaRPr lang="x-none" altLang="ja-JP" sz="1800" b="0" i="0" u="none" strike="noStrike" noProof="0">
                        <a:solidFill>
                          <a:srgbClr val="0093D0"/>
                        </a:solidFill>
                        <a:effectLst/>
                        <a:latin typeface="Arial"/>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10003"/>
                  </a:ext>
                </a:extLst>
              </a:tr>
              <a:tr h="301063">
                <a:tc>
                  <a:txBody>
                    <a:bodyPr/>
                    <a:lstStyle/>
                    <a:p>
                      <a:pPr algn="ctr" rtl="0" fontAlgn="ctr"/>
                      <a:r>
                        <a:rPr lang="ja-JP" altLang="x-none" sz="1800" b="0" i="0" u="none" strike="noStrike" noProof="0" smtClean="0">
                          <a:solidFill>
                            <a:srgbClr val="0093D0"/>
                          </a:solidFill>
                          <a:effectLst/>
                          <a:latin typeface="Arial"/>
                        </a:rPr>
                        <a:t>ポリソルベート</a:t>
                      </a:r>
                      <a:r>
                        <a:rPr lang="x-none" altLang="ja-JP" sz="1800" b="0" i="0" u="none" strike="noStrike" noProof="0" smtClean="0">
                          <a:solidFill>
                            <a:srgbClr val="0093D0"/>
                          </a:solidFill>
                          <a:effectLst/>
                          <a:latin typeface="Arial"/>
                        </a:rPr>
                        <a:t>80</a:t>
                      </a:r>
                      <a:endParaRPr lang="x-none" altLang="ja-JP" sz="1800" b="0" i="0" u="none" strike="noStrike" noProof="0">
                        <a:solidFill>
                          <a:srgbClr val="0093D0"/>
                        </a:solidFill>
                        <a:effectLst/>
                        <a:latin typeface="Arial"/>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x-none" altLang="ja-JP" sz="1800" b="0" i="0" u="none" strike="noStrike" noProof="0" smtClean="0">
                          <a:solidFill>
                            <a:srgbClr val="0093D0"/>
                          </a:solidFill>
                          <a:effectLst/>
                          <a:latin typeface="Arial"/>
                        </a:rPr>
                        <a:t>0.01</a:t>
                      </a:r>
                      <a:endParaRPr lang="x-none" altLang="ja-JP" sz="1800" b="0" i="0" u="none" strike="noStrike" noProof="0">
                        <a:solidFill>
                          <a:srgbClr val="0093D0"/>
                        </a:solidFill>
                        <a:effectLst/>
                        <a:latin typeface="Arial"/>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x-none" altLang="ja-JP" sz="1800" b="0" i="0" u="none" strike="noStrike" noProof="0" smtClean="0">
                          <a:solidFill>
                            <a:srgbClr val="0093D0"/>
                          </a:solidFill>
                          <a:effectLst/>
                          <a:latin typeface="Arial"/>
                        </a:rPr>
                        <a:t>&lt;LOQ</a:t>
                      </a:r>
                      <a:endParaRPr lang="x-none" altLang="ja-JP" sz="1800" b="0" i="0" u="none" strike="noStrike" noProof="0">
                        <a:solidFill>
                          <a:srgbClr val="0093D0"/>
                        </a:solidFill>
                        <a:effectLst/>
                        <a:latin typeface="Arial"/>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x-none" altLang="ja-JP" sz="1800" b="0" i="0" u="none" strike="noStrike" noProof="0" smtClean="0">
                          <a:solidFill>
                            <a:srgbClr val="0093D0"/>
                          </a:solidFill>
                          <a:effectLst/>
                          <a:latin typeface="Arial"/>
                        </a:rPr>
                        <a:t>&lt;LOQ</a:t>
                      </a:r>
                      <a:endParaRPr lang="x-none" altLang="ja-JP" sz="1800" b="0" i="0" u="none" strike="noStrike" noProof="0">
                        <a:solidFill>
                          <a:srgbClr val="0093D0"/>
                        </a:solidFill>
                        <a:effectLst/>
                        <a:latin typeface="Arial"/>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x-none" altLang="ja-JP" sz="1800" b="0" i="0" u="none" strike="noStrike" noProof="0" smtClean="0">
                          <a:solidFill>
                            <a:srgbClr val="0093D0"/>
                          </a:solidFill>
                          <a:effectLst/>
                          <a:latin typeface="Arial"/>
                        </a:rPr>
                        <a:t>&lt;LOQ</a:t>
                      </a:r>
                      <a:endParaRPr lang="x-none" altLang="ja-JP" sz="1800" b="0" i="0" u="none" strike="noStrike" noProof="0">
                        <a:solidFill>
                          <a:srgbClr val="0093D0"/>
                        </a:solidFill>
                        <a:effectLst/>
                        <a:latin typeface="Arial"/>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ja-JP" altLang="x-none" sz="1800" b="0" i="0" u="none" strike="noStrike" noProof="0" smtClean="0">
                          <a:solidFill>
                            <a:srgbClr val="0093D0"/>
                          </a:solidFill>
                          <a:effectLst/>
                          <a:latin typeface="Arial"/>
                        </a:rPr>
                        <a:t>*</a:t>
                      </a:r>
                      <a:endParaRPr lang="ja-JP" altLang="x-none" sz="1800" b="0" i="0" u="none" strike="noStrike" noProof="0">
                        <a:solidFill>
                          <a:srgbClr val="0093D0"/>
                        </a:solidFill>
                        <a:effectLst/>
                        <a:latin typeface="Arial"/>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x-none" altLang="ja-JP" sz="1800" b="0" i="0" u="none" strike="noStrike" noProof="0" smtClean="0">
                          <a:solidFill>
                            <a:srgbClr val="0093D0"/>
                          </a:solidFill>
                          <a:effectLst/>
                          <a:latin typeface="Arial"/>
                        </a:rPr>
                        <a:t>&lt;LOQ</a:t>
                      </a:r>
                      <a:endParaRPr lang="x-none" altLang="ja-JP" sz="1800" b="0" i="0" u="none" strike="noStrike" noProof="0">
                        <a:solidFill>
                          <a:srgbClr val="0093D0"/>
                        </a:solidFill>
                        <a:effectLst/>
                        <a:latin typeface="Arial"/>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x-none" altLang="ja-JP" sz="1800" b="0" i="0" u="none" strike="noStrike" noProof="0" smtClean="0">
                          <a:solidFill>
                            <a:srgbClr val="0093D0"/>
                          </a:solidFill>
                          <a:effectLst/>
                          <a:latin typeface="Arial"/>
                        </a:rPr>
                        <a:t>&lt;LOQ</a:t>
                      </a:r>
                      <a:endParaRPr lang="x-none" altLang="ja-JP" sz="1800" b="0" i="0" u="none" strike="noStrike" noProof="0">
                        <a:solidFill>
                          <a:srgbClr val="0093D0"/>
                        </a:solidFill>
                        <a:effectLst/>
                        <a:latin typeface="Arial"/>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10004"/>
                  </a:ext>
                </a:extLst>
              </a:tr>
              <a:tr h="295776">
                <a:tc>
                  <a:txBody>
                    <a:bodyPr/>
                    <a:lstStyle/>
                    <a:p>
                      <a:pPr algn="ctr" rtl="0" fontAlgn="ctr"/>
                      <a:r>
                        <a:rPr lang="ja-JP" altLang="x-none" sz="1800" b="0" i="0" u="none" strike="noStrike" noProof="0" smtClean="0">
                          <a:solidFill>
                            <a:srgbClr val="0093D0"/>
                          </a:solidFill>
                          <a:effectLst/>
                          <a:latin typeface="Arial"/>
                        </a:rPr>
                        <a:t>炭酸ナトリウム</a:t>
                      </a:r>
                      <a:endParaRPr lang="ja-JP" altLang="x-none" sz="1800" b="0" i="0" u="none" strike="noStrike" noProof="0">
                        <a:solidFill>
                          <a:srgbClr val="0093D0"/>
                        </a:solidFill>
                        <a:effectLst/>
                        <a:latin typeface="Arial"/>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x-none" altLang="ja-JP" sz="1800" b="0" i="0" u="none" strike="noStrike" noProof="0" smtClean="0">
                          <a:solidFill>
                            <a:srgbClr val="0093D0"/>
                          </a:solidFill>
                          <a:effectLst/>
                          <a:latin typeface="Arial"/>
                        </a:rPr>
                        <a:t>10</a:t>
                      </a:r>
                      <a:endParaRPr lang="x-none" altLang="ja-JP" sz="1800" b="0" i="0" u="none" strike="noStrike" noProof="0">
                        <a:solidFill>
                          <a:srgbClr val="0093D0"/>
                        </a:solidFill>
                        <a:effectLst/>
                        <a:latin typeface="Arial"/>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x-none" altLang="ja-JP" sz="1800" b="0" i="0" u="none" strike="noStrike" noProof="0" dirty="0" smtClean="0">
                          <a:solidFill>
                            <a:srgbClr val="0093D0"/>
                          </a:solidFill>
                          <a:effectLst/>
                          <a:latin typeface="Arial"/>
                        </a:rPr>
                        <a:t>5</a:t>
                      </a:r>
                      <a:endParaRPr lang="x-none" altLang="ja-JP" sz="1800" b="0" i="0" u="none" strike="noStrike" noProof="0" dirty="0">
                        <a:solidFill>
                          <a:srgbClr val="0093D0"/>
                        </a:solidFill>
                        <a:effectLst/>
                        <a:latin typeface="Arial"/>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x-none" altLang="ja-JP" sz="1800" b="0" i="0" u="none" strike="noStrike" noProof="0" smtClean="0">
                          <a:solidFill>
                            <a:srgbClr val="0093D0"/>
                          </a:solidFill>
                          <a:effectLst/>
                          <a:latin typeface="Arial"/>
                        </a:rPr>
                        <a:t>1</a:t>
                      </a:r>
                      <a:endParaRPr lang="x-none" altLang="ja-JP" sz="1800" b="0" i="0" u="none" strike="noStrike" noProof="0">
                        <a:solidFill>
                          <a:srgbClr val="0093D0"/>
                        </a:solidFill>
                        <a:effectLst/>
                        <a:latin typeface="Arial"/>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x-none" altLang="ja-JP" sz="1800" b="0" i="0" u="none" strike="noStrike" noProof="0" smtClean="0">
                          <a:solidFill>
                            <a:srgbClr val="0093D0"/>
                          </a:solidFill>
                          <a:effectLst/>
                          <a:latin typeface="Arial"/>
                        </a:rPr>
                        <a:t>&lt;LOQ</a:t>
                      </a:r>
                      <a:endParaRPr lang="x-none" altLang="ja-JP" sz="1800" b="0" i="0" u="none" strike="noStrike" noProof="0">
                        <a:solidFill>
                          <a:srgbClr val="0093D0"/>
                        </a:solidFill>
                        <a:effectLst/>
                        <a:latin typeface="Arial"/>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ja-JP" altLang="x-none" sz="1800" b="0" i="0" u="none" strike="noStrike" noProof="0" smtClean="0">
                          <a:solidFill>
                            <a:srgbClr val="0093D0"/>
                          </a:solidFill>
                          <a:effectLst/>
                          <a:latin typeface="Arial"/>
                        </a:rPr>
                        <a:t>*</a:t>
                      </a:r>
                      <a:endParaRPr lang="ja-JP" altLang="x-none" sz="1800" b="0" i="0" u="none" strike="noStrike" noProof="0">
                        <a:solidFill>
                          <a:srgbClr val="0093D0"/>
                        </a:solidFill>
                        <a:effectLst/>
                        <a:latin typeface="Arial"/>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x-none" altLang="ja-JP" sz="1800" b="0" i="0" u="none" strike="noStrike" noProof="0" smtClean="0">
                          <a:solidFill>
                            <a:srgbClr val="0093D0"/>
                          </a:solidFill>
                          <a:effectLst/>
                          <a:latin typeface="Arial"/>
                        </a:rPr>
                        <a:t>1</a:t>
                      </a:r>
                      <a:endParaRPr lang="x-none" altLang="ja-JP" sz="1800" b="0" i="0" u="none" strike="noStrike" noProof="0">
                        <a:solidFill>
                          <a:srgbClr val="0093D0"/>
                        </a:solidFill>
                        <a:effectLst/>
                        <a:latin typeface="Arial"/>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x-none" altLang="ja-JP" sz="1800" b="0" i="0" u="none" strike="noStrike" noProof="0" smtClean="0">
                          <a:solidFill>
                            <a:srgbClr val="0093D0"/>
                          </a:solidFill>
                          <a:effectLst/>
                          <a:latin typeface="Arial"/>
                        </a:rPr>
                        <a:t>1</a:t>
                      </a:r>
                      <a:endParaRPr lang="x-none" altLang="ja-JP" sz="1800" b="0" i="0" u="none" strike="noStrike" noProof="0">
                        <a:solidFill>
                          <a:srgbClr val="0093D0"/>
                        </a:solidFill>
                        <a:effectLst/>
                        <a:latin typeface="Arial"/>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10005"/>
                  </a:ext>
                </a:extLst>
              </a:tr>
              <a:tr h="302831">
                <a:tc>
                  <a:txBody>
                    <a:bodyPr/>
                    <a:lstStyle/>
                    <a:p>
                      <a:pPr algn="ctr" rtl="0" fontAlgn="ctr"/>
                      <a:r>
                        <a:rPr lang="ja-JP" altLang="x-none" sz="1800" b="0" i="0" u="none" strike="noStrike" noProof="0" smtClean="0">
                          <a:solidFill>
                            <a:srgbClr val="0093D0"/>
                          </a:solidFill>
                          <a:effectLst/>
                          <a:latin typeface="Arial"/>
                        </a:rPr>
                        <a:t>エタノール</a:t>
                      </a:r>
                      <a:endParaRPr lang="ja-JP" altLang="x-none" sz="1800" b="0" i="0" u="none" strike="noStrike" noProof="0">
                        <a:solidFill>
                          <a:srgbClr val="0093D0"/>
                        </a:solidFill>
                        <a:effectLst/>
                        <a:latin typeface="Arial"/>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x-none" altLang="ja-JP" sz="1800" b="0" i="0" u="none" strike="noStrike" noProof="0" smtClean="0">
                          <a:solidFill>
                            <a:srgbClr val="0093D0"/>
                          </a:solidFill>
                          <a:effectLst/>
                          <a:latin typeface="Arial"/>
                        </a:rPr>
                        <a:t>0.01</a:t>
                      </a:r>
                      <a:endParaRPr lang="x-none" altLang="ja-JP" sz="1800" b="0" i="0" u="none" strike="noStrike" noProof="0">
                        <a:solidFill>
                          <a:srgbClr val="0093D0"/>
                        </a:solidFill>
                        <a:effectLst/>
                        <a:latin typeface="Arial"/>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x-none" altLang="ja-JP" sz="1800" b="0" i="0" u="none" strike="noStrike" noProof="0" smtClean="0">
                          <a:solidFill>
                            <a:srgbClr val="0093D0"/>
                          </a:solidFill>
                          <a:effectLst/>
                          <a:latin typeface="Arial"/>
                        </a:rPr>
                        <a:t>&lt;LOQ</a:t>
                      </a:r>
                      <a:endParaRPr lang="x-none" altLang="ja-JP" sz="1800" b="0" i="0" u="none" strike="noStrike" noProof="0">
                        <a:solidFill>
                          <a:srgbClr val="0093D0"/>
                        </a:solidFill>
                        <a:effectLst/>
                        <a:latin typeface="Arial"/>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x-none" altLang="ja-JP" sz="1800" b="0" i="0" u="none" strike="noStrike" noProof="0" smtClean="0">
                          <a:solidFill>
                            <a:srgbClr val="0093D0"/>
                          </a:solidFill>
                          <a:effectLst/>
                          <a:latin typeface="Arial"/>
                        </a:rPr>
                        <a:t>&lt;LOQ</a:t>
                      </a:r>
                      <a:endParaRPr lang="x-none" altLang="ja-JP" sz="1800" b="0" i="0" u="none" strike="noStrike" noProof="0">
                        <a:solidFill>
                          <a:srgbClr val="0093D0"/>
                        </a:solidFill>
                        <a:effectLst/>
                        <a:latin typeface="Arial"/>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x-none" altLang="ja-JP" sz="1800" b="0" i="0" u="none" strike="noStrike" noProof="0" smtClean="0">
                          <a:solidFill>
                            <a:srgbClr val="0093D0"/>
                          </a:solidFill>
                          <a:effectLst/>
                          <a:latin typeface="Arial"/>
                        </a:rPr>
                        <a:t>&lt;LOQ</a:t>
                      </a:r>
                      <a:endParaRPr lang="x-none" altLang="ja-JP" sz="1800" b="0" i="0" u="none" strike="noStrike" noProof="0">
                        <a:solidFill>
                          <a:srgbClr val="0093D0"/>
                        </a:solidFill>
                        <a:effectLst/>
                        <a:latin typeface="Arial"/>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ja-JP" altLang="x-none" sz="1800" b="0" i="0" u="none" strike="noStrike" noProof="0" smtClean="0">
                          <a:solidFill>
                            <a:srgbClr val="0093D0"/>
                          </a:solidFill>
                          <a:effectLst/>
                          <a:latin typeface="Arial"/>
                        </a:rPr>
                        <a:t>*</a:t>
                      </a:r>
                      <a:endParaRPr lang="ja-JP" altLang="x-none" sz="1800" b="0" i="0" u="none" strike="noStrike" noProof="0">
                        <a:solidFill>
                          <a:srgbClr val="0093D0"/>
                        </a:solidFill>
                        <a:effectLst/>
                        <a:latin typeface="Arial"/>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x-none" altLang="ja-JP" sz="1800" b="0" i="0" u="none" strike="noStrike" noProof="0" smtClean="0">
                          <a:solidFill>
                            <a:srgbClr val="0093D0"/>
                          </a:solidFill>
                          <a:effectLst/>
                          <a:latin typeface="Arial"/>
                        </a:rPr>
                        <a:t>&lt;LOQ</a:t>
                      </a:r>
                      <a:endParaRPr lang="x-none" altLang="ja-JP" sz="1800" b="0" i="0" u="none" strike="noStrike" noProof="0">
                        <a:solidFill>
                          <a:srgbClr val="0093D0"/>
                        </a:solidFill>
                        <a:effectLst/>
                        <a:latin typeface="Arial"/>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x-none" altLang="ja-JP" sz="1800" b="0" i="0" u="none" strike="noStrike" noProof="0" smtClean="0">
                          <a:solidFill>
                            <a:srgbClr val="0093D0"/>
                          </a:solidFill>
                          <a:effectLst/>
                          <a:latin typeface="Arial"/>
                        </a:rPr>
                        <a:t>&lt;LOQ</a:t>
                      </a:r>
                      <a:endParaRPr lang="x-none" altLang="ja-JP" sz="1800" b="0" i="0" u="none" strike="noStrike" noProof="0">
                        <a:solidFill>
                          <a:srgbClr val="0093D0"/>
                        </a:solidFill>
                        <a:effectLst/>
                        <a:latin typeface="Arial"/>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10006"/>
                  </a:ext>
                </a:extLst>
              </a:tr>
              <a:tr h="295776">
                <a:tc>
                  <a:txBody>
                    <a:bodyPr/>
                    <a:lstStyle/>
                    <a:p>
                      <a:pPr algn="ctr" rtl="0" fontAlgn="ctr"/>
                      <a:r>
                        <a:rPr lang="ja-JP" altLang="x-none" sz="1800" b="0" i="0" u="none" strike="noStrike" noProof="0" smtClean="0">
                          <a:solidFill>
                            <a:srgbClr val="0093D0"/>
                          </a:solidFill>
                          <a:effectLst/>
                          <a:latin typeface="Arial"/>
                        </a:rPr>
                        <a:t>注射用水</a:t>
                      </a:r>
                      <a:endParaRPr lang="ja-JP" altLang="x-none" sz="1800" b="0" i="0" u="none" strike="noStrike" noProof="0">
                        <a:solidFill>
                          <a:srgbClr val="0093D0"/>
                        </a:solidFill>
                        <a:effectLst/>
                        <a:latin typeface="Arial"/>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x-none" altLang="ja-JP" sz="1800" b="0" i="0" u="none" strike="noStrike" noProof="0" smtClean="0">
                          <a:solidFill>
                            <a:srgbClr val="0093D0"/>
                          </a:solidFill>
                          <a:effectLst/>
                          <a:latin typeface="Arial"/>
                        </a:rPr>
                        <a:t>0.03</a:t>
                      </a:r>
                      <a:endParaRPr lang="x-none" altLang="ja-JP" sz="1800" b="0" i="0" u="none" strike="noStrike" noProof="0">
                        <a:solidFill>
                          <a:srgbClr val="0093D0"/>
                        </a:solidFill>
                        <a:effectLst/>
                        <a:latin typeface="Arial"/>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x-none" altLang="ja-JP" sz="1800" b="0" i="0" u="none" strike="noStrike" noProof="0" smtClean="0">
                          <a:solidFill>
                            <a:srgbClr val="0093D0"/>
                          </a:solidFill>
                          <a:effectLst/>
                          <a:latin typeface="Arial"/>
                        </a:rPr>
                        <a:t>0.01</a:t>
                      </a:r>
                      <a:endParaRPr lang="x-none" altLang="ja-JP" sz="1800" b="0" i="0" u="none" strike="noStrike" noProof="0">
                        <a:solidFill>
                          <a:srgbClr val="0093D0"/>
                        </a:solidFill>
                        <a:effectLst/>
                        <a:latin typeface="Arial"/>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x-none" altLang="ja-JP" sz="1800" b="0" i="0" u="none" strike="noStrike" noProof="0" smtClean="0">
                          <a:solidFill>
                            <a:srgbClr val="0093D0"/>
                          </a:solidFill>
                          <a:effectLst/>
                          <a:latin typeface="Arial"/>
                        </a:rPr>
                        <a:t>&lt;LOQ</a:t>
                      </a:r>
                      <a:endParaRPr lang="x-none" altLang="ja-JP" sz="1800" b="0" i="0" u="none" strike="noStrike" noProof="0">
                        <a:solidFill>
                          <a:srgbClr val="0093D0"/>
                        </a:solidFill>
                        <a:effectLst/>
                        <a:latin typeface="Arial"/>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x-none" altLang="ja-JP" sz="1800" b="0" i="0" u="none" strike="noStrike" noProof="0" dirty="0" smtClean="0">
                          <a:solidFill>
                            <a:srgbClr val="0093D0"/>
                          </a:solidFill>
                          <a:effectLst/>
                          <a:latin typeface="Arial"/>
                        </a:rPr>
                        <a:t>&lt;LOQ</a:t>
                      </a:r>
                      <a:endParaRPr lang="x-none" altLang="ja-JP" sz="1800" b="0" i="0" u="none" strike="noStrike" noProof="0" dirty="0">
                        <a:solidFill>
                          <a:srgbClr val="0093D0"/>
                        </a:solidFill>
                        <a:effectLst/>
                        <a:latin typeface="Arial"/>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ja-JP" altLang="x-none" sz="1800" b="0" i="0" u="none" strike="noStrike" noProof="0" smtClean="0">
                          <a:solidFill>
                            <a:srgbClr val="0093D0"/>
                          </a:solidFill>
                          <a:effectLst/>
                          <a:latin typeface="Arial"/>
                        </a:rPr>
                        <a:t>*</a:t>
                      </a:r>
                      <a:endParaRPr lang="ja-JP" altLang="x-none" sz="1800" b="0" i="0" u="none" strike="noStrike" noProof="0">
                        <a:solidFill>
                          <a:srgbClr val="0093D0"/>
                        </a:solidFill>
                        <a:effectLst/>
                        <a:latin typeface="Arial"/>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x-none" altLang="ja-JP" sz="1800" b="0" i="0" u="none" strike="noStrike" noProof="0" smtClean="0">
                          <a:solidFill>
                            <a:srgbClr val="0093D0"/>
                          </a:solidFill>
                          <a:effectLst/>
                          <a:latin typeface="Arial"/>
                        </a:rPr>
                        <a:t>&lt;LOQ</a:t>
                      </a:r>
                      <a:endParaRPr lang="x-none" altLang="ja-JP" sz="1800" b="0" i="0" u="none" strike="noStrike" noProof="0">
                        <a:solidFill>
                          <a:srgbClr val="0093D0"/>
                        </a:solidFill>
                        <a:effectLst/>
                        <a:latin typeface="Arial"/>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x-none" altLang="ja-JP" sz="1800" b="0" i="0" u="none" strike="noStrike" noProof="0" smtClean="0">
                          <a:solidFill>
                            <a:srgbClr val="0093D0"/>
                          </a:solidFill>
                          <a:effectLst/>
                          <a:latin typeface="Arial"/>
                        </a:rPr>
                        <a:t>0.01</a:t>
                      </a:r>
                      <a:endParaRPr lang="x-none" altLang="ja-JP" sz="1800" b="0" i="0" u="none" strike="noStrike" noProof="0">
                        <a:solidFill>
                          <a:srgbClr val="0093D0"/>
                        </a:solidFill>
                        <a:effectLst/>
                        <a:latin typeface="Arial"/>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10007"/>
                  </a:ext>
                </a:extLst>
              </a:tr>
              <a:tr h="295776">
                <a:tc>
                  <a:txBody>
                    <a:bodyPr/>
                    <a:lstStyle/>
                    <a:p>
                      <a:pPr algn="l" rtl="0" fontAlgn="ctr"/>
                      <a:r>
                        <a:rPr lang="ja-JP" altLang="x-none" sz="1800" b="1" i="0" u="none" strike="noStrike" noProof="0" dirty="0" smtClean="0">
                          <a:solidFill>
                            <a:srgbClr val="0093D0"/>
                          </a:solidFill>
                          <a:effectLst/>
                          <a:latin typeface="Arial"/>
                        </a:rPr>
                        <a:t>最大一日摂取量（</a:t>
                      </a:r>
                      <a:r>
                        <a:rPr lang="x-none" altLang="ja-JP" sz="1800" b="1" i="0" u="none" strike="noStrike" noProof="0" dirty="0" smtClean="0">
                          <a:solidFill>
                            <a:srgbClr val="0093D0"/>
                          </a:solidFill>
                          <a:effectLst/>
                          <a:latin typeface="Arial"/>
                        </a:rPr>
                        <a:t>µg</a:t>
                      </a:r>
                      <a:r>
                        <a:rPr lang="ja-JP" altLang="x-none" sz="1800" b="1" i="0" u="none" strike="noStrike" noProof="0" dirty="0" smtClean="0">
                          <a:solidFill>
                            <a:srgbClr val="0093D0"/>
                          </a:solidFill>
                          <a:effectLst/>
                          <a:latin typeface="Arial"/>
                        </a:rPr>
                        <a:t>）</a:t>
                      </a:r>
                      <a:endParaRPr lang="ja-JP" altLang="en-US" sz="1800" b="1" i="0" u="none" strike="noStrike" noProof="0" dirty="0">
                        <a:solidFill>
                          <a:srgbClr val="0093D0"/>
                        </a:solidFill>
                        <a:effectLst/>
                        <a:latin typeface="Arial"/>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x-none" altLang="ja-JP" sz="1800" b="1" i="0" u="none" strike="noStrike" noProof="0" smtClean="0">
                          <a:solidFill>
                            <a:srgbClr val="0093D0"/>
                          </a:solidFill>
                          <a:effectLst/>
                          <a:latin typeface="Arial"/>
                        </a:rPr>
                        <a:t>1.03</a:t>
                      </a:r>
                      <a:endParaRPr lang="ja-JP" altLang="en-US" sz="1800" b="1" i="0" u="none" strike="noStrike" noProof="0">
                        <a:solidFill>
                          <a:srgbClr val="0093D0"/>
                        </a:solidFill>
                        <a:effectLst/>
                        <a:latin typeface="Arial"/>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x-none" altLang="ja-JP" sz="1800" b="1" i="0" u="none" strike="noStrike" noProof="0" smtClean="0">
                          <a:solidFill>
                            <a:srgbClr val="0093D0"/>
                          </a:solidFill>
                          <a:effectLst/>
                          <a:latin typeface="Arial"/>
                        </a:rPr>
                        <a:t>0.51</a:t>
                      </a:r>
                      <a:endParaRPr lang="ja-JP" altLang="en-US" sz="1800" b="1" i="0" u="none" strike="noStrike" noProof="0">
                        <a:solidFill>
                          <a:srgbClr val="0093D0"/>
                        </a:solidFill>
                        <a:effectLst/>
                        <a:latin typeface="Arial"/>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x-none" altLang="ja-JP" sz="1800" b="1" i="0" u="none" strike="noStrike" noProof="0" smtClean="0">
                          <a:solidFill>
                            <a:srgbClr val="0093D0"/>
                          </a:solidFill>
                          <a:effectLst/>
                          <a:latin typeface="Arial"/>
                        </a:rPr>
                        <a:t>0.1</a:t>
                      </a:r>
                      <a:endParaRPr lang="x-none" altLang="ja-JP" sz="1800" b="1" i="0" u="none" strike="noStrike" noProof="0">
                        <a:solidFill>
                          <a:srgbClr val="0093D0"/>
                        </a:solidFill>
                        <a:effectLst/>
                        <a:latin typeface="Arial"/>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x-none" altLang="ja-JP" sz="1800" b="1" i="0" u="none" strike="noStrike" noProof="0" dirty="0" smtClean="0">
                          <a:solidFill>
                            <a:srgbClr val="0093D0"/>
                          </a:solidFill>
                          <a:effectLst/>
                          <a:latin typeface="Arial"/>
                        </a:rPr>
                        <a:t>0</a:t>
                      </a:r>
                      <a:endParaRPr lang="x-none" altLang="ja-JP" sz="1800" b="1" i="0" u="none" strike="noStrike" noProof="0" dirty="0">
                        <a:solidFill>
                          <a:srgbClr val="0093D0"/>
                        </a:solidFill>
                        <a:effectLst/>
                        <a:latin typeface="Arial"/>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x-none" altLang="ja-JP" sz="1800" b="1" i="0" u="none" strike="noStrike" noProof="0" smtClean="0">
                          <a:solidFill>
                            <a:srgbClr val="0093D0"/>
                          </a:solidFill>
                          <a:effectLst/>
                          <a:latin typeface="Arial"/>
                        </a:rPr>
                        <a:t>0.05</a:t>
                      </a:r>
                      <a:endParaRPr lang="x-none" altLang="ja-JP" sz="1800" b="1" i="0" u="none" strike="noStrike" noProof="0">
                        <a:solidFill>
                          <a:srgbClr val="0093D0"/>
                        </a:solidFill>
                        <a:effectLst/>
                        <a:latin typeface="Arial"/>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x-none" altLang="ja-JP" sz="1800" b="1" i="0" u="none" strike="noStrike" noProof="0" smtClean="0">
                          <a:solidFill>
                            <a:srgbClr val="0093D0"/>
                          </a:solidFill>
                          <a:effectLst/>
                          <a:latin typeface="Arial"/>
                        </a:rPr>
                        <a:t>0.15</a:t>
                      </a:r>
                      <a:endParaRPr lang="x-none" altLang="ja-JP" sz="1800" b="1" i="0" u="none" strike="noStrike" noProof="0">
                        <a:solidFill>
                          <a:srgbClr val="0093D0"/>
                        </a:solidFill>
                        <a:effectLst/>
                        <a:latin typeface="Arial"/>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x-none" altLang="ja-JP" sz="1800" b="1" i="0" u="none" strike="noStrike" noProof="0" smtClean="0">
                          <a:solidFill>
                            <a:srgbClr val="0093D0"/>
                          </a:solidFill>
                          <a:effectLst/>
                          <a:latin typeface="Arial"/>
                        </a:rPr>
                        <a:t>0.16</a:t>
                      </a:r>
                      <a:endParaRPr lang="ja-JP" altLang="en-US" sz="1800" b="1" i="0" u="none" strike="noStrike" noProof="0">
                        <a:solidFill>
                          <a:srgbClr val="0093D0"/>
                        </a:solidFill>
                        <a:effectLst/>
                        <a:latin typeface="Arial"/>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10008"/>
                  </a:ext>
                </a:extLst>
              </a:tr>
              <a:tr h="295776">
                <a:tc>
                  <a:txBody>
                    <a:bodyPr/>
                    <a:lstStyle/>
                    <a:p>
                      <a:pPr algn="l" rtl="0" fontAlgn="ctr"/>
                      <a:r>
                        <a:rPr lang="x-none" altLang="ja-JP" sz="1800" b="1" i="0" u="none" strike="noStrike" noProof="0" dirty="0" smtClean="0">
                          <a:solidFill>
                            <a:srgbClr val="0093D0"/>
                          </a:solidFill>
                          <a:effectLst/>
                          <a:latin typeface="Arial"/>
                        </a:rPr>
                        <a:t>PDE</a:t>
                      </a:r>
                      <a:r>
                        <a:rPr lang="ja-JP" altLang="x-none" sz="1800" b="1" i="0" u="none" strike="noStrike" noProof="0" dirty="0" smtClean="0">
                          <a:solidFill>
                            <a:srgbClr val="0093D0"/>
                          </a:solidFill>
                          <a:effectLst/>
                          <a:latin typeface="Arial"/>
                        </a:rPr>
                        <a:t>（</a:t>
                      </a:r>
                      <a:r>
                        <a:rPr lang="x-none" altLang="ja-JP" sz="1800" b="1" i="0" u="none" strike="noStrike" noProof="0" dirty="0" smtClean="0">
                          <a:solidFill>
                            <a:srgbClr val="0093D0"/>
                          </a:solidFill>
                          <a:effectLst/>
                          <a:latin typeface="Arial"/>
                        </a:rPr>
                        <a:t>µg/day</a:t>
                      </a:r>
                      <a:r>
                        <a:rPr lang="ja-JP" altLang="x-none" sz="1800" b="1" i="0" u="none" strike="noStrike" noProof="0" dirty="0" smtClean="0">
                          <a:solidFill>
                            <a:srgbClr val="0093D0"/>
                          </a:solidFill>
                          <a:effectLst/>
                          <a:latin typeface="Arial"/>
                        </a:rPr>
                        <a:t>）</a:t>
                      </a:r>
                      <a:endParaRPr lang="ja-JP" altLang="en-US" sz="1800" b="1" i="0" u="none" strike="noStrike" noProof="0" dirty="0">
                        <a:solidFill>
                          <a:srgbClr val="0093D0"/>
                        </a:solidFill>
                        <a:effectLst/>
                        <a:latin typeface="Arial"/>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x-none" altLang="ja-JP" sz="1800" b="1" i="0" u="none" strike="noStrike" noProof="0" smtClean="0">
                          <a:solidFill>
                            <a:srgbClr val="0093D0"/>
                          </a:solidFill>
                          <a:effectLst/>
                          <a:latin typeface="Arial"/>
                        </a:rPr>
                        <a:t>5</a:t>
                      </a:r>
                      <a:endParaRPr lang="x-none" altLang="ja-JP" sz="1800" b="1" i="0" u="none" strike="noStrike" noProof="0">
                        <a:solidFill>
                          <a:srgbClr val="0093D0"/>
                        </a:solidFill>
                        <a:effectLst/>
                        <a:latin typeface="Arial"/>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x-none" altLang="ja-JP" sz="1800" b="1" i="0" u="none" strike="noStrike" noProof="0" smtClean="0">
                          <a:solidFill>
                            <a:srgbClr val="0093D0"/>
                          </a:solidFill>
                          <a:effectLst/>
                          <a:latin typeface="Arial"/>
                        </a:rPr>
                        <a:t>14</a:t>
                      </a:r>
                      <a:endParaRPr lang="ja-JP" altLang="en-US" sz="1800" b="1" i="0" u="none" strike="noStrike" noProof="0">
                        <a:solidFill>
                          <a:srgbClr val="0093D0"/>
                        </a:solidFill>
                        <a:effectLst/>
                        <a:latin typeface="Arial"/>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x-none" altLang="ja-JP" sz="1800" b="1" i="0" u="none" strike="noStrike" noProof="0" smtClean="0">
                          <a:solidFill>
                            <a:srgbClr val="0093D0"/>
                          </a:solidFill>
                          <a:effectLst/>
                          <a:latin typeface="Arial"/>
                        </a:rPr>
                        <a:t>2</a:t>
                      </a:r>
                      <a:endParaRPr lang="x-none" altLang="ja-JP" sz="1800" b="1" i="0" u="none" strike="noStrike" noProof="0">
                        <a:solidFill>
                          <a:srgbClr val="0093D0"/>
                        </a:solidFill>
                        <a:effectLst/>
                        <a:latin typeface="Arial"/>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x-none" altLang="ja-JP" sz="1800" b="1" i="0" u="none" strike="noStrike" noProof="0" smtClean="0">
                          <a:solidFill>
                            <a:srgbClr val="0093D0"/>
                          </a:solidFill>
                          <a:effectLst/>
                          <a:latin typeface="Arial"/>
                        </a:rPr>
                        <a:t>3</a:t>
                      </a:r>
                      <a:endParaRPr lang="x-none" altLang="ja-JP" sz="1800" b="1" i="0" u="none" strike="noStrike" noProof="0">
                        <a:solidFill>
                          <a:srgbClr val="0093D0"/>
                        </a:solidFill>
                        <a:effectLst/>
                        <a:latin typeface="Arial"/>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x-none" altLang="ja-JP" sz="1800" b="1" i="0" u="none" strike="noStrike" noProof="0" smtClean="0">
                          <a:solidFill>
                            <a:srgbClr val="0093D0"/>
                          </a:solidFill>
                          <a:effectLst/>
                          <a:latin typeface="Arial"/>
                        </a:rPr>
                        <a:t>10</a:t>
                      </a:r>
                      <a:endParaRPr lang="x-none" altLang="ja-JP" sz="1800" b="1" i="0" u="none" strike="noStrike" noProof="0">
                        <a:solidFill>
                          <a:srgbClr val="0093D0"/>
                        </a:solidFill>
                        <a:effectLst/>
                        <a:latin typeface="Arial"/>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x-none" altLang="ja-JP" sz="1800" b="1" i="0" u="none" strike="noStrike" noProof="0" smtClean="0">
                          <a:solidFill>
                            <a:srgbClr val="0093D0"/>
                          </a:solidFill>
                          <a:effectLst/>
                          <a:latin typeface="Arial"/>
                        </a:rPr>
                        <a:t>10</a:t>
                      </a:r>
                      <a:endParaRPr lang="x-none" altLang="ja-JP" sz="1800" b="1" i="0" u="none" strike="noStrike" noProof="0">
                        <a:solidFill>
                          <a:srgbClr val="0093D0"/>
                        </a:solidFill>
                        <a:effectLst/>
                        <a:latin typeface="Arial"/>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x-none" altLang="ja-JP" sz="1800" b="1" i="0" u="none" strike="noStrike" noProof="0" dirty="0" smtClean="0">
                          <a:solidFill>
                            <a:srgbClr val="0093D0"/>
                          </a:solidFill>
                          <a:effectLst/>
                          <a:latin typeface="Arial"/>
                        </a:rPr>
                        <a:t>5</a:t>
                      </a:r>
                      <a:endParaRPr lang="x-none" altLang="ja-JP" sz="1800" b="1" i="0" u="none" strike="noStrike" noProof="0" dirty="0">
                        <a:solidFill>
                          <a:srgbClr val="0093D0"/>
                        </a:solidFill>
                        <a:effectLst/>
                        <a:latin typeface="Arial"/>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10009"/>
                  </a:ext>
                </a:extLst>
              </a:tr>
            </a:tbl>
          </a:graphicData>
        </a:graphic>
      </p:graphicFrame>
      <p:sp>
        <p:nvSpPr>
          <p:cNvPr id="4" name="TextBox 3"/>
          <p:cNvSpPr txBox="1"/>
          <p:nvPr/>
        </p:nvSpPr>
        <p:spPr bwMode="auto">
          <a:xfrm>
            <a:off x="196280" y="5722320"/>
            <a:ext cx="9145016" cy="1385722"/>
          </a:xfrm>
          <a:prstGeom prst="rect">
            <a:avLst/>
          </a:prstGeom>
          <a:noFill/>
          <a:ln w="9525">
            <a:noFill/>
            <a:round/>
            <a:headEnd/>
            <a:tailEnd/>
          </a:ln>
        </p:spPr>
        <p:txBody>
          <a:bodyPr wrap="square" lIns="90000" tIns="92880" rIns="90000" bIns="45000" rtlCol="0">
            <a:spAutoFit/>
          </a:bodyPr>
          <a:lstStyle/>
          <a:p>
            <a:pPr marL="265113" indent="-265113">
              <a:lnSpc>
                <a:spcPct val="81000"/>
              </a:lnSpc>
              <a:tabLst>
                <a:tab pos="723900" algn="l"/>
                <a:tab pos="1447800" algn="l"/>
                <a:tab pos="2171700" algn="l"/>
                <a:tab pos="2895600" algn="l"/>
                <a:tab pos="3619500" algn="l"/>
                <a:tab pos="4343400" algn="l"/>
                <a:tab pos="5067300" algn="l"/>
                <a:tab pos="5791200" algn="l"/>
              </a:tabLst>
            </a:pPr>
            <a:r>
              <a:rPr lang="ja-JP" altLang="x-none" sz="2000" dirty="0" smtClean="0">
                <a:solidFill>
                  <a:srgbClr val="000000">
                    <a:lumMod val="75000"/>
                    <a:lumOff val="25000"/>
                  </a:srgbClr>
                </a:solidFill>
                <a:latin typeface="Arial"/>
              </a:rPr>
              <a:t>**</a:t>
            </a:r>
            <a:r>
              <a:rPr lang="en-US" altLang="ja-JP" sz="2000" dirty="0" smtClean="0">
                <a:solidFill>
                  <a:schemeClr val="tx1"/>
                </a:solidFill>
                <a:latin typeface="Arial"/>
              </a:rPr>
              <a:t>	</a:t>
            </a:r>
            <a:r>
              <a:rPr lang="ja-JP" altLang="en-US" sz="2000" dirty="0" smtClean="0">
                <a:solidFill>
                  <a:schemeClr val="tx1"/>
                </a:solidFill>
                <a:latin typeface="Arial"/>
              </a:rPr>
              <a:t>構成成分の最大許容濃度</a:t>
            </a:r>
            <a:r>
              <a:rPr lang="ja-JP" altLang="x-none" sz="2000" dirty="0" smtClean="0">
                <a:solidFill>
                  <a:schemeClr val="tx1"/>
                </a:solidFill>
                <a:latin typeface="Arial"/>
              </a:rPr>
              <a:t>は、予測濃度に基づいて申請者が提案する。</a:t>
            </a:r>
            <a:r>
              <a:rPr lang="ja-JP" altLang="en-US" sz="2000" dirty="0" smtClean="0">
                <a:solidFill>
                  <a:schemeClr val="tx1"/>
                </a:solidFill>
                <a:latin typeface="Arial"/>
              </a:rPr>
              <a:t>他</a:t>
            </a:r>
            <a:r>
              <a:rPr lang="ja-JP" altLang="en-US" sz="2000" dirty="0">
                <a:solidFill>
                  <a:schemeClr val="tx1"/>
                </a:solidFill>
                <a:latin typeface="Arial"/>
              </a:rPr>
              <a:t>の濃度を提案してもよい。</a:t>
            </a:r>
          </a:p>
          <a:p>
            <a:pPr marL="265113" indent="-265113">
              <a:lnSpc>
                <a:spcPct val="81000"/>
              </a:lnSpc>
              <a:tabLst>
                <a:tab pos="723900" algn="l"/>
                <a:tab pos="1447800" algn="l"/>
                <a:tab pos="2171700" algn="l"/>
                <a:tab pos="2895600" algn="l"/>
                <a:tab pos="3619500" algn="l"/>
                <a:tab pos="4343400" algn="l"/>
                <a:tab pos="5067300" algn="l"/>
                <a:tab pos="5791200" algn="l"/>
              </a:tabLst>
            </a:pPr>
            <a:r>
              <a:rPr lang="ja-JP" altLang="x-none" sz="2000" dirty="0" smtClean="0">
                <a:solidFill>
                  <a:schemeClr val="tx1"/>
                </a:solidFill>
                <a:latin typeface="Arial"/>
              </a:rPr>
              <a:t>*</a:t>
            </a:r>
            <a:r>
              <a:rPr lang="en-US" altLang="ja-JP" sz="2000" dirty="0" smtClean="0">
                <a:solidFill>
                  <a:schemeClr val="tx1"/>
                </a:solidFill>
                <a:latin typeface="Arial"/>
              </a:rPr>
              <a:t>	</a:t>
            </a:r>
            <a:r>
              <a:rPr lang="ja-JP" altLang="x-none" sz="2000" dirty="0" smtClean="0">
                <a:solidFill>
                  <a:schemeClr val="tx1"/>
                </a:solidFill>
                <a:latin typeface="Arial"/>
              </a:rPr>
              <a:t>リスクアセスメント</a:t>
            </a:r>
            <a:r>
              <a:rPr lang="ja-JP" altLang="en-US" sz="2000" dirty="0" smtClean="0">
                <a:solidFill>
                  <a:schemeClr val="tx1"/>
                </a:solidFill>
                <a:latin typeface="Arial"/>
              </a:rPr>
              <a:t>の結果</a:t>
            </a:r>
            <a:r>
              <a:rPr lang="ja-JP" altLang="x-none" sz="2000" dirty="0" smtClean="0">
                <a:solidFill>
                  <a:schemeClr val="tx1"/>
                </a:solidFill>
                <a:latin typeface="Arial"/>
              </a:rPr>
              <a:t>、</a:t>
            </a:r>
            <a:r>
              <a:rPr lang="x-none" altLang="ja-JP" sz="2000" dirty="0" smtClean="0">
                <a:solidFill>
                  <a:schemeClr val="tx1"/>
                </a:solidFill>
                <a:latin typeface="Arial"/>
              </a:rPr>
              <a:t>Pt</a:t>
            </a:r>
            <a:r>
              <a:rPr lang="ja-JP" altLang="x-none" sz="2000" dirty="0" smtClean="0">
                <a:solidFill>
                  <a:schemeClr val="tx1"/>
                </a:solidFill>
                <a:latin typeface="Arial"/>
              </a:rPr>
              <a:t>は潜在的元素不純物ではな</a:t>
            </a:r>
            <a:r>
              <a:rPr lang="ja-JP" altLang="en-US" sz="2000" dirty="0" smtClean="0">
                <a:solidFill>
                  <a:schemeClr val="tx1"/>
                </a:solidFill>
                <a:latin typeface="Arial"/>
              </a:rPr>
              <a:t>かった</a:t>
            </a:r>
            <a:r>
              <a:rPr lang="ja-JP" altLang="en-US" sz="2000" dirty="0">
                <a:solidFill>
                  <a:schemeClr val="tx1"/>
                </a:solidFill>
                <a:latin typeface="Arial"/>
              </a:rPr>
              <a:t>ことから、定量しなかった。</a:t>
            </a:r>
          </a:p>
          <a:p>
            <a:pPr marL="265113" indent="-265113">
              <a:lnSpc>
                <a:spcPct val="81000"/>
              </a:lnSpc>
              <a:tabLst>
                <a:tab pos="723900" algn="l"/>
                <a:tab pos="1447800" algn="l"/>
                <a:tab pos="2171700" algn="l"/>
                <a:tab pos="2895600" algn="l"/>
                <a:tab pos="3619500" algn="l"/>
                <a:tab pos="4343400" algn="l"/>
                <a:tab pos="5067300" algn="l"/>
                <a:tab pos="5791200" algn="l"/>
              </a:tabLst>
            </a:pPr>
            <a:endParaRPr lang="ja-JP" altLang="en-US" sz="2000" dirty="0">
              <a:solidFill>
                <a:srgbClr val="0093D0"/>
              </a:solidFill>
              <a:latin typeface="Arial"/>
            </a:endParaRPr>
          </a:p>
        </p:txBody>
      </p:sp>
    </p:spTree>
    <p:extLst>
      <p:ext uri="{BB962C8B-B14F-4D97-AF65-F5344CB8AC3E}">
        <p14:creationId xmlns:p14="http://schemas.microsoft.com/office/powerpoint/2010/main" val="3856878716"/>
      </p:ext>
    </p:extLst>
  </p:cSld>
  <p:clrMapOvr>
    <a:masterClrMapping/>
  </p:clrMapOvr>
  <mc:AlternateContent xmlns:mc="http://schemas.openxmlformats.org/markup-compatibility/2006" xmlns:p14="http://schemas.microsoft.com/office/powerpoint/2010/main">
    <mc:Choice Requires="p14">
      <p:transition p14:dur="250">
        <p:wipe/>
      </p:transition>
    </mc:Choice>
    <mc:Fallback xmlns="">
      <p:transition>
        <p:wipe/>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05008" y="1137320"/>
            <a:ext cx="8566150" cy="982817"/>
          </a:xfrm>
        </p:spPr>
        <p:txBody>
          <a:bodyPr rtlCol="0"/>
          <a:lstStyle/>
          <a:p>
            <a:pPr algn="ctr" rtl="0"/>
            <a:r>
              <a:rPr lang="ja-JP" altLang="x-none" dirty="0" smtClean="0">
                <a:ea typeface="+mn-ea"/>
              </a:rPr>
              <a:t>注射</a:t>
            </a:r>
            <a:r>
              <a:rPr lang="ja-JP" altLang="en-US" dirty="0" smtClean="0">
                <a:ea typeface="+mn-ea"/>
              </a:rPr>
              <a:t>用液</a:t>
            </a:r>
            <a:r>
              <a:rPr lang="ja-JP" altLang="x-none" dirty="0" smtClean="0">
                <a:ea typeface="+mn-ea"/>
              </a:rPr>
              <a:t>剤の例：オプション</a:t>
            </a:r>
            <a:r>
              <a:rPr lang="x-none" altLang="ja-JP" dirty="0" smtClean="0">
                <a:ea typeface="+mn-ea"/>
              </a:rPr>
              <a:t>3</a:t>
            </a:r>
            <a:r>
              <a:rPr lang="en-US" altLang="ja-JP" dirty="0" smtClean="0">
                <a:ea typeface="+mn-ea"/>
              </a:rPr>
              <a:t/>
            </a:r>
            <a:br>
              <a:rPr lang="en-US" altLang="ja-JP" dirty="0" smtClean="0">
                <a:ea typeface="+mn-ea"/>
              </a:rPr>
            </a:br>
            <a:r>
              <a:rPr lang="ja-JP" altLang="x-none" dirty="0" smtClean="0">
                <a:ea typeface="+mn-ea"/>
              </a:rPr>
              <a:t>濃度</a:t>
            </a:r>
            <a:endParaRPr lang="ja-JP" altLang="en-US" dirty="0">
              <a:ea typeface="+mn-ea"/>
            </a:endParaRPr>
          </a:p>
        </p:txBody>
      </p:sp>
      <p:graphicFrame>
        <p:nvGraphicFramePr>
          <p:cNvPr id="4" name="Table 3"/>
          <p:cNvGraphicFramePr>
            <a:graphicFrameLocks noGrp="1"/>
          </p:cNvGraphicFramePr>
          <p:nvPr>
            <p:extLst/>
          </p:nvPr>
        </p:nvGraphicFramePr>
        <p:xfrm>
          <a:off x="660216" y="2433463"/>
          <a:ext cx="8321040" cy="3551305"/>
        </p:xfrm>
        <a:graphic>
          <a:graphicData uri="http://schemas.openxmlformats.org/drawingml/2006/table">
            <a:tbl>
              <a:tblPr>
                <a:tableStyleId>{5C22544A-7EE6-4342-B048-85BDC9FD1C3A}</a:tableStyleId>
              </a:tblPr>
              <a:tblGrid>
                <a:gridCol w="1645920">
                  <a:extLst>
                    <a:ext uri="{9D8B030D-6E8A-4147-A177-3AD203B41FA5}">
                      <a16:colId xmlns:a16="http://schemas.microsoft.com/office/drawing/2014/main" xmlns="" val="20000"/>
                    </a:ext>
                  </a:extLst>
                </a:gridCol>
                <a:gridCol w="1874520">
                  <a:extLst>
                    <a:ext uri="{9D8B030D-6E8A-4147-A177-3AD203B41FA5}">
                      <a16:colId xmlns:a16="http://schemas.microsoft.com/office/drawing/2014/main" xmlns="" val="20001"/>
                    </a:ext>
                  </a:extLst>
                </a:gridCol>
                <a:gridCol w="685800">
                  <a:extLst>
                    <a:ext uri="{9D8B030D-6E8A-4147-A177-3AD203B41FA5}">
                      <a16:colId xmlns:a16="http://schemas.microsoft.com/office/drawing/2014/main" xmlns="" val="20002"/>
                    </a:ext>
                  </a:extLst>
                </a:gridCol>
                <a:gridCol w="685800">
                  <a:extLst>
                    <a:ext uri="{9D8B030D-6E8A-4147-A177-3AD203B41FA5}">
                      <a16:colId xmlns:a16="http://schemas.microsoft.com/office/drawing/2014/main" xmlns="" val="20003"/>
                    </a:ext>
                  </a:extLst>
                </a:gridCol>
                <a:gridCol w="685800">
                  <a:extLst>
                    <a:ext uri="{9D8B030D-6E8A-4147-A177-3AD203B41FA5}">
                      <a16:colId xmlns:a16="http://schemas.microsoft.com/office/drawing/2014/main" xmlns="" val="20004"/>
                    </a:ext>
                  </a:extLst>
                </a:gridCol>
                <a:gridCol w="685800">
                  <a:extLst>
                    <a:ext uri="{9D8B030D-6E8A-4147-A177-3AD203B41FA5}">
                      <a16:colId xmlns:a16="http://schemas.microsoft.com/office/drawing/2014/main" xmlns="" val="20005"/>
                    </a:ext>
                  </a:extLst>
                </a:gridCol>
                <a:gridCol w="685800">
                  <a:extLst>
                    <a:ext uri="{9D8B030D-6E8A-4147-A177-3AD203B41FA5}">
                      <a16:colId xmlns:a16="http://schemas.microsoft.com/office/drawing/2014/main" xmlns="" val="20006"/>
                    </a:ext>
                  </a:extLst>
                </a:gridCol>
                <a:gridCol w="685800">
                  <a:extLst>
                    <a:ext uri="{9D8B030D-6E8A-4147-A177-3AD203B41FA5}">
                      <a16:colId xmlns:a16="http://schemas.microsoft.com/office/drawing/2014/main" xmlns="" val="20007"/>
                    </a:ext>
                  </a:extLst>
                </a:gridCol>
                <a:gridCol w="685800">
                  <a:extLst>
                    <a:ext uri="{9D8B030D-6E8A-4147-A177-3AD203B41FA5}">
                      <a16:colId xmlns:a16="http://schemas.microsoft.com/office/drawing/2014/main" xmlns="" val="20008"/>
                    </a:ext>
                  </a:extLst>
                </a:gridCol>
              </a:tblGrid>
              <a:tr h="504057">
                <a:tc>
                  <a:txBody>
                    <a:bodyPr/>
                    <a:lstStyle/>
                    <a:p>
                      <a:pPr algn="ctr" rtl="0" fontAlgn="ctr"/>
                      <a:r>
                        <a:rPr lang="ja-JP" altLang="x-none" sz="2000" b="0" i="0" u="none" strike="noStrike" noProof="0" dirty="0" smtClean="0">
                          <a:solidFill>
                            <a:srgbClr val="0093D0"/>
                          </a:solidFill>
                          <a:effectLst/>
                          <a:latin typeface="Arial"/>
                        </a:rPr>
                        <a:t> </a:t>
                      </a:r>
                      <a:endParaRPr lang="ja-JP" altLang="x-none" sz="2000" b="0" i="0" u="none" strike="noStrike" noProof="0" dirty="0">
                        <a:solidFill>
                          <a:srgbClr val="0093D0"/>
                        </a:solidFill>
                        <a:effectLst/>
                        <a:latin typeface="Arial"/>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ja-JP" altLang="x-none" sz="2000" b="0" i="0" u="none" strike="noStrike" noProof="0" smtClean="0">
                          <a:solidFill>
                            <a:srgbClr val="0093D0"/>
                          </a:solidFill>
                          <a:effectLst/>
                          <a:latin typeface="Arial"/>
                        </a:rPr>
                        <a:t> </a:t>
                      </a:r>
                      <a:endParaRPr lang="ja-JP" altLang="x-none" sz="2000" b="0" i="0" u="none" strike="noStrike" noProof="0">
                        <a:solidFill>
                          <a:srgbClr val="0093D0"/>
                        </a:solidFill>
                        <a:effectLst/>
                        <a:latin typeface="Arial"/>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gridSpan="7">
                  <a:txBody>
                    <a:bodyPr/>
                    <a:lstStyle/>
                    <a:p>
                      <a:pPr algn="ctr" rtl="0" fontAlgn="ctr"/>
                      <a:r>
                        <a:rPr lang="ja-JP" altLang="x-none" sz="2000" b="0" i="0" u="none" strike="noStrike" noProof="0" dirty="0" smtClean="0">
                          <a:solidFill>
                            <a:srgbClr val="0093D0"/>
                          </a:solidFill>
                          <a:effectLst/>
                          <a:latin typeface="Arial"/>
                        </a:rPr>
                        <a:t>最大許容濃度（</a:t>
                      </a:r>
                      <a:r>
                        <a:rPr lang="x-none" altLang="ja-JP" sz="2000" b="0" i="0" u="none" strike="noStrike" noProof="0" dirty="0" smtClean="0">
                          <a:solidFill>
                            <a:srgbClr val="0093D0"/>
                          </a:solidFill>
                          <a:effectLst/>
                          <a:latin typeface="Arial"/>
                        </a:rPr>
                        <a:t>µg/g</a:t>
                      </a:r>
                      <a:r>
                        <a:rPr lang="ja-JP" altLang="x-none" sz="2000" b="0" i="0" u="none" strike="noStrike" noProof="0" dirty="0" smtClean="0">
                          <a:solidFill>
                            <a:srgbClr val="0093D0"/>
                          </a:solidFill>
                          <a:effectLst/>
                          <a:latin typeface="Arial"/>
                        </a:rPr>
                        <a:t>）</a:t>
                      </a:r>
                      <a:endParaRPr lang="ja-JP" altLang="x-none" sz="2000" b="0" i="0" u="none" strike="noStrike" noProof="0" dirty="0">
                        <a:solidFill>
                          <a:srgbClr val="0093D0"/>
                        </a:solidFill>
                        <a:effectLst/>
                        <a:latin typeface="Arial"/>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pPr rtl="0"/>
                      <a:endParaRPr lang="en-US"/>
                    </a:p>
                  </a:txBody>
                  <a:tcPr/>
                </a:tc>
                <a:tc hMerge="1">
                  <a:txBody>
                    <a:bodyPr/>
                    <a:lstStyle/>
                    <a:p>
                      <a:pPr rtl="0"/>
                      <a:endParaRPr lang="en-US"/>
                    </a:p>
                  </a:txBody>
                  <a:tcPr/>
                </a:tc>
                <a:tc hMerge="1">
                  <a:txBody>
                    <a:bodyPr/>
                    <a:lstStyle/>
                    <a:p>
                      <a:pPr rtl="0"/>
                      <a:endParaRPr lang="en-US"/>
                    </a:p>
                  </a:txBody>
                  <a:tcPr/>
                </a:tc>
                <a:tc hMerge="1">
                  <a:txBody>
                    <a:bodyPr/>
                    <a:lstStyle/>
                    <a:p>
                      <a:pPr rtl="0"/>
                      <a:endParaRPr lang="en-US"/>
                    </a:p>
                  </a:txBody>
                  <a:tcPr/>
                </a:tc>
                <a:tc hMerge="1">
                  <a:txBody>
                    <a:bodyPr/>
                    <a:lstStyle/>
                    <a:p>
                      <a:pPr rtl="0"/>
                      <a:endParaRPr lang="en-US"/>
                    </a:p>
                  </a:txBody>
                  <a:tcPr/>
                </a:tc>
                <a:tc hMerge="1">
                  <a:txBody>
                    <a:bodyPr/>
                    <a:lstStyle/>
                    <a:p>
                      <a:pPr rtl="0"/>
                      <a:endParaRPr lang="en-US"/>
                    </a:p>
                  </a:txBody>
                  <a:tcPr/>
                </a:tc>
                <a:extLst>
                  <a:ext uri="{0D108BD9-81ED-4DB2-BD59-A6C34878D82A}">
                    <a16:rowId xmlns:a16="http://schemas.microsoft.com/office/drawing/2014/main" xmlns="" val="10000"/>
                  </a:ext>
                </a:extLst>
              </a:tr>
              <a:tr h="987555">
                <a:tc>
                  <a:txBody>
                    <a:bodyPr/>
                    <a:lstStyle/>
                    <a:p>
                      <a:pPr algn="ctr" rtl="0" fontAlgn="ctr"/>
                      <a:r>
                        <a:rPr lang="ja-JP" altLang="x-none" sz="2000" b="0" i="0" u="none" strike="noStrike" noProof="0" smtClean="0">
                          <a:solidFill>
                            <a:srgbClr val="0093D0"/>
                          </a:solidFill>
                          <a:effectLst/>
                          <a:latin typeface="Arial"/>
                        </a:rPr>
                        <a:t> </a:t>
                      </a:r>
                      <a:endParaRPr lang="ja-JP" altLang="x-none" sz="2000" b="0" i="0" u="none" strike="noStrike" noProof="0">
                        <a:solidFill>
                          <a:srgbClr val="0093D0"/>
                        </a:solidFill>
                        <a:effectLst/>
                        <a:latin typeface="Arial"/>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ja-JP" altLang="x-none" sz="2000" b="0" i="0" u="none" strike="noStrike" noProof="0" smtClean="0">
                          <a:solidFill>
                            <a:srgbClr val="0093D0"/>
                          </a:solidFill>
                          <a:effectLst/>
                          <a:latin typeface="Arial"/>
                        </a:rPr>
                        <a:t>一日摂取量（</a:t>
                      </a:r>
                      <a:r>
                        <a:rPr lang="x-none" altLang="ja-JP" sz="2000" b="0" i="0" u="none" strike="noStrike" noProof="0" smtClean="0">
                          <a:solidFill>
                            <a:srgbClr val="0093D0"/>
                          </a:solidFill>
                          <a:effectLst/>
                          <a:latin typeface="Arial"/>
                        </a:rPr>
                        <a:t>g</a:t>
                      </a:r>
                      <a:r>
                        <a:rPr lang="ja-JP" altLang="x-none" sz="2000" b="0" i="0" u="none" strike="noStrike" noProof="0" smtClean="0">
                          <a:solidFill>
                            <a:srgbClr val="0093D0"/>
                          </a:solidFill>
                          <a:effectLst/>
                          <a:latin typeface="Arial"/>
                        </a:rPr>
                        <a:t>）</a:t>
                      </a:r>
                      <a:endParaRPr lang="ja-JP" altLang="x-none" sz="2000" b="0" i="0" u="none" strike="noStrike" noProof="0">
                        <a:solidFill>
                          <a:srgbClr val="0093D0"/>
                        </a:solidFill>
                        <a:effectLst/>
                        <a:latin typeface="Arial"/>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x-none" altLang="ja-JP" sz="2000" b="0" i="0" u="none" strike="noStrike" noProof="0" smtClean="0">
                          <a:solidFill>
                            <a:srgbClr val="0093D0"/>
                          </a:solidFill>
                          <a:effectLst/>
                          <a:latin typeface="Arial"/>
                        </a:rPr>
                        <a:t>Pb</a:t>
                      </a:r>
                      <a:endParaRPr lang="x-none" altLang="ja-JP" sz="2000" b="0" i="0" u="none" strike="noStrike" noProof="0">
                        <a:solidFill>
                          <a:srgbClr val="0093D0"/>
                        </a:solidFill>
                        <a:effectLst/>
                        <a:latin typeface="Arial"/>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x-none" altLang="ja-JP" sz="2000" b="0" i="0" u="none" strike="noStrike" noProof="0" smtClean="0">
                          <a:solidFill>
                            <a:srgbClr val="0093D0"/>
                          </a:solidFill>
                          <a:effectLst/>
                          <a:latin typeface="Arial"/>
                        </a:rPr>
                        <a:t>As</a:t>
                      </a:r>
                      <a:endParaRPr lang="x-none" altLang="ja-JP" sz="2000" b="0" i="0" u="none" strike="noStrike" noProof="0">
                        <a:solidFill>
                          <a:srgbClr val="0093D0"/>
                        </a:solidFill>
                        <a:effectLst/>
                        <a:latin typeface="Arial"/>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x-none" altLang="ja-JP" sz="2000" b="0" i="0" u="none" strike="noStrike" noProof="0" smtClean="0">
                          <a:solidFill>
                            <a:srgbClr val="0093D0"/>
                          </a:solidFill>
                          <a:effectLst/>
                          <a:latin typeface="Arial"/>
                        </a:rPr>
                        <a:t>Cd</a:t>
                      </a:r>
                      <a:endParaRPr lang="x-none" altLang="ja-JP" sz="2000" b="0" i="0" u="none" strike="noStrike" noProof="0">
                        <a:solidFill>
                          <a:srgbClr val="0093D0"/>
                        </a:solidFill>
                        <a:effectLst/>
                        <a:latin typeface="Arial"/>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x-none" altLang="ja-JP" sz="2000" b="0" i="0" u="none" strike="noStrike" noProof="0" smtClean="0">
                          <a:solidFill>
                            <a:srgbClr val="0093D0"/>
                          </a:solidFill>
                          <a:effectLst/>
                          <a:latin typeface="Arial"/>
                        </a:rPr>
                        <a:t>Hg</a:t>
                      </a:r>
                      <a:endParaRPr lang="x-none" altLang="ja-JP" sz="2000" b="0" i="0" u="none" strike="noStrike" noProof="0">
                        <a:solidFill>
                          <a:srgbClr val="0093D0"/>
                        </a:solidFill>
                        <a:effectLst/>
                        <a:latin typeface="Arial"/>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x-none" altLang="ja-JP" sz="2000" b="0" i="0" u="none" strike="noStrike" noProof="0" smtClean="0">
                          <a:solidFill>
                            <a:srgbClr val="0093D0"/>
                          </a:solidFill>
                          <a:effectLst/>
                          <a:latin typeface="Arial"/>
                        </a:rPr>
                        <a:t>Pt</a:t>
                      </a:r>
                      <a:endParaRPr lang="x-none" altLang="ja-JP" sz="2000" b="0" i="0" u="none" strike="noStrike" noProof="0">
                        <a:solidFill>
                          <a:srgbClr val="0093D0"/>
                        </a:solidFill>
                        <a:effectLst/>
                        <a:latin typeface="Arial"/>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x-none" altLang="ja-JP" sz="2000" b="0" i="0" u="none" strike="noStrike" noProof="0" smtClean="0">
                          <a:solidFill>
                            <a:srgbClr val="0093D0"/>
                          </a:solidFill>
                          <a:effectLst/>
                          <a:latin typeface="Arial"/>
                        </a:rPr>
                        <a:t>V</a:t>
                      </a:r>
                      <a:endParaRPr lang="x-none" altLang="ja-JP" sz="2000" b="0" i="0" u="none" strike="noStrike" noProof="0">
                        <a:solidFill>
                          <a:srgbClr val="0093D0"/>
                        </a:solidFill>
                        <a:effectLst/>
                        <a:latin typeface="Arial"/>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x-none" altLang="ja-JP" sz="2000" b="0" i="0" u="none" strike="noStrike" noProof="0" smtClean="0">
                          <a:solidFill>
                            <a:srgbClr val="0093D0"/>
                          </a:solidFill>
                          <a:effectLst/>
                          <a:latin typeface="Arial"/>
                        </a:rPr>
                        <a:t>Co</a:t>
                      </a:r>
                      <a:endParaRPr lang="x-none" altLang="ja-JP" sz="2000" b="0" i="0" u="none" strike="noStrike" noProof="0">
                        <a:solidFill>
                          <a:srgbClr val="0093D0"/>
                        </a:solidFill>
                        <a:effectLst/>
                        <a:latin typeface="Arial"/>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10001"/>
                  </a:ext>
                </a:extLst>
              </a:tr>
              <a:tr h="623285">
                <a:tc>
                  <a:txBody>
                    <a:bodyPr/>
                    <a:lstStyle/>
                    <a:p>
                      <a:pPr algn="l" rtl="0" fontAlgn="ctr"/>
                      <a:r>
                        <a:rPr lang="ja-JP" altLang="x-none" sz="2000" b="0" i="0" u="none" strike="noStrike" noProof="0" smtClean="0">
                          <a:solidFill>
                            <a:srgbClr val="0093D0"/>
                          </a:solidFill>
                          <a:effectLst/>
                          <a:latin typeface="Arial"/>
                        </a:rPr>
                        <a:t>製剤</a:t>
                      </a:r>
                      <a:endParaRPr lang="ja-JP" altLang="x-none" sz="2000" b="0" i="0" u="none" strike="noStrike" noProof="0">
                        <a:solidFill>
                          <a:srgbClr val="0093D0"/>
                        </a:solidFill>
                        <a:effectLst/>
                        <a:latin typeface="Arial"/>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x-none" altLang="ja-JP" sz="2000" b="0" i="0" u="none" strike="noStrike" noProof="0" smtClean="0">
                          <a:solidFill>
                            <a:srgbClr val="0093D0"/>
                          </a:solidFill>
                          <a:effectLst/>
                          <a:latin typeface="Arial"/>
                        </a:rPr>
                        <a:t>1.5</a:t>
                      </a:r>
                      <a:endParaRPr lang="ja-JP" altLang="en-US" sz="2000" b="0" i="0" u="none" strike="noStrike" noProof="0">
                        <a:solidFill>
                          <a:srgbClr val="0093D0"/>
                        </a:solidFill>
                        <a:effectLst/>
                        <a:latin typeface="Arial"/>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x-none" altLang="ja-JP" sz="2000" b="0" i="0" u="none" strike="noStrike" noProof="0" smtClean="0">
                          <a:solidFill>
                            <a:srgbClr val="0093D0"/>
                          </a:solidFill>
                          <a:effectLst/>
                          <a:latin typeface="Arial"/>
                        </a:rPr>
                        <a:t>3.33</a:t>
                      </a:r>
                      <a:endParaRPr lang="ja-JP" altLang="en-US" sz="2000" b="0" i="0" u="none" strike="noStrike" noProof="0">
                        <a:solidFill>
                          <a:srgbClr val="0093D0"/>
                        </a:solidFill>
                        <a:effectLst/>
                        <a:latin typeface="Arial"/>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x-none" altLang="ja-JP" sz="2000" b="0" i="0" u="none" strike="noStrike" noProof="0" smtClean="0">
                          <a:solidFill>
                            <a:srgbClr val="0093D0"/>
                          </a:solidFill>
                          <a:effectLst/>
                          <a:latin typeface="Arial"/>
                        </a:rPr>
                        <a:t>9.3</a:t>
                      </a:r>
                      <a:endParaRPr lang="ja-JP" altLang="en-US" sz="2000" b="0" i="0" u="none" strike="noStrike" noProof="0">
                        <a:solidFill>
                          <a:srgbClr val="0093D0"/>
                        </a:solidFill>
                        <a:effectLst/>
                        <a:latin typeface="Arial"/>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x-none" altLang="ja-JP" sz="2000" b="0" i="0" u="none" strike="noStrike" noProof="0" smtClean="0">
                          <a:solidFill>
                            <a:srgbClr val="0093D0"/>
                          </a:solidFill>
                          <a:effectLst/>
                          <a:latin typeface="Arial"/>
                        </a:rPr>
                        <a:t>1.33</a:t>
                      </a:r>
                      <a:endParaRPr lang="ja-JP" altLang="en-US" sz="2000" b="0" i="0" u="none" strike="noStrike" noProof="0">
                        <a:solidFill>
                          <a:srgbClr val="0093D0"/>
                        </a:solidFill>
                        <a:effectLst/>
                        <a:latin typeface="Arial"/>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x-none" altLang="ja-JP" sz="2000" b="0" i="0" u="none" strike="noStrike" noProof="0" smtClean="0">
                          <a:solidFill>
                            <a:srgbClr val="0093D0"/>
                          </a:solidFill>
                          <a:effectLst/>
                          <a:latin typeface="Arial"/>
                        </a:rPr>
                        <a:t>2.0</a:t>
                      </a:r>
                      <a:endParaRPr lang="ja-JP" altLang="en-US" sz="2000" b="0" i="0" u="none" strike="noStrike" noProof="0">
                        <a:solidFill>
                          <a:srgbClr val="0093D0"/>
                        </a:solidFill>
                        <a:effectLst/>
                        <a:latin typeface="Arial"/>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x-none" altLang="ja-JP" sz="2000" b="0" i="0" u="none" strike="noStrike" noProof="0" smtClean="0">
                          <a:solidFill>
                            <a:srgbClr val="0093D0"/>
                          </a:solidFill>
                          <a:effectLst/>
                          <a:latin typeface="Arial"/>
                        </a:rPr>
                        <a:t>6.67</a:t>
                      </a:r>
                      <a:endParaRPr lang="ja-JP" altLang="en-US" sz="2000" b="0" i="0" u="none" strike="noStrike" noProof="0">
                        <a:solidFill>
                          <a:srgbClr val="0093D0"/>
                        </a:solidFill>
                        <a:effectLst/>
                        <a:latin typeface="Arial"/>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x-none" altLang="ja-JP" sz="2000" b="0" i="0" u="none" strike="noStrike" noProof="0" smtClean="0">
                          <a:solidFill>
                            <a:srgbClr val="0093D0"/>
                          </a:solidFill>
                          <a:effectLst/>
                          <a:latin typeface="Arial"/>
                        </a:rPr>
                        <a:t>6.67</a:t>
                      </a:r>
                      <a:endParaRPr lang="ja-JP" altLang="en-US" sz="2000" b="0" i="0" u="none" strike="noStrike" noProof="0">
                        <a:solidFill>
                          <a:srgbClr val="0093D0"/>
                        </a:solidFill>
                        <a:effectLst/>
                        <a:latin typeface="Arial"/>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x-none" altLang="ja-JP" sz="2000" b="0" i="0" u="none" strike="noStrike" noProof="0" smtClean="0">
                          <a:solidFill>
                            <a:srgbClr val="0093D0"/>
                          </a:solidFill>
                          <a:effectLst/>
                          <a:latin typeface="Arial"/>
                        </a:rPr>
                        <a:t>3.33</a:t>
                      </a:r>
                      <a:endParaRPr lang="ja-JP" altLang="en-US" sz="2000" b="0" i="0" u="none" strike="noStrike" noProof="0">
                        <a:solidFill>
                          <a:srgbClr val="0093D0"/>
                        </a:solidFill>
                        <a:effectLst/>
                        <a:latin typeface="Arial"/>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10002"/>
                  </a:ext>
                </a:extLst>
              </a:tr>
              <a:tr h="718204">
                <a:tc gridSpan="2">
                  <a:txBody>
                    <a:bodyPr/>
                    <a:lstStyle/>
                    <a:p>
                      <a:pPr algn="ctr" rtl="0" fontAlgn="ctr"/>
                      <a:r>
                        <a:rPr lang="ja-JP" altLang="x-none" sz="2000" b="0" i="0" u="none" strike="noStrike" noProof="0" dirty="0" smtClean="0">
                          <a:solidFill>
                            <a:srgbClr val="0093D0"/>
                          </a:solidFill>
                          <a:effectLst/>
                          <a:latin typeface="Arial"/>
                        </a:rPr>
                        <a:t>最大一日摂取量（</a:t>
                      </a:r>
                      <a:r>
                        <a:rPr lang="x-none" altLang="ja-JP" sz="2000" b="0" i="0" u="none" strike="noStrike" noProof="0" dirty="0" smtClean="0">
                          <a:solidFill>
                            <a:srgbClr val="0093D0"/>
                          </a:solidFill>
                          <a:effectLst/>
                          <a:latin typeface="Arial"/>
                        </a:rPr>
                        <a:t>µg</a:t>
                      </a:r>
                      <a:r>
                        <a:rPr lang="ja-JP" altLang="x-none" sz="2000" b="0" i="0" u="none" strike="noStrike" noProof="0" dirty="0" smtClean="0">
                          <a:solidFill>
                            <a:srgbClr val="0093D0"/>
                          </a:solidFill>
                          <a:effectLst/>
                          <a:latin typeface="Arial"/>
                        </a:rPr>
                        <a:t>）</a:t>
                      </a:r>
                      <a:endParaRPr lang="ja-JP" altLang="en-US" sz="2000" b="0" i="0" u="none" strike="noStrike" noProof="0" dirty="0">
                        <a:solidFill>
                          <a:srgbClr val="0093D0"/>
                        </a:solidFill>
                        <a:effectLst/>
                        <a:latin typeface="Arial"/>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pPr rtl="0"/>
                      <a:endParaRPr lang="en-US"/>
                    </a:p>
                  </a:txBody>
                  <a:tcPr/>
                </a:tc>
                <a:tc>
                  <a:txBody>
                    <a:bodyPr/>
                    <a:lstStyle/>
                    <a:p>
                      <a:pPr algn="ctr" rtl="0" fontAlgn="ctr"/>
                      <a:r>
                        <a:rPr lang="x-none" altLang="ja-JP" sz="2000" b="0" i="0" u="none" strike="noStrike" noProof="0" smtClean="0">
                          <a:solidFill>
                            <a:srgbClr val="0093D0"/>
                          </a:solidFill>
                          <a:effectLst/>
                          <a:latin typeface="Arial"/>
                        </a:rPr>
                        <a:t>5</a:t>
                      </a:r>
                      <a:endParaRPr lang="x-none" altLang="ja-JP" sz="2000" b="0" i="0" u="none" strike="noStrike" noProof="0">
                        <a:solidFill>
                          <a:srgbClr val="0093D0"/>
                        </a:solidFill>
                        <a:effectLst/>
                        <a:latin typeface="Arial"/>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x-none" altLang="ja-JP" sz="2000" b="0" i="0" u="none" strike="noStrike" noProof="0" smtClean="0">
                          <a:solidFill>
                            <a:srgbClr val="0093D0"/>
                          </a:solidFill>
                          <a:effectLst/>
                          <a:latin typeface="Arial"/>
                        </a:rPr>
                        <a:t>14</a:t>
                      </a:r>
                      <a:endParaRPr lang="ja-JP" altLang="en-US" sz="2000" b="0" i="0" u="none" strike="noStrike" noProof="0">
                        <a:solidFill>
                          <a:srgbClr val="0093D0"/>
                        </a:solidFill>
                        <a:effectLst/>
                        <a:latin typeface="Arial"/>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x-none" altLang="ja-JP" sz="2000" b="0" i="0" u="none" strike="noStrike" noProof="0" smtClean="0">
                          <a:solidFill>
                            <a:srgbClr val="0093D0"/>
                          </a:solidFill>
                          <a:effectLst/>
                          <a:latin typeface="Arial"/>
                        </a:rPr>
                        <a:t>2</a:t>
                      </a:r>
                      <a:endParaRPr lang="x-none" altLang="ja-JP" sz="2000" b="0" i="0" u="none" strike="noStrike" noProof="0">
                        <a:solidFill>
                          <a:srgbClr val="0093D0"/>
                        </a:solidFill>
                        <a:effectLst/>
                        <a:latin typeface="Arial"/>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x-none" altLang="ja-JP" sz="2000" b="0" i="0" u="none" strike="noStrike" noProof="0" smtClean="0">
                          <a:solidFill>
                            <a:srgbClr val="0093D0"/>
                          </a:solidFill>
                          <a:effectLst/>
                          <a:latin typeface="Arial"/>
                        </a:rPr>
                        <a:t>3</a:t>
                      </a:r>
                      <a:endParaRPr lang="x-none" altLang="ja-JP" sz="2000" b="0" i="0" u="none" strike="noStrike" noProof="0">
                        <a:solidFill>
                          <a:srgbClr val="0093D0"/>
                        </a:solidFill>
                        <a:effectLst/>
                        <a:latin typeface="Arial"/>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x-none" altLang="ja-JP" sz="2000" b="0" i="0" u="none" strike="noStrike" noProof="0" smtClean="0">
                          <a:solidFill>
                            <a:srgbClr val="0093D0"/>
                          </a:solidFill>
                          <a:effectLst/>
                          <a:latin typeface="Arial"/>
                        </a:rPr>
                        <a:t>10</a:t>
                      </a:r>
                      <a:endParaRPr lang="x-none" altLang="ja-JP" sz="2000" b="0" i="0" u="none" strike="noStrike" noProof="0">
                        <a:solidFill>
                          <a:srgbClr val="0093D0"/>
                        </a:solidFill>
                        <a:effectLst/>
                        <a:latin typeface="Arial"/>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x-none" altLang="ja-JP" sz="2000" b="0" i="0" u="none" strike="noStrike" noProof="0" smtClean="0">
                          <a:solidFill>
                            <a:srgbClr val="0093D0"/>
                          </a:solidFill>
                          <a:effectLst/>
                          <a:latin typeface="Arial"/>
                        </a:rPr>
                        <a:t>10</a:t>
                      </a:r>
                      <a:endParaRPr lang="x-none" altLang="ja-JP" sz="2000" b="0" i="0" u="none" strike="noStrike" noProof="0">
                        <a:solidFill>
                          <a:srgbClr val="0093D0"/>
                        </a:solidFill>
                        <a:effectLst/>
                        <a:latin typeface="Arial"/>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x-none" altLang="ja-JP" sz="2000" b="0" i="0" u="none" strike="noStrike" noProof="0" smtClean="0">
                          <a:solidFill>
                            <a:srgbClr val="0093D0"/>
                          </a:solidFill>
                          <a:effectLst/>
                          <a:latin typeface="Arial"/>
                        </a:rPr>
                        <a:t>5</a:t>
                      </a:r>
                      <a:endParaRPr lang="x-none" altLang="ja-JP" sz="2000" b="0" i="0" u="none" strike="noStrike" noProof="0">
                        <a:solidFill>
                          <a:srgbClr val="0093D0"/>
                        </a:solidFill>
                        <a:effectLst/>
                        <a:latin typeface="Arial"/>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10003"/>
                  </a:ext>
                </a:extLst>
              </a:tr>
              <a:tr h="718204">
                <a:tc gridSpan="2">
                  <a:txBody>
                    <a:bodyPr/>
                    <a:lstStyle/>
                    <a:p>
                      <a:pPr algn="ctr" rtl="0" fontAlgn="ctr"/>
                      <a:r>
                        <a:rPr lang="x-none" altLang="ja-JP" sz="2000" b="1" i="0" u="none" strike="noStrike" noProof="0" dirty="0" smtClean="0">
                          <a:solidFill>
                            <a:srgbClr val="0093D0"/>
                          </a:solidFill>
                          <a:effectLst/>
                          <a:latin typeface="Arial"/>
                        </a:rPr>
                        <a:t>PDE</a:t>
                      </a:r>
                      <a:r>
                        <a:rPr lang="ja-JP" altLang="x-none" sz="2000" b="1" i="0" u="none" strike="noStrike" noProof="0" dirty="0" smtClean="0">
                          <a:solidFill>
                            <a:srgbClr val="0093D0"/>
                          </a:solidFill>
                          <a:effectLst/>
                          <a:latin typeface="Arial"/>
                        </a:rPr>
                        <a:t>（</a:t>
                      </a:r>
                      <a:r>
                        <a:rPr lang="x-none" altLang="ja-JP" sz="2000" b="1" i="0" u="none" strike="noStrike" noProof="0" dirty="0" smtClean="0">
                          <a:solidFill>
                            <a:srgbClr val="0093D0"/>
                          </a:solidFill>
                          <a:effectLst/>
                          <a:latin typeface="Arial"/>
                        </a:rPr>
                        <a:t>µg/day</a:t>
                      </a:r>
                      <a:r>
                        <a:rPr lang="ja-JP" altLang="x-none" sz="2000" b="1" i="0" u="none" strike="noStrike" noProof="0" dirty="0" smtClean="0">
                          <a:solidFill>
                            <a:srgbClr val="0093D0"/>
                          </a:solidFill>
                          <a:effectLst/>
                          <a:latin typeface="Arial"/>
                        </a:rPr>
                        <a:t>）</a:t>
                      </a:r>
                      <a:endParaRPr lang="ja-JP" altLang="en-US" sz="2000" b="1" i="0" u="none" strike="noStrike" noProof="0" dirty="0">
                        <a:solidFill>
                          <a:srgbClr val="0093D0"/>
                        </a:solidFill>
                        <a:effectLst/>
                        <a:latin typeface="Arial"/>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pPr rtl="0"/>
                      <a:endParaRPr lang="en-US"/>
                    </a:p>
                  </a:txBody>
                  <a:tcPr/>
                </a:tc>
                <a:tc>
                  <a:txBody>
                    <a:bodyPr/>
                    <a:lstStyle/>
                    <a:p>
                      <a:pPr algn="ctr" rtl="0" fontAlgn="ctr"/>
                      <a:r>
                        <a:rPr lang="x-none" altLang="ja-JP" sz="2000" b="1" i="0" u="none" strike="noStrike" noProof="0" smtClean="0">
                          <a:solidFill>
                            <a:srgbClr val="0093D0"/>
                          </a:solidFill>
                          <a:effectLst/>
                          <a:latin typeface="Arial"/>
                        </a:rPr>
                        <a:t>5</a:t>
                      </a:r>
                      <a:endParaRPr lang="x-none" altLang="ja-JP" sz="2000" b="1" i="0" u="none" strike="noStrike" noProof="0">
                        <a:solidFill>
                          <a:srgbClr val="0093D0"/>
                        </a:solidFill>
                        <a:effectLst/>
                        <a:latin typeface="Arial"/>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x-none" altLang="ja-JP" sz="2000" b="1" i="0" u="none" strike="noStrike" noProof="0" smtClean="0">
                          <a:solidFill>
                            <a:srgbClr val="0093D0"/>
                          </a:solidFill>
                          <a:effectLst/>
                          <a:latin typeface="Arial"/>
                        </a:rPr>
                        <a:t>14</a:t>
                      </a:r>
                      <a:endParaRPr lang="ja-JP" altLang="en-US" sz="2000" b="1" i="0" u="none" strike="noStrike" noProof="0">
                        <a:solidFill>
                          <a:srgbClr val="0093D0"/>
                        </a:solidFill>
                        <a:effectLst/>
                        <a:latin typeface="Arial"/>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x-none" altLang="ja-JP" sz="2000" b="1" i="0" u="none" strike="noStrike" noProof="0" smtClean="0">
                          <a:solidFill>
                            <a:srgbClr val="0093D0"/>
                          </a:solidFill>
                          <a:effectLst/>
                          <a:latin typeface="Arial"/>
                        </a:rPr>
                        <a:t>2</a:t>
                      </a:r>
                      <a:endParaRPr lang="x-none" altLang="ja-JP" sz="2000" b="1" i="0" u="none" strike="noStrike" noProof="0">
                        <a:solidFill>
                          <a:srgbClr val="0093D0"/>
                        </a:solidFill>
                        <a:effectLst/>
                        <a:latin typeface="Arial"/>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x-none" altLang="ja-JP" sz="2000" b="1" i="0" u="none" strike="noStrike" noProof="0" smtClean="0">
                          <a:solidFill>
                            <a:srgbClr val="0093D0"/>
                          </a:solidFill>
                          <a:effectLst/>
                          <a:latin typeface="Arial"/>
                        </a:rPr>
                        <a:t>3</a:t>
                      </a:r>
                      <a:endParaRPr lang="x-none" altLang="ja-JP" sz="2000" b="1" i="0" u="none" strike="noStrike" noProof="0">
                        <a:solidFill>
                          <a:srgbClr val="0093D0"/>
                        </a:solidFill>
                        <a:effectLst/>
                        <a:latin typeface="Arial"/>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x-none" altLang="ja-JP" sz="2000" b="1" i="0" u="none" strike="noStrike" noProof="0" smtClean="0">
                          <a:solidFill>
                            <a:srgbClr val="0093D0"/>
                          </a:solidFill>
                          <a:effectLst/>
                          <a:latin typeface="Arial"/>
                        </a:rPr>
                        <a:t>10</a:t>
                      </a:r>
                      <a:endParaRPr lang="x-none" altLang="ja-JP" sz="2000" b="1" i="0" u="none" strike="noStrike" noProof="0">
                        <a:solidFill>
                          <a:srgbClr val="0093D0"/>
                        </a:solidFill>
                        <a:effectLst/>
                        <a:latin typeface="Arial"/>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x-none" altLang="ja-JP" sz="2000" b="1" i="0" u="none" strike="noStrike" noProof="0" smtClean="0">
                          <a:solidFill>
                            <a:srgbClr val="0093D0"/>
                          </a:solidFill>
                          <a:effectLst/>
                          <a:latin typeface="Arial"/>
                        </a:rPr>
                        <a:t>10</a:t>
                      </a:r>
                      <a:endParaRPr lang="x-none" altLang="ja-JP" sz="2000" b="1" i="0" u="none" strike="noStrike" noProof="0">
                        <a:solidFill>
                          <a:srgbClr val="0093D0"/>
                        </a:solidFill>
                        <a:effectLst/>
                        <a:latin typeface="Arial"/>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x-none" altLang="ja-JP" sz="2000" b="1" i="0" u="none" strike="noStrike" noProof="0" dirty="0" smtClean="0">
                          <a:solidFill>
                            <a:srgbClr val="0093D0"/>
                          </a:solidFill>
                          <a:effectLst/>
                          <a:latin typeface="Arial"/>
                        </a:rPr>
                        <a:t>5</a:t>
                      </a:r>
                      <a:endParaRPr lang="x-none" altLang="ja-JP" sz="2000" b="1" i="0" u="none" strike="noStrike" noProof="0" dirty="0">
                        <a:solidFill>
                          <a:srgbClr val="0093D0"/>
                        </a:solidFill>
                        <a:effectLst/>
                        <a:latin typeface="Arial"/>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10004"/>
                  </a:ext>
                </a:extLst>
              </a:tr>
            </a:tbl>
          </a:graphicData>
        </a:graphic>
      </p:graphicFrame>
    </p:spTree>
    <p:extLst>
      <p:ext uri="{BB962C8B-B14F-4D97-AF65-F5344CB8AC3E}">
        <p14:creationId xmlns:p14="http://schemas.microsoft.com/office/powerpoint/2010/main" val="1718888479"/>
      </p:ext>
    </p:extLst>
  </p:cSld>
  <p:clrMapOvr>
    <a:masterClrMapping/>
  </p:clrMapOvr>
  <mc:AlternateContent xmlns:mc="http://schemas.openxmlformats.org/markup-compatibility/2006" xmlns:p14="http://schemas.microsoft.com/office/powerpoint/2010/main">
    <mc:Choice Requires="p14">
      <p:transition p14:dur="250">
        <p:wipe/>
      </p:transition>
    </mc:Choice>
    <mc:Fallback xmlns="">
      <p:transition>
        <p:wipe/>
      </p:transition>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00336" y="2217440"/>
            <a:ext cx="8280920" cy="4273550"/>
          </a:xfrm>
        </p:spPr>
        <p:txBody>
          <a:bodyPr rtlCol="0"/>
          <a:lstStyle/>
          <a:p>
            <a:pPr rtl="0"/>
            <a:r>
              <a:rPr lang="ja-JP" altLang="x-none" dirty="0" smtClean="0">
                <a:solidFill>
                  <a:srgbClr val="0093D0"/>
                </a:solidFill>
              </a:rPr>
              <a:t>製剤の最大一日摂取量：</a:t>
            </a:r>
            <a:r>
              <a:rPr lang="x-none" altLang="ja-JP" dirty="0" smtClean="0">
                <a:solidFill>
                  <a:srgbClr val="0093D0"/>
                </a:solidFill>
              </a:rPr>
              <a:t>0.1733 g</a:t>
            </a:r>
          </a:p>
          <a:p>
            <a:pPr rtl="0"/>
            <a:r>
              <a:rPr lang="x-none" altLang="ja-JP" dirty="0" smtClean="0">
                <a:solidFill>
                  <a:srgbClr val="0093D0"/>
                </a:solidFill>
              </a:rPr>
              <a:t>4</a:t>
            </a:r>
            <a:r>
              <a:rPr lang="ja-JP" altLang="x-none" dirty="0" smtClean="0">
                <a:solidFill>
                  <a:srgbClr val="0093D0"/>
                </a:solidFill>
              </a:rPr>
              <a:t>種類の成分：</a:t>
            </a:r>
            <a:r>
              <a:rPr lang="x-none" altLang="ja-JP" dirty="0" smtClean="0">
                <a:solidFill>
                  <a:srgbClr val="0093D0"/>
                </a:solidFill>
              </a:rPr>
              <a:t>1</a:t>
            </a:r>
            <a:r>
              <a:rPr lang="ja-JP" altLang="x-none" dirty="0" smtClean="0">
                <a:solidFill>
                  <a:srgbClr val="0093D0"/>
                </a:solidFill>
              </a:rPr>
              <a:t>種類の原薬、</a:t>
            </a:r>
            <a:r>
              <a:rPr lang="x-none" altLang="ja-JP" dirty="0" smtClean="0">
                <a:solidFill>
                  <a:srgbClr val="0093D0"/>
                </a:solidFill>
              </a:rPr>
              <a:t>3</a:t>
            </a:r>
            <a:r>
              <a:rPr lang="ja-JP" altLang="x-none" dirty="0" smtClean="0">
                <a:solidFill>
                  <a:srgbClr val="0093D0"/>
                </a:solidFill>
              </a:rPr>
              <a:t>種類の添加剤（注射用水を含む）</a:t>
            </a:r>
          </a:p>
          <a:p>
            <a:pPr lvl="1" rtl="0"/>
            <a:r>
              <a:rPr lang="ja-JP" altLang="en-US" dirty="0" smtClean="0">
                <a:solidFill>
                  <a:srgbClr val="0093D0"/>
                </a:solidFill>
                <a:ea typeface="+mn-ea"/>
              </a:rPr>
              <a:t>構成</a:t>
            </a:r>
            <a:r>
              <a:rPr lang="ja-JP" altLang="x-none" dirty="0" smtClean="0">
                <a:solidFill>
                  <a:srgbClr val="0093D0"/>
                </a:solidFill>
                <a:ea typeface="+mn-ea"/>
              </a:rPr>
              <a:t>成分の最大一日量については次のスライドを参照</a:t>
            </a:r>
          </a:p>
          <a:p>
            <a:pPr rtl="0"/>
            <a:r>
              <a:rPr lang="ja-JP" altLang="x-none" dirty="0" smtClean="0">
                <a:solidFill>
                  <a:srgbClr val="0093D0"/>
                </a:solidFill>
              </a:rPr>
              <a:t>リスクアセスメント</a:t>
            </a:r>
          </a:p>
          <a:p>
            <a:pPr lvl="1"/>
            <a:r>
              <a:rPr lang="x-none" altLang="ja-JP" dirty="0" smtClean="0">
                <a:solidFill>
                  <a:srgbClr val="0093D0"/>
                </a:solidFill>
                <a:ea typeface="+mn-ea"/>
              </a:rPr>
              <a:t>Co</a:t>
            </a:r>
            <a:r>
              <a:rPr lang="ja-JP" altLang="x-none" dirty="0" err="1" smtClean="0">
                <a:solidFill>
                  <a:srgbClr val="0093D0"/>
                </a:solidFill>
                <a:ea typeface="+mn-ea"/>
              </a:rPr>
              <a:t>、</a:t>
            </a:r>
            <a:r>
              <a:rPr lang="x-none" altLang="ja-JP" dirty="0" smtClean="0">
                <a:solidFill>
                  <a:srgbClr val="0093D0"/>
                </a:solidFill>
                <a:ea typeface="+mn-ea"/>
              </a:rPr>
              <a:t>V</a:t>
            </a:r>
            <a:r>
              <a:rPr lang="ja-JP" altLang="x-none" dirty="0" smtClean="0">
                <a:solidFill>
                  <a:srgbClr val="0093D0"/>
                </a:solidFill>
                <a:ea typeface="+mn-ea"/>
              </a:rPr>
              <a:t>及び</a:t>
            </a:r>
            <a:r>
              <a:rPr lang="x-none" altLang="ja-JP" dirty="0" smtClean="0">
                <a:solidFill>
                  <a:srgbClr val="0093D0"/>
                </a:solidFill>
                <a:ea typeface="+mn-ea"/>
              </a:rPr>
              <a:t>Cu</a:t>
            </a:r>
            <a:r>
              <a:rPr lang="ja-JP" altLang="x-none" dirty="0" smtClean="0">
                <a:solidFill>
                  <a:srgbClr val="0093D0"/>
                </a:solidFill>
                <a:ea typeface="+mn-ea"/>
              </a:rPr>
              <a:t>は、容器施栓系から</a:t>
            </a:r>
            <a:r>
              <a:rPr lang="ja-JP" altLang="en-US" dirty="0" smtClean="0">
                <a:solidFill>
                  <a:srgbClr val="0093D0"/>
                </a:solidFill>
                <a:ea typeface="+mn-ea"/>
              </a:rPr>
              <a:t>混入する</a:t>
            </a:r>
            <a:r>
              <a:rPr lang="ja-JP" altLang="x-none" dirty="0" smtClean="0">
                <a:solidFill>
                  <a:srgbClr val="0093D0"/>
                </a:solidFill>
                <a:ea typeface="+mn-ea"/>
              </a:rPr>
              <a:t>可能性がある</a:t>
            </a:r>
            <a:r>
              <a:rPr lang="ja-JP" altLang="en-US" dirty="0" smtClean="0">
                <a:solidFill>
                  <a:srgbClr val="0093D0"/>
                </a:solidFill>
                <a:ea typeface="+mn-ea"/>
              </a:rPr>
              <a:t>。</a:t>
            </a:r>
            <a:endParaRPr lang="ja-JP" altLang="x-none" dirty="0" smtClean="0">
              <a:solidFill>
                <a:srgbClr val="0093D0"/>
              </a:solidFill>
              <a:ea typeface="+mn-ea"/>
            </a:endParaRPr>
          </a:p>
          <a:p>
            <a:pPr lvl="1" rtl="0"/>
            <a:r>
              <a:rPr lang="ja-JP" altLang="en-US" dirty="0" smtClean="0">
                <a:solidFill>
                  <a:srgbClr val="0093D0"/>
                </a:solidFill>
                <a:ea typeface="+mn-ea"/>
              </a:rPr>
              <a:t>原薬</a:t>
            </a:r>
            <a:r>
              <a:rPr lang="ja-JP" altLang="x-none" dirty="0" smtClean="0">
                <a:solidFill>
                  <a:srgbClr val="0093D0"/>
                </a:solidFill>
                <a:ea typeface="+mn-ea"/>
              </a:rPr>
              <a:t>の合成で</a:t>
            </a:r>
            <a:r>
              <a:rPr lang="en-US" altLang="ja-JP" dirty="0" smtClean="0">
                <a:solidFill>
                  <a:srgbClr val="0093D0"/>
                </a:solidFill>
                <a:ea typeface="+mn-ea"/>
              </a:rPr>
              <a:t>P</a:t>
            </a:r>
            <a:r>
              <a:rPr lang="x-none" altLang="ja-JP" dirty="0" smtClean="0">
                <a:solidFill>
                  <a:srgbClr val="0093D0"/>
                </a:solidFill>
                <a:ea typeface="+mn-ea"/>
              </a:rPr>
              <a:t>d</a:t>
            </a:r>
            <a:r>
              <a:rPr lang="ja-JP" altLang="x-none" dirty="0" smtClean="0">
                <a:solidFill>
                  <a:srgbClr val="0093D0"/>
                </a:solidFill>
                <a:ea typeface="+mn-ea"/>
              </a:rPr>
              <a:t>を使用する。</a:t>
            </a:r>
            <a:endParaRPr lang="ja-JP" altLang="x-none" dirty="0">
              <a:solidFill>
                <a:srgbClr val="0093D0"/>
              </a:solidFill>
              <a:ea typeface="+mn-ea"/>
            </a:endParaRPr>
          </a:p>
        </p:txBody>
      </p:sp>
      <p:sp>
        <p:nvSpPr>
          <p:cNvPr id="4" name="Title 1"/>
          <p:cNvSpPr>
            <a:spLocks noGrp="1"/>
          </p:cNvSpPr>
          <p:nvPr>
            <p:ph type="title"/>
          </p:nvPr>
        </p:nvSpPr>
        <p:spPr>
          <a:xfrm>
            <a:off x="705008" y="1137320"/>
            <a:ext cx="8566150" cy="982817"/>
          </a:xfrm>
        </p:spPr>
        <p:txBody>
          <a:bodyPr rtlCol="0"/>
          <a:lstStyle/>
          <a:p>
            <a:pPr algn="ctr" rtl="0"/>
            <a:r>
              <a:rPr lang="ja-JP" altLang="x-none" smtClean="0">
                <a:ea typeface="+mn-ea"/>
              </a:rPr>
              <a:t>吸入剤の例</a:t>
            </a:r>
            <a:endParaRPr lang="ja-JP" altLang="en-US">
              <a:ea typeface="+mn-ea"/>
            </a:endParaRPr>
          </a:p>
        </p:txBody>
      </p:sp>
    </p:spTree>
    <p:extLst>
      <p:ext uri="{BB962C8B-B14F-4D97-AF65-F5344CB8AC3E}">
        <p14:creationId xmlns:p14="http://schemas.microsoft.com/office/powerpoint/2010/main" val="2406825015"/>
      </p:ext>
    </p:extLst>
  </p:cSld>
  <p:clrMapOvr>
    <a:masterClrMapping/>
  </p:clrMapOvr>
  <mc:AlternateContent xmlns:mc="http://schemas.openxmlformats.org/markup-compatibility/2006" xmlns:p14="http://schemas.microsoft.com/office/powerpoint/2010/main">
    <mc:Choice Requires="p14">
      <p:transition p14:dur="250">
        <p:wipe/>
      </p:transition>
    </mc:Choice>
    <mc:Fallback xmlns="">
      <p:transition>
        <p:wip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00336" y="1713384"/>
            <a:ext cx="8568952" cy="4464496"/>
          </a:xfrm>
        </p:spPr>
        <p:txBody>
          <a:bodyPr rtlCol="0"/>
          <a:lstStyle/>
          <a:p>
            <a:pPr rtl="0"/>
            <a:r>
              <a:rPr lang="ja-JP" altLang="x-none" dirty="0" smtClean="0">
                <a:solidFill>
                  <a:srgbClr val="0093D0"/>
                </a:solidFill>
              </a:rPr>
              <a:t>許容一日曝露量（</a:t>
            </a:r>
            <a:r>
              <a:rPr lang="x-none" altLang="ja-JP" dirty="0" smtClean="0">
                <a:solidFill>
                  <a:srgbClr val="0093D0"/>
                </a:solidFill>
              </a:rPr>
              <a:t>PDE</a:t>
            </a:r>
            <a:r>
              <a:rPr lang="ja-JP" altLang="x-none" dirty="0" smtClean="0">
                <a:solidFill>
                  <a:srgbClr val="0093D0"/>
                </a:solidFill>
              </a:rPr>
              <a:t>）は、患者の曝露に対して安全性に基づく限度</a:t>
            </a:r>
            <a:r>
              <a:rPr lang="ja-JP" altLang="en-US" dirty="0" smtClean="0">
                <a:solidFill>
                  <a:srgbClr val="0093D0"/>
                </a:solidFill>
              </a:rPr>
              <a:t>値</a:t>
            </a:r>
            <a:r>
              <a:rPr lang="ja-JP" altLang="x-none" dirty="0" smtClean="0">
                <a:solidFill>
                  <a:srgbClr val="0093D0"/>
                </a:solidFill>
              </a:rPr>
              <a:t>を示す。</a:t>
            </a:r>
          </a:p>
          <a:p>
            <a:pPr rtl="0"/>
            <a:r>
              <a:rPr lang="x-none" altLang="ja-JP" dirty="0" smtClean="0">
                <a:solidFill>
                  <a:srgbClr val="0093D0"/>
                </a:solidFill>
              </a:rPr>
              <a:t>Q3D</a:t>
            </a:r>
            <a:r>
              <a:rPr lang="ja-JP" altLang="x-none" dirty="0" smtClean="0">
                <a:solidFill>
                  <a:srgbClr val="0093D0"/>
                </a:solidFill>
              </a:rPr>
              <a:t>の</a:t>
            </a:r>
            <a:r>
              <a:rPr lang="x-none" altLang="ja-JP" dirty="0" smtClean="0">
                <a:solidFill>
                  <a:srgbClr val="0093D0"/>
                </a:solidFill>
              </a:rPr>
              <a:t>7</a:t>
            </a:r>
            <a:r>
              <a:rPr lang="ja-JP" altLang="x-none" dirty="0" smtClean="0">
                <a:solidFill>
                  <a:srgbClr val="0093D0"/>
                </a:solidFill>
              </a:rPr>
              <a:t>項には、</a:t>
            </a:r>
            <a:r>
              <a:rPr lang="x-none" altLang="ja-JP" dirty="0" smtClean="0">
                <a:solidFill>
                  <a:srgbClr val="0093D0"/>
                </a:solidFill>
              </a:rPr>
              <a:t>PDE</a:t>
            </a:r>
            <a:r>
              <a:rPr lang="ja-JP" altLang="en-US" dirty="0" smtClean="0">
                <a:solidFill>
                  <a:srgbClr val="0093D0"/>
                </a:solidFill>
              </a:rPr>
              <a:t>値</a:t>
            </a:r>
            <a:r>
              <a:rPr lang="ja-JP" altLang="x-none" dirty="0" smtClean="0">
                <a:solidFill>
                  <a:srgbClr val="0093D0"/>
                </a:solidFill>
              </a:rPr>
              <a:t>を濃度限度値に換算するためのオプションが示されている。</a:t>
            </a:r>
          </a:p>
          <a:p>
            <a:r>
              <a:rPr lang="x-none" altLang="ja-JP" dirty="0" smtClean="0">
                <a:solidFill>
                  <a:srgbClr val="0093D0"/>
                </a:solidFill>
              </a:rPr>
              <a:t>PDE</a:t>
            </a:r>
            <a:r>
              <a:rPr lang="ja-JP" altLang="en-US" dirty="0" smtClean="0">
                <a:solidFill>
                  <a:srgbClr val="0093D0"/>
                </a:solidFill>
              </a:rPr>
              <a:t>値</a:t>
            </a:r>
            <a:r>
              <a:rPr lang="ja-JP" altLang="x-none" dirty="0" smtClean="0">
                <a:solidFill>
                  <a:srgbClr val="0093D0"/>
                </a:solidFill>
              </a:rPr>
              <a:t>から</a:t>
            </a:r>
            <a:r>
              <a:rPr lang="ja-JP" altLang="en-US" dirty="0" smtClean="0">
                <a:solidFill>
                  <a:srgbClr val="0093D0"/>
                </a:solidFill>
              </a:rPr>
              <a:t>算出された</a:t>
            </a:r>
            <a:r>
              <a:rPr lang="ja-JP" altLang="x-none" dirty="0" smtClean="0">
                <a:solidFill>
                  <a:srgbClr val="0093D0"/>
                </a:solidFill>
              </a:rPr>
              <a:t>濃度は、元素不純物</a:t>
            </a:r>
            <a:r>
              <a:rPr lang="ja-JP" altLang="en-US" dirty="0" smtClean="0">
                <a:solidFill>
                  <a:srgbClr val="0093D0"/>
                </a:solidFill>
              </a:rPr>
              <a:t>の</a:t>
            </a:r>
            <a:r>
              <a:rPr lang="ja-JP" altLang="x-none" dirty="0" smtClean="0">
                <a:solidFill>
                  <a:srgbClr val="0093D0"/>
                </a:solidFill>
              </a:rPr>
              <a:t>予測</a:t>
            </a:r>
            <a:r>
              <a:rPr lang="ja-JP" altLang="en-US" dirty="0" smtClean="0">
                <a:solidFill>
                  <a:srgbClr val="0093D0"/>
                </a:solidFill>
              </a:rPr>
              <a:t>値</a:t>
            </a:r>
            <a:r>
              <a:rPr lang="ja-JP" altLang="x-none" dirty="0" smtClean="0">
                <a:solidFill>
                  <a:srgbClr val="0093D0"/>
                </a:solidFill>
              </a:rPr>
              <a:t>の</a:t>
            </a:r>
            <a:r>
              <a:rPr lang="ja-JP" altLang="en-US" dirty="0" smtClean="0">
                <a:solidFill>
                  <a:srgbClr val="0093D0"/>
                </a:solidFill>
              </a:rPr>
              <a:t>有意性を</a:t>
            </a:r>
            <a:r>
              <a:rPr lang="ja-JP" altLang="x-none" dirty="0" smtClean="0">
                <a:solidFill>
                  <a:srgbClr val="0093D0"/>
                </a:solidFill>
              </a:rPr>
              <a:t>評価する</a:t>
            </a:r>
            <a:r>
              <a:rPr lang="ja-JP" altLang="en-US" dirty="0" smtClean="0">
                <a:solidFill>
                  <a:srgbClr val="0093D0"/>
                </a:solidFill>
              </a:rPr>
              <a:t>ために、</a:t>
            </a:r>
            <a:r>
              <a:rPr lang="ja-JP" altLang="x-none" dirty="0" smtClean="0">
                <a:solidFill>
                  <a:srgbClr val="0093D0"/>
                </a:solidFill>
              </a:rPr>
              <a:t>リスクアセスメントの際に用いることができる。</a:t>
            </a:r>
          </a:p>
          <a:p>
            <a:pPr rtl="0"/>
            <a:r>
              <a:rPr lang="x-none" altLang="ja-JP" dirty="0" smtClean="0">
                <a:solidFill>
                  <a:srgbClr val="0093D0"/>
                </a:solidFill>
              </a:rPr>
              <a:t>PDE</a:t>
            </a:r>
            <a:r>
              <a:rPr lang="ja-JP" altLang="en-US" dirty="0" smtClean="0">
                <a:solidFill>
                  <a:srgbClr val="0093D0"/>
                </a:solidFill>
              </a:rPr>
              <a:t>値</a:t>
            </a:r>
            <a:r>
              <a:rPr lang="ja-JP" altLang="x-none" dirty="0" smtClean="0">
                <a:solidFill>
                  <a:srgbClr val="0093D0"/>
                </a:solidFill>
              </a:rPr>
              <a:t>から</a:t>
            </a:r>
            <a:r>
              <a:rPr lang="ja-JP" altLang="en-US" dirty="0" smtClean="0">
                <a:solidFill>
                  <a:srgbClr val="0093D0"/>
                </a:solidFill>
              </a:rPr>
              <a:t>算出された</a:t>
            </a:r>
            <a:r>
              <a:rPr lang="ja-JP" altLang="x-none" dirty="0" smtClean="0">
                <a:solidFill>
                  <a:srgbClr val="0093D0"/>
                </a:solidFill>
              </a:rPr>
              <a:t>濃度は、元素不純物の管理の適切性を</a:t>
            </a:r>
            <a:r>
              <a:rPr lang="ja-JP" altLang="en-US" dirty="0" smtClean="0">
                <a:solidFill>
                  <a:srgbClr val="0093D0"/>
                </a:solidFill>
              </a:rPr>
              <a:t>示す</a:t>
            </a:r>
            <a:r>
              <a:rPr lang="ja-JP" altLang="x-none" dirty="0" smtClean="0">
                <a:solidFill>
                  <a:srgbClr val="0093D0"/>
                </a:solidFill>
              </a:rPr>
              <a:t>ために用いることができる。</a:t>
            </a:r>
            <a:endParaRPr lang="ja-JP" altLang="x-none" dirty="0">
              <a:solidFill>
                <a:srgbClr val="0093D0"/>
              </a:solidFill>
            </a:endParaRPr>
          </a:p>
        </p:txBody>
      </p:sp>
      <p:sp>
        <p:nvSpPr>
          <p:cNvPr id="4" name="Title 1"/>
          <p:cNvSpPr>
            <a:spLocks noGrp="1"/>
          </p:cNvSpPr>
          <p:nvPr>
            <p:ph type="title"/>
          </p:nvPr>
        </p:nvSpPr>
        <p:spPr>
          <a:xfrm>
            <a:off x="705008" y="993304"/>
            <a:ext cx="8566150" cy="720080"/>
          </a:xfrm>
        </p:spPr>
        <p:txBody>
          <a:bodyPr rtlCol="0"/>
          <a:lstStyle/>
          <a:p>
            <a:pPr algn="ctr" rtl="0"/>
            <a:r>
              <a:rPr lang="ja-JP" altLang="x-none" dirty="0" smtClean="0">
                <a:ea typeface="+mn-ea"/>
              </a:rPr>
              <a:t>一般原則（</a:t>
            </a:r>
            <a:r>
              <a:rPr lang="x-none" altLang="ja-JP" dirty="0" smtClean="0">
                <a:ea typeface="+mn-ea"/>
              </a:rPr>
              <a:t>1</a:t>
            </a:r>
            <a:r>
              <a:rPr lang="ja-JP" altLang="x-none" dirty="0" smtClean="0">
                <a:ea typeface="+mn-ea"/>
              </a:rPr>
              <a:t>）</a:t>
            </a:r>
            <a:endParaRPr lang="ja-JP" altLang="en-US" dirty="0">
              <a:ea typeface="+mn-ea"/>
            </a:endParaRPr>
          </a:p>
        </p:txBody>
      </p:sp>
    </p:spTree>
    <p:extLst>
      <p:ext uri="{BB962C8B-B14F-4D97-AF65-F5344CB8AC3E}">
        <p14:creationId xmlns:p14="http://schemas.microsoft.com/office/powerpoint/2010/main" val="785644485"/>
      </p:ext>
    </p:extLst>
  </p:cSld>
  <p:clrMapOvr>
    <a:masterClrMapping/>
  </p:clrMapOvr>
  <mc:AlternateContent xmlns:mc="http://schemas.openxmlformats.org/markup-compatibility/2006" xmlns:p14="http://schemas.microsoft.com/office/powerpoint/2010/main">
    <mc:Choice Requires="p14">
      <p:transition p14:dur="250">
        <p:wipe/>
      </p:transition>
    </mc:Choice>
    <mc:Fallback xmlns="">
      <p:transition>
        <p:wipe/>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05008" y="1137320"/>
            <a:ext cx="8566150" cy="982817"/>
          </a:xfrm>
        </p:spPr>
        <p:txBody>
          <a:bodyPr rtlCol="0"/>
          <a:lstStyle/>
          <a:p>
            <a:pPr algn="ctr" rtl="0"/>
            <a:r>
              <a:rPr lang="ja-JP" altLang="x-none" smtClean="0">
                <a:ea typeface="+mn-ea"/>
              </a:rPr>
              <a:t>吸入剤の例</a:t>
            </a:r>
            <a:endParaRPr lang="ja-JP" altLang="en-US">
              <a:ea typeface="+mn-ea"/>
            </a:endParaRPr>
          </a:p>
        </p:txBody>
      </p:sp>
      <p:graphicFrame>
        <p:nvGraphicFramePr>
          <p:cNvPr id="4" name="Table 3"/>
          <p:cNvGraphicFramePr>
            <a:graphicFrameLocks noGrp="1" noChangeAspect="1"/>
          </p:cNvGraphicFramePr>
          <p:nvPr>
            <p:extLst/>
          </p:nvPr>
        </p:nvGraphicFramePr>
        <p:xfrm>
          <a:off x="916360" y="2921848"/>
          <a:ext cx="7776864" cy="2011680"/>
        </p:xfrm>
        <a:graphic>
          <a:graphicData uri="http://schemas.openxmlformats.org/drawingml/2006/table">
            <a:tbl>
              <a:tblPr firstRow="1" firstCol="1" lastRow="1" lastCol="1" bandRow="1" bandCol="1">
                <a:tableStyleId>{5C22544A-7EE6-4342-B048-85BDC9FD1C3A}</a:tableStyleId>
              </a:tblPr>
              <a:tblGrid>
                <a:gridCol w="5332707">
                  <a:extLst>
                    <a:ext uri="{9D8B030D-6E8A-4147-A177-3AD203B41FA5}">
                      <a16:colId xmlns:a16="http://schemas.microsoft.com/office/drawing/2014/main" xmlns="" val="20000"/>
                    </a:ext>
                  </a:extLst>
                </a:gridCol>
                <a:gridCol w="2444157">
                  <a:extLst>
                    <a:ext uri="{9D8B030D-6E8A-4147-A177-3AD203B41FA5}">
                      <a16:colId xmlns:a16="http://schemas.microsoft.com/office/drawing/2014/main" xmlns="" val="20001"/>
                    </a:ext>
                  </a:extLst>
                </a:gridCol>
              </a:tblGrid>
              <a:tr h="222025">
                <a:tc>
                  <a:txBody>
                    <a:bodyPr/>
                    <a:lstStyle/>
                    <a:p>
                      <a:pPr marL="0" marR="0" algn="ctr" rtl="0">
                        <a:spcBef>
                          <a:spcPts val="0"/>
                        </a:spcBef>
                        <a:spcAft>
                          <a:spcPts val="0"/>
                        </a:spcAft>
                      </a:pPr>
                      <a:r>
                        <a:rPr lang="ja-JP" altLang="en-US" sz="2200" b="1" noProof="0" dirty="0" smtClean="0">
                          <a:solidFill>
                            <a:srgbClr val="0093D0"/>
                          </a:solidFill>
                          <a:effectLst/>
                        </a:rPr>
                        <a:t>構成</a:t>
                      </a:r>
                      <a:r>
                        <a:rPr lang="ja-JP" altLang="x-none" sz="2200" b="1" noProof="0" dirty="0" smtClean="0">
                          <a:solidFill>
                            <a:srgbClr val="0093D0"/>
                          </a:solidFill>
                          <a:effectLst/>
                        </a:rPr>
                        <a:t>成分</a:t>
                      </a:r>
                      <a:endParaRPr lang="ja-JP" altLang="en-US" sz="2200" b="1" noProof="0" dirty="0">
                        <a:solidFill>
                          <a:srgbClr val="0093D0"/>
                        </a:solidFill>
                        <a:effectLst/>
                        <a:latin typeface="Times New Roman"/>
                        <a:ea typeface="MS Mincho"/>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rtl="0">
                        <a:spcBef>
                          <a:spcPts val="0"/>
                        </a:spcBef>
                        <a:spcAft>
                          <a:spcPts val="0"/>
                        </a:spcAft>
                      </a:pPr>
                      <a:r>
                        <a:rPr lang="ja-JP" altLang="x-none" sz="2200" b="1" noProof="0" smtClean="0">
                          <a:solidFill>
                            <a:srgbClr val="0093D0"/>
                          </a:solidFill>
                          <a:effectLst/>
                        </a:rPr>
                        <a:t>一日摂取量、</a:t>
                      </a:r>
                      <a:r>
                        <a:rPr lang="x-none" altLang="ja-JP" sz="2200" b="1" noProof="0" smtClean="0">
                          <a:solidFill>
                            <a:srgbClr val="0093D0"/>
                          </a:solidFill>
                          <a:effectLst/>
                        </a:rPr>
                        <a:t>g</a:t>
                      </a:r>
                      <a:endParaRPr lang="ja-JP" altLang="en-US" sz="2200" b="1" noProof="0">
                        <a:solidFill>
                          <a:srgbClr val="0093D0"/>
                        </a:solidFill>
                        <a:effectLst/>
                        <a:latin typeface="Times New Roman"/>
                        <a:ea typeface="MS Mincho"/>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10000"/>
                  </a:ext>
                </a:extLst>
              </a:tr>
              <a:tr h="222025">
                <a:tc>
                  <a:txBody>
                    <a:bodyPr/>
                    <a:lstStyle/>
                    <a:p>
                      <a:pPr marL="0" marR="0" algn="ctr" rtl="0">
                        <a:spcBef>
                          <a:spcPts val="0"/>
                        </a:spcBef>
                        <a:spcAft>
                          <a:spcPts val="0"/>
                        </a:spcAft>
                      </a:pPr>
                      <a:r>
                        <a:rPr lang="ja-JP" altLang="x-none" sz="2200" b="0" noProof="0" smtClean="0">
                          <a:solidFill>
                            <a:srgbClr val="0093D0"/>
                          </a:solidFill>
                          <a:effectLst/>
                        </a:rPr>
                        <a:t>原薬</a:t>
                      </a:r>
                      <a:endParaRPr lang="ja-JP" altLang="en-US" sz="2200" b="0" noProof="0">
                        <a:solidFill>
                          <a:srgbClr val="0093D0"/>
                        </a:solidFill>
                        <a:effectLst/>
                        <a:latin typeface="Times New Roman"/>
                        <a:ea typeface="MS Mincho"/>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rtl="0">
                        <a:spcBef>
                          <a:spcPts val="0"/>
                        </a:spcBef>
                        <a:spcAft>
                          <a:spcPts val="0"/>
                        </a:spcAft>
                      </a:pPr>
                      <a:r>
                        <a:rPr lang="x-none" altLang="ja-JP" sz="2200" b="0" noProof="0" smtClean="0">
                          <a:solidFill>
                            <a:srgbClr val="0093D0"/>
                          </a:solidFill>
                          <a:effectLst/>
                        </a:rPr>
                        <a:t>0.0003</a:t>
                      </a:r>
                      <a:endParaRPr lang="ja-JP" altLang="en-US" sz="2200" b="0" noProof="0">
                        <a:solidFill>
                          <a:srgbClr val="0093D0"/>
                        </a:solidFill>
                        <a:effectLst/>
                        <a:latin typeface="Times New Roman"/>
                        <a:ea typeface="MS Mincho"/>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10001"/>
                  </a:ext>
                </a:extLst>
              </a:tr>
              <a:tr h="222025">
                <a:tc>
                  <a:txBody>
                    <a:bodyPr/>
                    <a:lstStyle/>
                    <a:p>
                      <a:pPr marL="0" marR="0" algn="ctr" rtl="0">
                        <a:spcBef>
                          <a:spcPts val="0"/>
                        </a:spcBef>
                        <a:spcAft>
                          <a:spcPts val="0"/>
                        </a:spcAft>
                      </a:pPr>
                      <a:r>
                        <a:rPr lang="ja-JP" altLang="x-none" sz="2200" b="0" noProof="0" smtClean="0">
                          <a:solidFill>
                            <a:srgbClr val="0093D0"/>
                          </a:solidFill>
                          <a:effectLst/>
                          <a:latin typeface="+mn-lt"/>
                          <a:ea typeface="+mn-ea"/>
                        </a:rPr>
                        <a:t>ポリソルベート</a:t>
                      </a:r>
                      <a:endParaRPr lang="ja-JP" altLang="en-US" sz="2200" b="0" noProof="0">
                        <a:solidFill>
                          <a:srgbClr val="0093D0"/>
                        </a:solidFill>
                        <a:effectLst/>
                        <a:latin typeface="Times New Roman"/>
                        <a:ea typeface="MS Mincho"/>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rtl="0">
                        <a:spcBef>
                          <a:spcPts val="0"/>
                        </a:spcBef>
                        <a:spcAft>
                          <a:spcPts val="0"/>
                        </a:spcAft>
                      </a:pPr>
                      <a:r>
                        <a:rPr lang="x-none" altLang="ja-JP" sz="2200" b="0" noProof="0" smtClean="0">
                          <a:solidFill>
                            <a:srgbClr val="0093D0"/>
                          </a:solidFill>
                          <a:effectLst/>
                        </a:rPr>
                        <a:t>0.1100</a:t>
                      </a:r>
                      <a:endParaRPr lang="ja-JP" altLang="en-US" sz="2200" b="0" noProof="0">
                        <a:solidFill>
                          <a:srgbClr val="0093D0"/>
                        </a:solidFill>
                        <a:effectLst/>
                        <a:latin typeface="Times New Roman"/>
                        <a:ea typeface="MS Mincho"/>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10002"/>
                  </a:ext>
                </a:extLst>
              </a:tr>
              <a:tr h="222025">
                <a:tc>
                  <a:txBody>
                    <a:bodyPr/>
                    <a:lstStyle/>
                    <a:p>
                      <a:pPr marL="0" marR="0" algn="ctr" rtl="0">
                        <a:spcBef>
                          <a:spcPts val="0"/>
                        </a:spcBef>
                        <a:spcAft>
                          <a:spcPts val="0"/>
                        </a:spcAft>
                      </a:pPr>
                      <a:r>
                        <a:rPr lang="ja-JP" altLang="x-none" sz="2200" b="0" noProof="0" smtClean="0">
                          <a:solidFill>
                            <a:srgbClr val="0093D0"/>
                          </a:solidFill>
                          <a:effectLst/>
                          <a:latin typeface="+mn-lt"/>
                          <a:ea typeface="+mn-ea"/>
                        </a:rPr>
                        <a:t>塩化ナトリウム</a:t>
                      </a:r>
                      <a:endParaRPr lang="ja-JP" altLang="en-US" sz="2200" b="0" noProof="0">
                        <a:solidFill>
                          <a:srgbClr val="0093D0"/>
                        </a:solidFill>
                        <a:effectLst/>
                        <a:latin typeface="Times New Roman"/>
                        <a:ea typeface="MS Mincho"/>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rtl="0">
                        <a:spcBef>
                          <a:spcPts val="0"/>
                        </a:spcBef>
                        <a:spcAft>
                          <a:spcPts val="0"/>
                        </a:spcAft>
                      </a:pPr>
                      <a:r>
                        <a:rPr lang="x-none" altLang="ja-JP" sz="2200" b="0" noProof="0" smtClean="0">
                          <a:solidFill>
                            <a:srgbClr val="0093D0"/>
                          </a:solidFill>
                          <a:effectLst/>
                        </a:rPr>
                        <a:t>0.0030</a:t>
                      </a:r>
                      <a:endParaRPr lang="x-none" altLang="ja-JP" sz="2200" b="0" noProof="0">
                        <a:solidFill>
                          <a:srgbClr val="0093D0"/>
                        </a:solidFill>
                        <a:effectLst/>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10003"/>
                  </a:ext>
                </a:extLst>
              </a:tr>
              <a:tr h="222025">
                <a:tc>
                  <a:txBody>
                    <a:bodyPr/>
                    <a:lstStyle/>
                    <a:p>
                      <a:pPr marL="0" marR="0" algn="ctr" rtl="0">
                        <a:spcBef>
                          <a:spcPts val="0"/>
                        </a:spcBef>
                        <a:spcAft>
                          <a:spcPts val="0"/>
                        </a:spcAft>
                      </a:pPr>
                      <a:r>
                        <a:rPr lang="ja-JP" altLang="x-none" sz="2200" b="0" noProof="0" smtClean="0">
                          <a:solidFill>
                            <a:srgbClr val="0093D0"/>
                          </a:solidFill>
                          <a:effectLst/>
                          <a:latin typeface="+mn-lt"/>
                          <a:ea typeface="+mn-ea"/>
                        </a:rPr>
                        <a:t>注射用水</a:t>
                      </a:r>
                      <a:endParaRPr lang="ja-JP" altLang="en-US" sz="2200" b="0" noProof="0">
                        <a:solidFill>
                          <a:srgbClr val="0093D0"/>
                        </a:solidFill>
                        <a:effectLst/>
                        <a:latin typeface="Times New Roman"/>
                        <a:ea typeface="MS Mincho"/>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rtl="0">
                        <a:spcBef>
                          <a:spcPts val="0"/>
                        </a:spcBef>
                        <a:spcAft>
                          <a:spcPts val="0"/>
                        </a:spcAft>
                      </a:pPr>
                      <a:r>
                        <a:rPr lang="x-none" altLang="ja-JP" sz="2200" b="0" noProof="0" smtClean="0">
                          <a:solidFill>
                            <a:srgbClr val="0093D0"/>
                          </a:solidFill>
                          <a:effectLst/>
                          <a:latin typeface="+mn-lt"/>
                          <a:ea typeface="+mn-ea"/>
                        </a:rPr>
                        <a:t>0.0600</a:t>
                      </a:r>
                      <a:endParaRPr lang="ja-JP" altLang="en-US" sz="2200" b="0" noProof="0">
                        <a:solidFill>
                          <a:srgbClr val="0093D0"/>
                        </a:solidFill>
                        <a:effectLst/>
                        <a:latin typeface="Times New Roman"/>
                        <a:ea typeface="MS Mincho"/>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10004"/>
                  </a:ext>
                </a:extLst>
              </a:tr>
              <a:tr h="222025">
                <a:tc>
                  <a:txBody>
                    <a:bodyPr/>
                    <a:lstStyle/>
                    <a:p>
                      <a:pPr marL="0" marR="0" algn="ctr" rtl="0">
                        <a:spcBef>
                          <a:spcPts val="0"/>
                        </a:spcBef>
                        <a:spcAft>
                          <a:spcPts val="0"/>
                        </a:spcAft>
                      </a:pPr>
                      <a:r>
                        <a:rPr lang="ja-JP" altLang="x-none" sz="2200" noProof="0" smtClean="0">
                          <a:solidFill>
                            <a:srgbClr val="0093D0"/>
                          </a:solidFill>
                          <a:effectLst/>
                        </a:rPr>
                        <a:t>製剤</a:t>
                      </a:r>
                      <a:endParaRPr lang="ja-JP" altLang="en-US" sz="2200" noProof="0">
                        <a:solidFill>
                          <a:srgbClr val="0093D0"/>
                        </a:solidFill>
                        <a:effectLst/>
                        <a:latin typeface="Times New Roman"/>
                        <a:ea typeface="MS Mincho"/>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rtl="0">
                        <a:spcBef>
                          <a:spcPts val="0"/>
                        </a:spcBef>
                        <a:spcAft>
                          <a:spcPts val="0"/>
                        </a:spcAft>
                      </a:pPr>
                      <a:r>
                        <a:rPr lang="x-none" altLang="ja-JP" sz="2200" noProof="0" dirty="0" smtClean="0">
                          <a:solidFill>
                            <a:srgbClr val="0093D0"/>
                          </a:solidFill>
                          <a:effectLst/>
                          <a:latin typeface="+mn-lt"/>
                          <a:ea typeface="+mn-ea"/>
                        </a:rPr>
                        <a:t>0.1733</a:t>
                      </a:r>
                      <a:endParaRPr lang="ja-JP" altLang="en-US" sz="2200" noProof="0" dirty="0">
                        <a:solidFill>
                          <a:srgbClr val="0093D0"/>
                        </a:solidFill>
                        <a:effectLst/>
                        <a:latin typeface="Times New Roman"/>
                        <a:ea typeface="MS Mincho"/>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10005"/>
                  </a:ext>
                </a:extLst>
              </a:tr>
            </a:tbl>
          </a:graphicData>
        </a:graphic>
      </p:graphicFrame>
      <p:sp>
        <p:nvSpPr>
          <p:cNvPr id="5" name="TextBox 4"/>
          <p:cNvSpPr txBox="1"/>
          <p:nvPr/>
        </p:nvSpPr>
        <p:spPr bwMode="auto">
          <a:xfrm>
            <a:off x="2860576" y="2433464"/>
            <a:ext cx="4104456" cy="438411"/>
          </a:xfrm>
          <a:prstGeom prst="rect">
            <a:avLst/>
          </a:prstGeom>
          <a:noFill/>
          <a:ln w="9525">
            <a:noFill/>
            <a:round/>
            <a:headEnd/>
            <a:tailEnd/>
          </a:ln>
        </p:spPr>
        <p:txBody>
          <a:bodyPr wrap="square" lIns="90000" tIns="92880" rIns="90000" bIns="45000" rtlCol="0">
            <a:spAutoFit/>
          </a:bodyPr>
          <a:lstStyle/>
          <a:p>
            <a:pPr algn="ctr">
              <a:lnSpc>
                <a:spcPct val="81000"/>
              </a:lnSpc>
              <a:tabLst>
                <a:tab pos="723900" algn="l"/>
                <a:tab pos="1447800" algn="l"/>
                <a:tab pos="2171700" algn="l"/>
                <a:tab pos="2895600" algn="l"/>
                <a:tab pos="3619500" algn="l"/>
                <a:tab pos="4343400" algn="l"/>
                <a:tab pos="5067300" algn="l"/>
                <a:tab pos="5791200" algn="l"/>
              </a:tabLst>
            </a:pPr>
            <a:r>
              <a:rPr lang="ja-JP" altLang="x-none" sz="2400" dirty="0" smtClean="0">
                <a:solidFill>
                  <a:srgbClr val="4C4C4C"/>
                </a:solidFill>
                <a:latin typeface="Arial"/>
              </a:rPr>
              <a:t>製剤処方</a:t>
            </a:r>
            <a:endParaRPr lang="ja-JP" altLang="en-US" sz="2400" dirty="0">
              <a:solidFill>
                <a:srgbClr val="4C4C4C"/>
              </a:solidFill>
              <a:latin typeface="Arial"/>
            </a:endParaRPr>
          </a:p>
        </p:txBody>
      </p:sp>
    </p:spTree>
    <p:extLst>
      <p:ext uri="{BB962C8B-B14F-4D97-AF65-F5344CB8AC3E}">
        <p14:creationId xmlns:p14="http://schemas.microsoft.com/office/powerpoint/2010/main" val="1890720107"/>
      </p:ext>
    </p:extLst>
  </p:cSld>
  <p:clrMapOvr>
    <a:masterClrMapping/>
  </p:clrMapOvr>
  <mc:AlternateContent xmlns:mc="http://schemas.openxmlformats.org/markup-compatibility/2006" xmlns:p14="http://schemas.microsoft.com/office/powerpoint/2010/main">
    <mc:Choice Requires="p14">
      <p:transition p14:dur="250">
        <p:wipe/>
      </p:transition>
    </mc:Choice>
    <mc:Fallback xmlns="">
      <p:transition>
        <p:wipe/>
      </p:transition>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lstStyle/>
          <a:p>
            <a:pPr rtl="0"/>
            <a:r>
              <a:rPr lang="ja-JP" altLang="x-none" dirty="0" smtClean="0">
                <a:ea typeface="+mn-ea"/>
              </a:rPr>
              <a:t>容器施栓系から元素不純物の</a:t>
            </a:r>
            <a:r>
              <a:rPr lang="ja-JP" altLang="en-US" dirty="0" smtClean="0">
                <a:ea typeface="+mn-ea"/>
              </a:rPr>
              <a:t>混入に関する</a:t>
            </a:r>
            <a:r>
              <a:rPr lang="ja-JP" altLang="x-none" dirty="0" smtClean="0">
                <a:ea typeface="+mn-ea"/>
              </a:rPr>
              <a:t>検討</a:t>
            </a:r>
            <a:endParaRPr lang="ja-JP" altLang="en-US" dirty="0">
              <a:ea typeface="+mn-ea"/>
            </a:endParaRPr>
          </a:p>
        </p:txBody>
      </p:sp>
      <p:sp>
        <p:nvSpPr>
          <p:cNvPr id="3" name="Content Placeholder 2"/>
          <p:cNvSpPr>
            <a:spLocks noGrp="1"/>
          </p:cNvSpPr>
          <p:nvPr>
            <p:ph idx="1"/>
          </p:nvPr>
        </p:nvSpPr>
        <p:spPr/>
        <p:txBody>
          <a:bodyPr rtlCol="0"/>
          <a:lstStyle/>
          <a:p>
            <a:pPr rtl="0"/>
            <a:r>
              <a:rPr lang="ja-JP" altLang="x-none" dirty="0" smtClean="0"/>
              <a:t>容器施栓系からの最大予測</a:t>
            </a:r>
            <a:r>
              <a:rPr lang="ja-JP" altLang="en-US" dirty="0" smtClean="0"/>
              <a:t>混入</a:t>
            </a:r>
            <a:r>
              <a:rPr lang="ja-JP" altLang="x-none" dirty="0" smtClean="0"/>
              <a:t>量</a:t>
            </a:r>
          </a:p>
          <a:p>
            <a:pPr lvl="1" rtl="0"/>
            <a:r>
              <a:rPr lang="x-none" altLang="ja-JP" dirty="0" smtClean="0">
                <a:ea typeface="+mn-ea"/>
              </a:rPr>
              <a:t>Co</a:t>
            </a:r>
            <a:r>
              <a:rPr lang="ja-JP" altLang="x-none" dirty="0" smtClean="0">
                <a:ea typeface="+mn-ea"/>
              </a:rPr>
              <a:t>：</a:t>
            </a:r>
            <a:r>
              <a:rPr lang="x-none" altLang="ja-JP" dirty="0" smtClean="0">
                <a:ea typeface="+mn-ea"/>
              </a:rPr>
              <a:t>0.5 µg</a:t>
            </a:r>
            <a:endParaRPr lang="ja-JP" altLang="x-none" dirty="0" smtClean="0">
              <a:ea typeface="+mn-ea"/>
            </a:endParaRPr>
          </a:p>
          <a:p>
            <a:pPr lvl="1" rtl="0"/>
            <a:r>
              <a:rPr lang="x-none" altLang="ja-JP" dirty="0" smtClean="0">
                <a:ea typeface="+mn-ea"/>
              </a:rPr>
              <a:t>V</a:t>
            </a:r>
            <a:r>
              <a:rPr lang="ja-JP" altLang="x-none" dirty="0" smtClean="0">
                <a:ea typeface="+mn-ea"/>
              </a:rPr>
              <a:t>：</a:t>
            </a:r>
            <a:r>
              <a:rPr lang="x-none" altLang="ja-JP" dirty="0" smtClean="0">
                <a:ea typeface="+mn-ea"/>
              </a:rPr>
              <a:t>0.25 µg</a:t>
            </a:r>
            <a:endParaRPr lang="ja-JP" altLang="x-none" dirty="0" smtClean="0">
              <a:ea typeface="+mn-ea"/>
            </a:endParaRPr>
          </a:p>
          <a:p>
            <a:pPr lvl="1" rtl="0"/>
            <a:r>
              <a:rPr lang="x-none" altLang="ja-JP" dirty="0" smtClean="0">
                <a:ea typeface="+mn-ea"/>
              </a:rPr>
              <a:t>Cu</a:t>
            </a:r>
            <a:r>
              <a:rPr lang="ja-JP" altLang="x-none" dirty="0" smtClean="0">
                <a:ea typeface="+mn-ea"/>
              </a:rPr>
              <a:t>：</a:t>
            </a:r>
            <a:r>
              <a:rPr lang="x-none" altLang="ja-JP" dirty="0" smtClean="0">
                <a:ea typeface="+mn-ea"/>
              </a:rPr>
              <a:t>1 µg</a:t>
            </a:r>
            <a:endParaRPr lang="ja-JP" altLang="x-none" dirty="0" smtClean="0">
              <a:ea typeface="+mn-ea"/>
            </a:endParaRPr>
          </a:p>
          <a:p>
            <a:pPr lvl="1" rtl="0"/>
            <a:r>
              <a:rPr lang="ja-JP" altLang="en-US" dirty="0" smtClean="0">
                <a:ea typeface="+mn-ea"/>
              </a:rPr>
              <a:t>調節</a:t>
            </a:r>
            <a:r>
              <a:rPr lang="ja-JP" altLang="x-none" dirty="0" smtClean="0">
                <a:ea typeface="+mn-ea"/>
              </a:rPr>
              <a:t>後の</a:t>
            </a:r>
            <a:r>
              <a:rPr lang="x-none" altLang="ja-JP" dirty="0" smtClean="0">
                <a:ea typeface="+mn-ea"/>
              </a:rPr>
              <a:t>PDE</a:t>
            </a:r>
            <a:r>
              <a:rPr lang="ja-JP" altLang="en-US" dirty="0" smtClean="0">
                <a:ea typeface="+mn-ea"/>
              </a:rPr>
              <a:t>値</a:t>
            </a:r>
            <a:endParaRPr lang="ja-JP" altLang="x-none" dirty="0" smtClean="0">
              <a:ea typeface="+mn-ea"/>
            </a:endParaRPr>
          </a:p>
          <a:p>
            <a:pPr lvl="2" rtl="0"/>
            <a:r>
              <a:rPr lang="x-none" altLang="ja-JP" dirty="0" smtClean="0">
                <a:ea typeface="+mn-ea"/>
              </a:rPr>
              <a:t>Co = 3 – 0.5 = 2.5</a:t>
            </a:r>
            <a:endParaRPr lang="ja-JP" altLang="x-none" dirty="0" smtClean="0">
              <a:ea typeface="+mn-ea"/>
            </a:endParaRPr>
          </a:p>
          <a:p>
            <a:pPr lvl="2" rtl="0"/>
            <a:r>
              <a:rPr lang="x-none" altLang="ja-JP" dirty="0" smtClean="0">
                <a:ea typeface="+mn-ea"/>
              </a:rPr>
              <a:t>V = 1 – 0.25 = 0.75</a:t>
            </a:r>
            <a:endParaRPr lang="ja-JP" altLang="x-none" dirty="0" smtClean="0">
              <a:ea typeface="+mn-ea"/>
            </a:endParaRPr>
          </a:p>
          <a:p>
            <a:pPr lvl="2" rtl="0"/>
            <a:r>
              <a:rPr lang="x-none" altLang="ja-JP" dirty="0" smtClean="0">
                <a:ea typeface="+mn-ea"/>
              </a:rPr>
              <a:t>Cu = 30 – 1 = 29</a:t>
            </a:r>
            <a:endParaRPr lang="ja-JP" altLang="x-none" dirty="0" smtClean="0">
              <a:ea typeface="+mn-ea"/>
            </a:endParaRPr>
          </a:p>
          <a:p>
            <a:pPr marL="361950" lvl="1" indent="0" rtl="0">
              <a:buNone/>
            </a:pPr>
            <a:endParaRPr lang="en-US" altLang="ja-JP" dirty="0" smtClean="0">
              <a:ea typeface="+mn-ea"/>
            </a:endParaRPr>
          </a:p>
          <a:p>
            <a:pPr marL="0" indent="0">
              <a:buNone/>
            </a:pPr>
            <a:r>
              <a:rPr lang="ja-JP" altLang="en-US" dirty="0"/>
              <a:t>これは</a:t>
            </a:r>
            <a:r>
              <a:rPr lang="ja-JP" altLang="x-none" dirty="0"/>
              <a:t>単に説明</a:t>
            </a:r>
            <a:r>
              <a:rPr lang="ja-JP" altLang="en-US" dirty="0"/>
              <a:t>することを</a:t>
            </a:r>
            <a:r>
              <a:rPr lang="ja-JP" altLang="x-none" dirty="0"/>
              <a:t>目的</a:t>
            </a:r>
            <a:r>
              <a:rPr lang="ja-JP" altLang="en-US" dirty="0"/>
              <a:t>として</a:t>
            </a:r>
            <a:r>
              <a:rPr lang="ja-JP" altLang="x-none" dirty="0"/>
              <a:t>示す例である。</a:t>
            </a:r>
            <a:endParaRPr lang="ja-JP" altLang="en-US" dirty="0"/>
          </a:p>
        </p:txBody>
      </p:sp>
    </p:spTree>
    <p:extLst>
      <p:ext uri="{BB962C8B-B14F-4D97-AF65-F5344CB8AC3E}">
        <p14:creationId xmlns:p14="http://schemas.microsoft.com/office/powerpoint/2010/main" val="3771236582"/>
      </p:ext>
    </p:extLst>
  </p:cSld>
  <p:clrMapOvr>
    <a:masterClrMapping/>
  </p:clrMapOvr>
  <mc:AlternateContent xmlns:mc="http://schemas.openxmlformats.org/markup-compatibility/2006" xmlns:p14="http://schemas.microsoft.com/office/powerpoint/2010/main">
    <mc:Choice Requires="p14">
      <p:transition p14:dur="250">
        <p:wipe/>
      </p:transition>
    </mc:Choice>
    <mc:Fallback xmlns="">
      <p:transition>
        <p:wipe/>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05008" y="1137320"/>
            <a:ext cx="8566150" cy="982817"/>
          </a:xfrm>
        </p:spPr>
        <p:txBody>
          <a:bodyPr rtlCol="0"/>
          <a:lstStyle/>
          <a:p>
            <a:pPr algn="ctr" rtl="0"/>
            <a:r>
              <a:rPr lang="ja-JP" altLang="x-none" dirty="0" smtClean="0">
                <a:ea typeface="+mn-ea"/>
              </a:rPr>
              <a:t>吸入剤の例：オプション</a:t>
            </a:r>
            <a:r>
              <a:rPr lang="x-none" altLang="ja-JP" dirty="0" smtClean="0">
                <a:ea typeface="+mn-ea"/>
              </a:rPr>
              <a:t>1</a:t>
            </a:r>
            <a:r>
              <a:rPr lang="en-US" altLang="ja-JP" dirty="0" smtClean="0">
                <a:ea typeface="+mn-ea"/>
              </a:rPr>
              <a:t/>
            </a:r>
            <a:br>
              <a:rPr lang="en-US" altLang="ja-JP" dirty="0" smtClean="0">
                <a:ea typeface="+mn-ea"/>
              </a:rPr>
            </a:br>
            <a:r>
              <a:rPr lang="ja-JP" altLang="x-none" dirty="0" smtClean="0">
                <a:ea typeface="+mn-ea"/>
              </a:rPr>
              <a:t>濃度及び一日摂取量</a:t>
            </a:r>
            <a:endParaRPr lang="ja-JP" altLang="en-US" dirty="0">
              <a:ea typeface="+mn-ea"/>
            </a:endParaRPr>
          </a:p>
        </p:txBody>
      </p:sp>
      <p:graphicFrame>
        <p:nvGraphicFramePr>
          <p:cNvPr id="3" name="Table 2"/>
          <p:cNvGraphicFramePr>
            <a:graphicFrameLocks noGrp="1"/>
          </p:cNvGraphicFramePr>
          <p:nvPr>
            <p:extLst/>
          </p:nvPr>
        </p:nvGraphicFramePr>
        <p:xfrm>
          <a:off x="1636441" y="2464446"/>
          <a:ext cx="6480719" cy="2771634"/>
        </p:xfrm>
        <a:graphic>
          <a:graphicData uri="http://schemas.openxmlformats.org/drawingml/2006/table">
            <a:tbl>
              <a:tblPr firstRow="1" firstCol="1" lastRow="1" lastCol="1" bandRow="1" bandCol="1">
                <a:tableStyleId>{5C22544A-7EE6-4342-B048-85BDC9FD1C3A}</a:tableStyleId>
              </a:tblPr>
              <a:tblGrid>
                <a:gridCol w="3312367">
                  <a:extLst>
                    <a:ext uri="{9D8B030D-6E8A-4147-A177-3AD203B41FA5}">
                      <a16:colId xmlns:a16="http://schemas.microsoft.com/office/drawing/2014/main" xmlns="" val="20000"/>
                    </a:ext>
                  </a:extLst>
                </a:gridCol>
                <a:gridCol w="792088">
                  <a:extLst>
                    <a:ext uri="{9D8B030D-6E8A-4147-A177-3AD203B41FA5}">
                      <a16:colId xmlns:a16="http://schemas.microsoft.com/office/drawing/2014/main" xmlns="" val="20001"/>
                    </a:ext>
                  </a:extLst>
                </a:gridCol>
                <a:gridCol w="792088">
                  <a:extLst>
                    <a:ext uri="{9D8B030D-6E8A-4147-A177-3AD203B41FA5}">
                      <a16:colId xmlns:a16="http://schemas.microsoft.com/office/drawing/2014/main" xmlns="" val="20002"/>
                    </a:ext>
                  </a:extLst>
                </a:gridCol>
                <a:gridCol w="792088">
                  <a:extLst>
                    <a:ext uri="{9D8B030D-6E8A-4147-A177-3AD203B41FA5}">
                      <a16:colId xmlns:a16="http://schemas.microsoft.com/office/drawing/2014/main" xmlns="" val="20003"/>
                    </a:ext>
                  </a:extLst>
                </a:gridCol>
                <a:gridCol w="792088">
                  <a:extLst>
                    <a:ext uri="{9D8B030D-6E8A-4147-A177-3AD203B41FA5}">
                      <a16:colId xmlns:a16="http://schemas.microsoft.com/office/drawing/2014/main" xmlns="" val="20004"/>
                    </a:ext>
                  </a:extLst>
                </a:gridCol>
              </a:tblGrid>
              <a:tr h="425980">
                <a:tc>
                  <a:txBody>
                    <a:bodyPr/>
                    <a:lstStyle/>
                    <a:p>
                      <a:pPr algn="ctr" rtl="0" fontAlgn="ctr"/>
                      <a:r>
                        <a:rPr lang="ja-JP" altLang="en-US" sz="2000" b="1" i="0" u="none" strike="noStrike" noProof="0" dirty="0" smtClean="0">
                          <a:solidFill>
                            <a:srgbClr val="0093D0"/>
                          </a:solidFill>
                          <a:effectLst/>
                          <a:latin typeface="Arial"/>
                        </a:rPr>
                        <a:t>構成</a:t>
                      </a:r>
                      <a:r>
                        <a:rPr lang="ja-JP" altLang="x-none" sz="2000" b="1" i="0" u="none" strike="noStrike" noProof="0" dirty="0" smtClean="0">
                          <a:solidFill>
                            <a:srgbClr val="0093D0"/>
                          </a:solidFill>
                          <a:effectLst/>
                          <a:latin typeface="Arial"/>
                        </a:rPr>
                        <a:t>成分</a:t>
                      </a:r>
                      <a:endParaRPr lang="ja-JP" altLang="x-none" sz="2000" b="1" i="0" u="none" strike="noStrike" noProof="0" dirty="0">
                        <a:solidFill>
                          <a:srgbClr val="0093D0"/>
                        </a:solidFill>
                        <a:effectLst/>
                        <a:latin typeface="Arial"/>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gridSpan="4">
                  <a:txBody>
                    <a:bodyPr/>
                    <a:lstStyle/>
                    <a:p>
                      <a:pPr algn="ctr" rtl="0" fontAlgn="ctr"/>
                      <a:r>
                        <a:rPr lang="ja-JP" altLang="x-none" sz="2000" b="1" i="0" u="none" strike="noStrike" noProof="0" dirty="0" smtClean="0">
                          <a:solidFill>
                            <a:srgbClr val="0093D0"/>
                          </a:solidFill>
                          <a:effectLst/>
                          <a:latin typeface="Arial"/>
                        </a:rPr>
                        <a:t>最大許容濃度（</a:t>
                      </a:r>
                      <a:r>
                        <a:rPr lang="x-none" altLang="ja-JP" sz="2000" b="1" i="0" u="none" strike="noStrike" noProof="0" dirty="0" smtClean="0">
                          <a:solidFill>
                            <a:srgbClr val="0093D0"/>
                          </a:solidFill>
                          <a:effectLst/>
                          <a:latin typeface="Arial"/>
                        </a:rPr>
                        <a:t>µg/g</a:t>
                      </a:r>
                      <a:r>
                        <a:rPr lang="ja-JP" altLang="x-none" sz="2000" b="1" i="0" u="none" strike="noStrike" noProof="0" dirty="0" smtClean="0">
                          <a:solidFill>
                            <a:srgbClr val="0093D0"/>
                          </a:solidFill>
                          <a:effectLst/>
                          <a:latin typeface="Arial"/>
                        </a:rPr>
                        <a:t>）</a:t>
                      </a:r>
                      <a:endParaRPr lang="ja-JP" altLang="x-none" sz="2000" b="1" i="0" u="none" strike="noStrike" noProof="0" dirty="0">
                        <a:solidFill>
                          <a:srgbClr val="0093D0"/>
                        </a:solidFill>
                        <a:effectLst/>
                        <a:latin typeface="Arial"/>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pPr rtl="0"/>
                      <a:endParaRPr lang="en-US"/>
                    </a:p>
                  </a:txBody>
                  <a:tcPr/>
                </a:tc>
                <a:tc hMerge="1">
                  <a:txBody>
                    <a:bodyPr/>
                    <a:lstStyle/>
                    <a:p>
                      <a:pPr rtl="0"/>
                      <a:endParaRPr lang="en-US"/>
                    </a:p>
                  </a:txBody>
                  <a:tcPr/>
                </a:tc>
                <a:tc hMerge="1">
                  <a:txBody>
                    <a:bodyPr/>
                    <a:lstStyle/>
                    <a:p>
                      <a:pPr rtl="0"/>
                      <a:endParaRPr lang="en-US"/>
                    </a:p>
                  </a:txBody>
                  <a:tcPr/>
                </a:tc>
                <a:extLst>
                  <a:ext uri="{0D108BD9-81ED-4DB2-BD59-A6C34878D82A}">
                    <a16:rowId xmlns:a16="http://schemas.microsoft.com/office/drawing/2014/main" xmlns="" val="10000"/>
                  </a:ext>
                </a:extLst>
              </a:tr>
              <a:tr h="295776">
                <a:tc>
                  <a:txBody>
                    <a:bodyPr/>
                    <a:lstStyle/>
                    <a:p>
                      <a:pPr algn="ctr" rtl="0" fontAlgn="ctr"/>
                      <a:r>
                        <a:rPr lang="ja-JP" altLang="x-none" sz="2000" b="1" i="0" u="none" strike="noStrike" noProof="0" smtClean="0">
                          <a:solidFill>
                            <a:srgbClr val="0093D0"/>
                          </a:solidFill>
                          <a:effectLst/>
                          <a:latin typeface="Arial"/>
                        </a:rPr>
                        <a:t> </a:t>
                      </a:r>
                      <a:endParaRPr lang="ja-JP" altLang="x-none" sz="2000" b="1" i="0" u="none" strike="noStrike" noProof="0">
                        <a:solidFill>
                          <a:srgbClr val="0093D0"/>
                        </a:solidFill>
                        <a:effectLst/>
                        <a:latin typeface="Arial"/>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x-none" altLang="ja-JP" sz="2000" b="1" i="0" u="none" strike="noStrike" noProof="0" smtClean="0">
                          <a:solidFill>
                            <a:srgbClr val="0093D0"/>
                          </a:solidFill>
                          <a:effectLst/>
                          <a:latin typeface="Arial"/>
                        </a:rPr>
                        <a:t>Pd</a:t>
                      </a:r>
                      <a:endParaRPr lang="ja-JP" altLang="en-US" sz="2000" b="1" i="0" u="none" strike="noStrike" noProof="0">
                        <a:solidFill>
                          <a:srgbClr val="0093D0"/>
                        </a:solidFill>
                        <a:effectLst/>
                        <a:latin typeface="Arial"/>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x-none" altLang="ja-JP" sz="2000" b="1" i="0" u="none" strike="noStrike" noProof="0" smtClean="0">
                          <a:solidFill>
                            <a:srgbClr val="0093D0"/>
                          </a:solidFill>
                          <a:effectLst/>
                          <a:latin typeface="Arial"/>
                        </a:rPr>
                        <a:t>Co</a:t>
                      </a:r>
                      <a:endParaRPr lang="ja-JP" altLang="en-US" sz="2000" b="1" i="0" u="none" strike="noStrike" noProof="0">
                        <a:solidFill>
                          <a:srgbClr val="0093D0"/>
                        </a:solidFill>
                        <a:effectLst/>
                        <a:latin typeface="Arial"/>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x-none" altLang="ja-JP" sz="2000" b="1" i="0" u="none" strike="noStrike" noProof="0" smtClean="0">
                          <a:solidFill>
                            <a:srgbClr val="0093D0"/>
                          </a:solidFill>
                          <a:effectLst/>
                          <a:latin typeface="Arial"/>
                        </a:rPr>
                        <a:t>V</a:t>
                      </a:r>
                      <a:endParaRPr lang="x-none" altLang="ja-JP" sz="2000" b="1" i="0" u="none" strike="noStrike" noProof="0">
                        <a:solidFill>
                          <a:srgbClr val="0093D0"/>
                        </a:solidFill>
                        <a:effectLst/>
                        <a:latin typeface="Arial"/>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x-none" altLang="ja-JP" sz="2000" b="1" i="0" u="none" strike="noStrike" noProof="0" smtClean="0">
                          <a:solidFill>
                            <a:srgbClr val="0093D0"/>
                          </a:solidFill>
                          <a:effectLst/>
                          <a:latin typeface="Arial"/>
                        </a:rPr>
                        <a:t>Cu</a:t>
                      </a:r>
                      <a:endParaRPr lang="ja-JP" altLang="en-US" sz="2000" b="1" i="0" u="none" strike="noStrike" noProof="0">
                        <a:solidFill>
                          <a:srgbClr val="0093D0"/>
                        </a:solidFill>
                        <a:effectLst/>
                        <a:latin typeface="Arial"/>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10001"/>
                  </a:ext>
                </a:extLst>
              </a:tr>
              <a:tr h="352412">
                <a:tc>
                  <a:txBody>
                    <a:bodyPr/>
                    <a:lstStyle/>
                    <a:p>
                      <a:pPr marL="0" marR="0" algn="ctr" rtl="0">
                        <a:spcBef>
                          <a:spcPts val="0"/>
                        </a:spcBef>
                        <a:spcAft>
                          <a:spcPts val="0"/>
                        </a:spcAft>
                      </a:pPr>
                      <a:r>
                        <a:rPr lang="ja-JP" altLang="x-none" sz="2200" b="0" noProof="0" smtClean="0">
                          <a:solidFill>
                            <a:srgbClr val="0093D0"/>
                          </a:solidFill>
                          <a:effectLst/>
                        </a:rPr>
                        <a:t>原薬</a:t>
                      </a:r>
                      <a:endParaRPr lang="ja-JP" altLang="en-US" sz="2200" b="0" noProof="0">
                        <a:solidFill>
                          <a:srgbClr val="0093D0"/>
                        </a:solidFill>
                        <a:effectLst/>
                        <a:latin typeface="Times New Roman"/>
                        <a:ea typeface="MS Mincho"/>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b"/>
                      <a:r>
                        <a:rPr lang="x-none" altLang="ja-JP" sz="2200" b="0" i="0" u="none" strike="noStrike" noProof="0" smtClean="0">
                          <a:solidFill>
                            <a:srgbClr val="0093D0"/>
                          </a:solidFill>
                          <a:effectLst/>
                          <a:latin typeface="+mn-lt"/>
                        </a:rPr>
                        <a:t>0.10</a:t>
                      </a:r>
                      <a:endParaRPr lang="ja-JP" altLang="en-US" sz="2200" b="0" i="0" u="none" strike="noStrike" noProof="0">
                        <a:solidFill>
                          <a:srgbClr val="0093D0"/>
                        </a:solidFill>
                        <a:effectLst/>
                        <a:latin typeface="+mn-lt"/>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b"/>
                      <a:r>
                        <a:rPr lang="x-none" altLang="ja-JP" sz="2200" b="0" i="0" u="none" strike="noStrike" noProof="0" smtClean="0">
                          <a:solidFill>
                            <a:srgbClr val="0093D0"/>
                          </a:solidFill>
                          <a:effectLst/>
                          <a:latin typeface="+mn-lt"/>
                        </a:rPr>
                        <a:t>0.25</a:t>
                      </a:r>
                      <a:endParaRPr lang="ja-JP" altLang="en-US" sz="2200" b="0" i="0" u="none" strike="noStrike" noProof="0">
                        <a:solidFill>
                          <a:srgbClr val="0093D0"/>
                        </a:solidFill>
                        <a:effectLst/>
                        <a:latin typeface="+mn-lt"/>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b"/>
                      <a:r>
                        <a:rPr lang="x-none" altLang="ja-JP" sz="2200" b="0" i="0" u="none" strike="noStrike" noProof="0" smtClean="0">
                          <a:solidFill>
                            <a:srgbClr val="0093D0"/>
                          </a:solidFill>
                          <a:effectLst/>
                          <a:latin typeface="+mn-lt"/>
                        </a:rPr>
                        <a:t>0.075</a:t>
                      </a:r>
                      <a:endParaRPr lang="ja-JP" altLang="en-US" sz="2200" b="0" i="0" u="none" strike="noStrike" noProof="0">
                        <a:solidFill>
                          <a:srgbClr val="0093D0"/>
                        </a:solidFill>
                        <a:effectLst/>
                        <a:latin typeface="+mn-lt"/>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b"/>
                      <a:r>
                        <a:rPr lang="x-none" altLang="ja-JP" sz="2200" b="0" i="0" u="none" strike="noStrike" noProof="0" smtClean="0">
                          <a:solidFill>
                            <a:srgbClr val="0093D0"/>
                          </a:solidFill>
                          <a:effectLst/>
                          <a:latin typeface="+mn-lt"/>
                        </a:rPr>
                        <a:t>2.9</a:t>
                      </a:r>
                      <a:endParaRPr lang="ja-JP" altLang="en-US" sz="2200" b="0" i="0" u="none" strike="noStrike" noProof="0">
                        <a:solidFill>
                          <a:srgbClr val="0093D0"/>
                        </a:solidFill>
                        <a:effectLst/>
                        <a:latin typeface="+mn-lt"/>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10002"/>
                  </a:ext>
                </a:extLst>
              </a:tr>
              <a:tr h="295776">
                <a:tc>
                  <a:txBody>
                    <a:bodyPr/>
                    <a:lstStyle/>
                    <a:p>
                      <a:pPr marL="0" marR="0" algn="ctr" rtl="0">
                        <a:spcBef>
                          <a:spcPts val="0"/>
                        </a:spcBef>
                        <a:spcAft>
                          <a:spcPts val="0"/>
                        </a:spcAft>
                      </a:pPr>
                      <a:r>
                        <a:rPr lang="ja-JP" altLang="x-none" sz="2200" b="0" noProof="0" smtClean="0">
                          <a:solidFill>
                            <a:srgbClr val="0093D0"/>
                          </a:solidFill>
                          <a:effectLst/>
                          <a:latin typeface="+mn-lt"/>
                          <a:ea typeface="+mn-ea"/>
                        </a:rPr>
                        <a:t>ポリソルベート</a:t>
                      </a:r>
                      <a:endParaRPr lang="ja-JP" altLang="en-US" sz="2200" b="0" noProof="0">
                        <a:solidFill>
                          <a:srgbClr val="0093D0"/>
                        </a:solidFill>
                        <a:effectLst/>
                        <a:latin typeface="Times New Roman"/>
                        <a:ea typeface="MS Mincho"/>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b"/>
                      <a:r>
                        <a:rPr lang="x-none" altLang="ja-JP" sz="2200" b="0" i="0" u="none" strike="noStrike" noProof="0" smtClean="0">
                          <a:solidFill>
                            <a:srgbClr val="0093D0"/>
                          </a:solidFill>
                          <a:effectLst/>
                          <a:latin typeface="+mn-lt"/>
                        </a:rPr>
                        <a:t>0.10</a:t>
                      </a:r>
                      <a:endParaRPr lang="ja-JP" altLang="en-US" sz="2200" b="0" i="0" u="none" strike="noStrike" noProof="0">
                        <a:solidFill>
                          <a:srgbClr val="0093D0"/>
                        </a:solidFill>
                        <a:effectLst/>
                        <a:latin typeface="+mn-lt"/>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b"/>
                      <a:r>
                        <a:rPr lang="x-none" altLang="ja-JP" sz="2200" b="0" i="0" u="none" strike="noStrike" noProof="0" smtClean="0">
                          <a:solidFill>
                            <a:srgbClr val="0093D0"/>
                          </a:solidFill>
                          <a:effectLst/>
                          <a:latin typeface="+mn-lt"/>
                        </a:rPr>
                        <a:t>0.25</a:t>
                      </a:r>
                      <a:endParaRPr lang="ja-JP" altLang="en-US" sz="2200" b="0" i="0" u="none" strike="noStrike" noProof="0">
                        <a:solidFill>
                          <a:srgbClr val="0093D0"/>
                        </a:solidFill>
                        <a:effectLst/>
                        <a:latin typeface="+mn-lt"/>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b"/>
                      <a:r>
                        <a:rPr lang="x-none" altLang="ja-JP" sz="2200" b="0" i="0" u="none" strike="noStrike" noProof="0" smtClean="0">
                          <a:solidFill>
                            <a:srgbClr val="0093D0"/>
                          </a:solidFill>
                          <a:effectLst/>
                          <a:latin typeface="+mn-lt"/>
                        </a:rPr>
                        <a:t>0.075</a:t>
                      </a:r>
                      <a:endParaRPr lang="ja-JP" altLang="en-US" sz="2200" b="0" i="0" u="none" strike="noStrike" noProof="0">
                        <a:solidFill>
                          <a:srgbClr val="0093D0"/>
                        </a:solidFill>
                        <a:effectLst/>
                        <a:latin typeface="+mn-lt"/>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b"/>
                      <a:r>
                        <a:rPr lang="x-none" altLang="ja-JP" sz="2200" b="0" i="0" u="none" strike="noStrike" noProof="0" smtClean="0">
                          <a:solidFill>
                            <a:srgbClr val="0093D0"/>
                          </a:solidFill>
                          <a:effectLst/>
                          <a:latin typeface="+mn-lt"/>
                        </a:rPr>
                        <a:t>2.9</a:t>
                      </a:r>
                      <a:endParaRPr lang="ja-JP" altLang="en-US" sz="2200" b="0" i="0" u="none" strike="noStrike" noProof="0">
                        <a:solidFill>
                          <a:srgbClr val="0093D0"/>
                        </a:solidFill>
                        <a:effectLst/>
                        <a:latin typeface="+mn-lt"/>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10003"/>
                  </a:ext>
                </a:extLst>
              </a:tr>
              <a:tr h="301063">
                <a:tc>
                  <a:txBody>
                    <a:bodyPr/>
                    <a:lstStyle/>
                    <a:p>
                      <a:pPr marL="0" marR="0" algn="ctr" rtl="0">
                        <a:spcBef>
                          <a:spcPts val="0"/>
                        </a:spcBef>
                        <a:spcAft>
                          <a:spcPts val="0"/>
                        </a:spcAft>
                      </a:pPr>
                      <a:r>
                        <a:rPr lang="ja-JP" altLang="x-none" sz="2200" b="0" noProof="0" smtClean="0">
                          <a:solidFill>
                            <a:srgbClr val="0093D0"/>
                          </a:solidFill>
                          <a:effectLst/>
                          <a:latin typeface="+mn-lt"/>
                          <a:ea typeface="+mn-ea"/>
                        </a:rPr>
                        <a:t>塩化ナトリウム</a:t>
                      </a:r>
                      <a:endParaRPr lang="ja-JP" altLang="en-US" sz="2200" b="0" noProof="0">
                        <a:solidFill>
                          <a:srgbClr val="0093D0"/>
                        </a:solidFill>
                        <a:effectLst/>
                        <a:latin typeface="Times New Roman"/>
                        <a:ea typeface="MS Mincho"/>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b"/>
                      <a:r>
                        <a:rPr lang="x-none" altLang="ja-JP" sz="2200" b="0" i="0" u="none" strike="noStrike" noProof="0" smtClean="0">
                          <a:solidFill>
                            <a:srgbClr val="0093D0"/>
                          </a:solidFill>
                          <a:effectLst/>
                          <a:latin typeface="+mn-lt"/>
                        </a:rPr>
                        <a:t>0.10</a:t>
                      </a:r>
                      <a:endParaRPr lang="ja-JP" altLang="en-US" sz="2200" b="0" i="0" u="none" strike="noStrike" noProof="0">
                        <a:solidFill>
                          <a:srgbClr val="0093D0"/>
                        </a:solidFill>
                        <a:effectLst/>
                        <a:latin typeface="+mn-lt"/>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b"/>
                      <a:r>
                        <a:rPr lang="x-none" altLang="ja-JP" sz="2200" b="0" i="0" u="none" strike="noStrike" noProof="0" smtClean="0">
                          <a:solidFill>
                            <a:srgbClr val="0093D0"/>
                          </a:solidFill>
                          <a:effectLst/>
                          <a:latin typeface="+mn-lt"/>
                        </a:rPr>
                        <a:t>0.25</a:t>
                      </a:r>
                      <a:endParaRPr lang="ja-JP" altLang="en-US" sz="2200" b="0" i="0" u="none" strike="noStrike" noProof="0">
                        <a:solidFill>
                          <a:srgbClr val="0093D0"/>
                        </a:solidFill>
                        <a:effectLst/>
                        <a:latin typeface="+mn-lt"/>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b"/>
                      <a:r>
                        <a:rPr lang="x-none" altLang="ja-JP" sz="2200" b="0" i="0" u="none" strike="noStrike" noProof="0" smtClean="0">
                          <a:solidFill>
                            <a:srgbClr val="0093D0"/>
                          </a:solidFill>
                          <a:effectLst/>
                          <a:latin typeface="+mn-lt"/>
                        </a:rPr>
                        <a:t>0.075</a:t>
                      </a:r>
                      <a:endParaRPr lang="ja-JP" altLang="en-US" sz="2200" b="0" i="0" u="none" strike="noStrike" noProof="0">
                        <a:solidFill>
                          <a:srgbClr val="0093D0"/>
                        </a:solidFill>
                        <a:effectLst/>
                        <a:latin typeface="+mn-lt"/>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b"/>
                      <a:r>
                        <a:rPr lang="x-none" altLang="ja-JP" sz="2200" b="0" i="0" u="none" strike="noStrike" noProof="0" smtClean="0">
                          <a:solidFill>
                            <a:srgbClr val="0093D0"/>
                          </a:solidFill>
                          <a:effectLst/>
                          <a:latin typeface="+mn-lt"/>
                        </a:rPr>
                        <a:t>2.0</a:t>
                      </a:r>
                      <a:endParaRPr lang="ja-JP" altLang="en-US" sz="2200" b="0" i="0" u="none" strike="noStrike" noProof="0">
                        <a:solidFill>
                          <a:srgbClr val="0093D0"/>
                        </a:solidFill>
                        <a:effectLst/>
                        <a:latin typeface="+mn-lt"/>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10004"/>
                  </a:ext>
                </a:extLst>
              </a:tr>
              <a:tr h="295776">
                <a:tc>
                  <a:txBody>
                    <a:bodyPr/>
                    <a:lstStyle/>
                    <a:p>
                      <a:pPr marL="0" marR="0" algn="ctr" rtl="0">
                        <a:spcBef>
                          <a:spcPts val="0"/>
                        </a:spcBef>
                        <a:spcAft>
                          <a:spcPts val="0"/>
                        </a:spcAft>
                      </a:pPr>
                      <a:r>
                        <a:rPr lang="ja-JP" altLang="x-none" sz="2200" b="0" noProof="0" smtClean="0">
                          <a:solidFill>
                            <a:srgbClr val="0093D0"/>
                          </a:solidFill>
                          <a:effectLst/>
                          <a:latin typeface="+mn-lt"/>
                          <a:ea typeface="+mn-ea"/>
                        </a:rPr>
                        <a:t>注射用水</a:t>
                      </a:r>
                      <a:endParaRPr lang="ja-JP" altLang="en-US" sz="2200" b="0" noProof="0">
                        <a:solidFill>
                          <a:srgbClr val="0093D0"/>
                        </a:solidFill>
                        <a:effectLst/>
                        <a:latin typeface="Times New Roman"/>
                        <a:ea typeface="MS Mincho"/>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b"/>
                      <a:r>
                        <a:rPr lang="x-none" altLang="ja-JP" sz="2200" b="0" i="0" u="none" strike="noStrike" noProof="0" smtClean="0">
                          <a:solidFill>
                            <a:srgbClr val="0093D0"/>
                          </a:solidFill>
                          <a:effectLst/>
                          <a:latin typeface="+mn-lt"/>
                        </a:rPr>
                        <a:t>0.10</a:t>
                      </a:r>
                      <a:endParaRPr lang="ja-JP" altLang="en-US" sz="2200" b="0" i="0" u="none" strike="noStrike" noProof="0">
                        <a:solidFill>
                          <a:srgbClr val="0093D0"/>
                        </a:solidFill>
                        <a:effectLst/>
                        <a:latin typeface="+mn-lt"/>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b"/>
                      <a:r>
                        <a:rPr lang="x-none" altLang="ja-JP" sz="2200" b="0" i="0" u="none" strike="noStrike" noProof="0" smtClean="0">
                          <a:solidFill>
                            <a:srgbClr val="0093D0"/>
                          </a:solidFill>
                          <a:effectLst/>
                          <a:latin typeface="+mn-lt"/>
                        </a:rPr>
                        <a:t>0.25</a:t>
                      </a:r>
                      <a:endParaRPr lang="ja-JP" altLang="en-US" sz="2200" b="0" i="0" u="none" strike="noStrike" noProof="0">
                        <a:solidFill>
                          <a:srgbClr val="0093D0"/>
                        </a:solidFill>
                        <a:effectLst/>
                        <a:latin typeface="+mn-lt"/>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b"/>
                      <a:r>
                        <a:rPr lang="x-none" altLang="ja-JP" sz="2200" b="0" i="0" u="none" strike="noStrike" noProof="0" smtClean="0">
                          <a:solidFill>
                            <a:srgbClr val="0093D0"/>
                          </a:solidFill>
                          <a:effectLst/>
                          <a:latin typeface="+mn-lt"/>
                        </a:rPr>
                        <a:t>0.075</a:t>
                      </a:r>
                      <a:endParaRPr lang="ja-JP" altLang="en-US" sz="2200" b="0" i="0" u="none" strike="noStrike" noProof="0">
                        <a:solidFill>
                          <a:srgbClr val="0093D0"/>
                        </a:solidFill>
                        <a:effectLst/>
                        <a:latin typeface="+mn-lt"/>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b"/>
                      <a:r>
                        <a:rPr lang="x-none" altLang="ja-JP" sz="2200" b="0" i="0" u="none" strike="noStrike" noProof="0" smtClean="0">
                          <a:solidFill>
                            <a:srgbClr val="0093D0"/>
                          </a:solidFill>
                          <a:effectLst/>
                          <a:latin typeface="+mn-lt"/>
                        </a:rPr>
                        <a:t>2.9</a:t>
                      </a:r>
                      <a:endParaRPr lang="ja-JP" altLang="en-US" sz="2200" b="0" i="0" u="none" strike="noStrike" noProof="0">
                        <a:solidFill>
                          <a:srgbClr val="0093D0"/>
                        </a:solidFill>
                        <a:effectLst/>
                        <a:latin typeface="+mn-lt"/>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10005"/>
                  </a:ext>
                </a:extLst>
              </a:tr>
              <a:tr h="337797">
                <a:tc>
                  <a:txBody>
                    <a:bodyPr/>
                    <a:lstStyle/>
                    <a:p>
                      <a:pPr algn="l" rtl="0" fontAlgn="ctr"/>
                      <a:r>
                        <a:rPr lang="ja-JP" altLang="x-none" sz="2000" b="1" i="0" u="none" strike="noStrike" noProof="0" dirty="0" smtClean="0">
                          <a:solidFill>
                            <a:srgbClr val="0093D0"/>
                          </a:solidFill>
                          <a:effectLst/>
                          <a:latin typeface="Arial"/>
                        </a:rPr>
                        <a:t>最大一日摂取量（</a:t>
                      </a:r>
                      <a:r>
                        <a:rPr lang="x-none" altLang="ja-JP" sz="2000" b="1" i="0" u="none" strike="noStrike" noProof="0" dirty="0" smtClean="0">
                          <a:solidFill>
                            <a:srgbClr val="0093D0"/>
                          </a:solidFill>
                          <a:effectLst/>
                          <a:latin typeface="Arial"/>
                        </a:rPr>
                        <a:t>µg</a:t>
                      </a:r>
                      <a:r>
                        <a:rPr lang="ja-JP" altLang="x-none" sz="2000" b="1" i="0" u="none" strike="noStrike" noProof="0" dirty="0" smtClean="0">
                          <a:solidFill>
                            <a:srgbClr val="0093D0"/>
                          </a:solidFill>
                          <a:effectLst/>
                          <a:latin typeface="Arial"/>
                        </a:rPr>
                        <a:t>）</a:t>
                      </a:r>
                      <a:endParaRPr lang="ja-JP" altLang="en-US" sz="2000" b="1" i="0" u="none" strike="noStrike" noProof="0" dirty="0">
                        <a:solidFill>
                          <a:srgbClr val="0093D0"/>
                        </a:solidFill>
                        <a:effectLst/>
                        <a:latin typeface="Arial"/>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b"/>
                      <a:r>
                        <a:rPr lang="x-none" altLang="ja-JP" sz="2200" b="1" i="0" u="none" strike="noStrike" noProof="0" smtClean="0">
                          <a:solidFill>
                            <a:srgbClr val="0093D0"/>
                          </a:solidFill>
                          <a:effectLst/>
                          <a:latin typeface="+mn-lt"/>
                        </a:rPr>
                        <a:t>0.02</a:t>
                      </a:r>
                      <a:endParaRPr lang="ja-JP" altLang="en-US" sz="2200" b="1" i="0" u="none" strike="noStrike" noProof="0">
                        <a:solidFill>
                          <a:srgbClr val="0093D0"/>
                        </a:solidFill>
                        <a:effectLst/>
                        <a:latin typeface="+mn-lt"/>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b"/>
                      <a:r>
                        <a:rPr lang="x-none" altLang="ja-JP" sz="2200" b="1" i="0" u="none" strike="noStrike" noProof="0" smtClean="0">
                          <a:solidFill>
                            <a:srgbClr val="0093D0"/>
                          </a:solidFill>
                          <a:effectLst/>
                          <a:latin typeface="+mn-lt"/>
                        </a:rPr>
                        <a:t>0.04</a:t>
                      </a:r>
                      <a:endParaRPr lang="ja-JP" altLang="en-US" sz="2200" b="1" i="0" u="none" strike="noStrike" noProof="0">
                        <a:solidFill>
                          <a:srgbClr val="0093D0"/>
                        </a:solidFill>
                        <a:effectLst/>
                        <a:latin typeface="+mn-lt"/>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b"/>
                      <a:r>
                        <a:rPr lang="x-none" altLang="ja-JP" sz="2200" b="1" i="0" u="none" strike="noStrike" noProof="0" smtClean="0">
                          <a:solidFill>
                            <a:srgbClr val="0093D0"/>
                          </a:solidFill>
                          <a:effectLst/>
                          <a:latin typeface="+mn-lt"/>
                        </a:rPr>
                        <a:t>0.01</a:t>
                      </a:r>
                      <a:endParaRPr lang="ja-JP" altLang="en-US" sz="2200" b="1" i="0" u="none" strike="noStrike" noProof="0">
                        <a:solidFill>
                          <a:srgbClr val="0093D0"/>
                        </a:solidFill>
                        <a:effectLst/>
                        <a:latin typeface="+mn-lt"/>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b"/>
                      <a:r>
                        <a:rPr lang="x-none" altLang="ja-JP" sz="2200" b="1" i="0" u="none" strike="noStrike" noProof="0" smtClean="0">
                          <a:solidFill>
                            <a:srgbClr val="0093D0"/>
                          </a:solidFill>
                          <a:effectLst/>
                          <a:latin typeface="+mn-lt"/>
                        </a:rPr>
                        <a:t>0.5</a:t>
                      </a:r>
                      <a:endParaRPr lang="ja-JP" altLang="en-US" sz="2200" b="1" i="0" u="none" strike="noStrike" noProof="0">
                        <a:solidFill>
                          <a:srgbClr val="0093D0"/>
                        </a:solidFill>
                        <a:effectLst/>
                        <a:latin typeface="+mn-lt"/>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10006"/>
                  </a:ext>
                </a:extLst>
              </a:tr>
              <a:tr h="317074">
                <a:tc>
                  <a:txBody>
                    <a:bodyPr/>
                    <a:lstStyle/>
                    <a:p>
                      <a:pPr algn="l" rtl="0" fontAlgn="ctr"/>
                      <a:r>
                        <a:rPr lang="x-none" altLang="ja-JP" sz="2000" b="1" i="0" u="none" strike="noStrike" noProof="0" dirty="0" smtClean="0">
                          <a:solidFill>
                            <a:srgbClr val="0093D0"/>
                          </a:solidFill>
                          <a:effectLst/>
                          <a:latin typeface="Arial"/>
                        </a:rPr>
                        <a:t>PDE</a:t>
                      </a:r>
                      <a:r>
                        <a:rPr lang="ja-JP" altLang="x-none" sz="2000" b="1" i="0" u="none" strike="noStrike" noProof="0" dirty="0" smtClean="0">
                          <a:solidFill>
                            <a:srgbClr val="0093D0"/>
                          </a:solidFill>
                          <a:effectLst/>
                          <a:latin typeface="Arial"/>
                        </a:rPr>
                        <a:t>（</a:t>
                      </a:r>
                      <a:r>
                        <a:rPr lang="x-none" altLang="ja-JP" sz="2000" b="1" i="0" u="none" strike="noStrike" noProof="0" dirty="0" smtClean="0">
                          <a:solidFill>
                            <a:srgbClr val="0093D0"/>
                          </a:solidFill>
                          <a:effectLst/>
                          <a:latin typeface="Arial"/>
                        </a:rPr>
                        <a:t>µg/day</a:t>
                      </a:r>
                      <a:r>
                        <a:rPr lang="ja-JP" altLang="x-none" sz="2000" b="1" i="0" u="none" strike="noStrike" noProof="0" dirty="0" smtClean="0">
                          <a:solidFill>
                            <a:srgbClr val="0093D0"/>
                          </a:solidFill>
                          <a:effectLst/>
                          <a:latin typeface="Arial"/>
                        </a:rPr>
                        <a:t>）</a:t>
                      </a:r>
                      <a:r>
                        <a:rPr lang="x-none" altLang="ja-JP" sz="2000" b="1" i="0" u="none" strike="noStrike" baseline="30000" noProof="0" dirty="0" smtClean="0">
                          <a:solidFill>
                            <a:srgbClr val="0093D0"/>
                          </a:solidFill>
                          <a:effectLst/>
                          <a:latin typeface="Arial"/>
                        </a:rPr>
                        <a:t>1</a:t>
                      </a:r>
                      <a:endParaRPr lang="ja-JP" altLang="en-US" sz="2000" b="1" i="0" u="none" strike="noStrike" noProof="0" dirty="0">
                        <a:solidFill>
                          <a:srgbClr val="0093D0"/>
                        </a:solidFill>
                        <a:effectLst/>
                        <a:latin typeface="Arial"/>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b"/>
                      <a:r>
                        <a:rPr lang="x-none" altLang="ja-JP" sz="2200" b="1" i="0" u="none" strike="noStrike" noProof="0" smtClean="0">
                          <a:solidFill>
                            <a:srgbClr val="0093D0"/>
                          </a:solidFill>
                          <a:effectLst/>
                          <a:latin typeface="+mn-lt"/>
                        </a:rPr>
                        <a:t>1</a:t>
                      </a:r>
                      <a:endParaRPr lang="x-none" altLang="ja-JP" sz="2200" b="1" i="0" u="none" strike="noStrike" noProof="0">
                        <a:solidFill>
                          <a:srgbClr val="0093D0"/>
                        </a:solidFill>
                        <a:effectLst/>
                        <a:latin typeface="+mn-lt"/>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b"/>
                      <a:r>
                        <a:rPr lang="x-none" altLang="ja-JP" sz="2200" b="1" i="0" u="none" strike="noStrike" noProof="0" smtClean="0">
                          <a:solidFill>
                            <a:srgbClr val="0093D0"/>
                          </a:solidFill>
                          <a:effectLst/>
                          <a:latin typeface="+mn-lt"/>
                        </a:rPr>
                        <a:t>2.5</a:t>
                      </a:r>
                      <a:endParaRPr lang="ja-JP" altLang="en-US" sz="2200" b="1" i="0" u="none" strike="noStrike" noProof="0">
                        <a:solidFill>
                          <a:srgbClr val="0093D0"/>
                        </a:solidFill>
                        <a:effectLst/>
                        <a:latin typeface="+mn-lt"/>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b"/>
                      <a:r>
                        <a:rPr lang="x-none" altLang="ja-JP" sz="2200" b="1" i="0" u="none" strike="noStrike" noProof="0" smtClean="0">
                          <a:solidFill>
                            <a:srgbClr val="0093D0"/>
                          </a:solidFill>
                          <a:effectLst/>
                          <a:latin typeface="+mn-lt"/>
                        </a:rPr>
                        <a:t>0.75</a:t>
                      </a:r>
                      <a:endParaRPr lang="ja-JP" altLang="en-US" sz="2200" b="1" i="0" u="none" strike="noStrike" noProof="0">
                        <a:solidFill>
                          <a:srgbClr val="0093D0"/>
                        </a:solidFill>
                        <a:effectLst/>
                        <a:latin typeface="+mn-lt"/>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b"/>
                      <a:r>
                        <a:rPr lang="x-none" altLang="ja-JP" sz="2200" b="1" i="0" u="none" strike="noStrike" noProof="0" dirty="0" smtClean="0">
                          <a:solidFill>
                            <a:srgbClr val="0093D0"/>
                          </a:solidFill>
                          <a:effectLst/>
                          <a:latin typeface="+mn-lt"/>
                        </a:rPr>
                        <a:t>29</a:t>
                      </a:r>
                      <a:endParaRPr lang="ja-JP" altLang="en-US" sz="2200" b="1" i="0" u="none" strike="noStrike" noProof="0" dirty="0">
                        <a:solidFill>
                          <a:srgbClr val="0093D0"/>
                        </a:solidFill>
                        <a:effectLst/>
                        <a:latin typeface="+mn-lt"/>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10007"/>
                  </a:ext>
                </a:extLst>
              </a:tr>
            </a:tbl>
          </a:graphicData>
        </a:graphic>
      </p:graphicFrame>
      <p:sp>
        <p:nvSpPr>
          <p:cNvPr id="4" name="TextBox 3"/>
          <p:cNvSpPr txBox="1"/>
          <p:nvPr/>
        </p:nvSpPr>
        <p:spPr bwMode="auto">
          <a:xfrm>
            <a:off x="1132384" y="5501094"/>
            <a:ext cx="7560840" cy="388526"/>
          </a:xfrm>
          <a:prstGeom prst="rect">
            <a:avLst/>
          </a:prstGeom>
          <a:noFill/>
          <a:ln w="9525">
            <a:noFill/>
            <a:round/>
            <a:headEnd/>
            <a:tailEnd/>
          </a:ln>
        </p:spPr>
        <p:txBody>
          <a:bodyPr wrap="square" lIns="90000" tIns="92880" rIns="90000" bIns="45000" rtlCol="0">
            <a:spAutoFit/>
          </a:bodyPr>
          <a:lstStyle/>
          <a:p>
            <a:pPr marL="265113" indent="-265113">
              <a:lnSpc>
                <a:spcPct val="81000"/>
              </a:lnSpc>
              <a:tabLst>
                <a:tab pos="723900" algn="l"/>
                <a:tab pos="1447800" algn="l"/>
                <a:tab pos="2171700" algn="l"/>
                <a:tab pos="2895600" algn="l"/>
                <a:tab pos="3619500" algn="l"/>
                <a:tab pos="4343400" algn="l"/>
                <a:tab pos="5067300" algn="l"/>
                <a:tab pos="5791200" algn="l"/>
              </a:tabLst>
            </a:pPr>
            <a:r>
              <a:rPr lang="x-none" altLang="ja-JP" sz="2000" dirty="0" smtClean="0">
                <a:solidFill>
                  <a:srgbClr val="4C4C4C"/>
                </a:solidFill>
                <a:latin typeface="Arial"/>
              </a:rPr>
              <a:t>1.</a:t>
            </a:r>
            <a:r>
              <a:rPr lang="en-US" altLang="ja-JP" sz="2000" dirty="0" smtClean="0">
                <a:solidFill>
                  <a:srgbClr val="4C4C4C"/>
                </a:solidFill>
                <a:latin typeface="Arial"/>
              </a:rPr>
              <a:t>	</a:t>
            </a:r>
            <a:r>
              <a:rPr lang="ja-JP" altLang="x-none" sz="2000" dirty="0" smtClean="0">
                <a:solidFill>
                  <a:srgbClr val="4C4C4C"/>
                </a:solidFill>
                <a:latin typeface="Arial"/>
              </a:rPr>
              <a:t>許容一日曝露量は、容器施栓系</a:t>
            </a:r>
            <a:r>
              <a:rPr lang="ja-JP" altLang="x-none" sz="2000" dirty="0" smtClean="0">
                <a:solidFill>
                  <a:schemeClr val="tx1"/>
                </a:solidFill>
                <a:latin typeface="Arial"/>
              </a:rPr>
              <a:t>からの</a:t>
            </a:r>
            <a:r>
              <a:rPr lang="ja-JP" altLang="en-US" sz="2000" dirty="0" smtClean="0">
                <a:solidFill>
                  <a:schemeClr val="tx1"/>
                </a:solidFill>
                <a:latin typeface="Arial"/>
              </a:rPr>
              <a:t>混入分を</a:t>
            </a:r>
            <a:r>
              <a:rPr lang="ja-JP" altLang="en-US" sz="2000" dirty="0">
                <a:solidFill>
                  <a:schemeClr val="tx1"/>
                </a:solidFill>
                <a:latin typeface="Arial"/>
              </a:rPr>
              <a:t>控除</a:t>
            </a:r>
            <a:r>
              <a:rPr lang="ja-JP" altLang="en-US" sz="2000" dirty="0" smtClean="0">
                <a:solidFill>
                  <a:schemeClr val="tx1"/>
                </a:solidFill>
                <a:latin typeface="Arial"/>
              </a:rPr>
              <a:t>する</a:t>
            </a:r>
            <a:r>
              <a:rPr lang="ja-JP" altLang="x-none" sz="2000" dirty="0" smtClean="0">
                <a:solidFill>
                  <a:schemeClr val="tx1"/>
                </a:solidFill>
                <a:latin typeface="Arial"/>
              </a:rPr>
              <a:t>。</a:t>
            </a:r>
            <a:endParaRPr lang="ja-JP" altLang="en-US" sz="2000" dirty="0">
              <a:solidFill>
                <a:schemeClr val="tx1"/>
              </a:solidFill>
              <a:latin typeface="Arial"/>
            </a:endParaRPr>
          </a:p>
        </p:txBody>
      </p:sp>
    </p:spTree>
    <p:extLst>
      <p:ext uri="{BB962C8B-B14F-4D97-AF65-F5344CB8AC3E}">
        <p14:creationId xmlns:p14="http://schemas.microsoft.com/office/powerpoint/2010/main" val="3757868150"/>
      </p:ext>
    </p:extLst>
  </p:cSld>
  <p:clrMapOvr>
    <a:masterClrMapping/>
  </p:clrMapOvr>
  <mc:AlternateContent xmlns:mc="http://schemas.openxmlformats.org/markup-compatibility/2006" xmlns:p14="http://schemas.microsoft.com/office/powerpoint/2010/main">
    <mc:Choice Requires="p14">
      <p:transition p14:dur="250">
        <p:wipe/>
      </p:transition>
    </mc:Choice>
    <mc:Fallback xmlns="">
      <p:transition>
        <p:wipe/>
      </p:transition>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05008" y="1137320"/>
            <a:ext cx="8566150" cy="982817"/>
          </a:xfrm>
        </p:spPr>
        <p:txBody>
          <a:bodyPr rtlCol="0"/>
          <a:lstStyle/>
          <a:p>
            <a:pPr algn="ctr" rtl="0"/>
            <a:r>
              <a:rPr lang="ja-JP" altLang="x-none" dirty="0" smtClean="0">
                <a:ea typeface="+mn-ea"/>
              </a:rPr>
              <a:t>吸入剤の例：オプション</a:t>
            </a:r>
            <a:r>
              <a:rPr lang="x-none" altLang="ja-JP" dirty="0" smtClean="0">
                <a:ea typeface="+mn-ea"/>
              </a:rPr>
              <a:t>2a</a:t>
            </a:r>
            <a:r>
              <a:rPr lang="en-US" altLang="ja-JP" dirty="0" smtClean="0">
                <a:ea typeface="+mn-ea"/>
              </a:rPr>
              <a:t/>
            </a:r>
            <a:br>
              <a:rPr lang="en-US" altLang="ja-JP" dirty="0" smtClean="0">
                <a:ea typeface="+mn-ea"/>
              </a:rPr>
            </a:br>
            <a:r>
              <a:rPr lang="ja-JP" altLang="x-none" dirty="0" smtClean="0">
                <a:ea typeface="+mn-ea"/>
              </a:rPr>
              <a:t>濃度及び一日摂取量</a:t>
            </a:r>
            <a:endParaRPr lang="ja-JP" altLang="en-US" dirty="0">
              <a:ea typeface="+mn-ea"/>
            </a:endParaRPr>
          </a:p>
        </p:txBody>
      </p:sp>
      <p:graphicFrame>
        <p:nvGraphicFramePr>
          <p:cNvPr id="3" name="Table 2"/>
          <p:cNvGraphicFramePr>
            <a:graphicFrameLocks noGrp="1"/>
          </p:cNvGraphicFramePr>
          <p:nvPr>
            <p:extLst/>
          </p:nvPr>
        </p:nvGraphicFramePr>
        <p:xfrm>
          <a:off x="1348408" y="2577480"/>
          <a:ext cx="7056784" cy="2771634"/>
        </p:xfrm>
        <a:graphic>
          <a:graphicData uri="http://schemas.openxmlformats.org/drawingml/2006/table">
            <a:tbl>
              <a:tblPr firstRow="1" firstCol="1" lastRow="1" lastCol="1" bandRow="1" bandCol="1">
                <a:tableStyleId>{5C22544A-7EE6-4342-B048-85BDC9FD1C3A}</a:tableStyleId>
              </a:tblPr>
              <a:tblGrid>
                <a:gridCol w="3168352">
                  <a:extLst>
                    <a:ext uri="{9D8B030D-6E8A-4147-A177-3AD203B41FA5}">
                      <a16:colId xmlns:a16="http://schemas.microsoft.com/office/drawing/2014/main" xmlns="" val="20000"/>
                    </a:ext>
                  </a:extLst>
                </a:gridCol>
                <a:gridCol w="936103">
                  <a:extLst>
                    <a:ext uri="{9D8B030D-6E8A-4147-A177-3AD203B41FA5}">
                      <a16:colId xmlns:a16="http://schemas.microsoft.com/office/drawing/2014/main" xmlns="" val="20001"/>
                    </a:ext>
                  </a:extLst>
                </a:gridCol>
                <a:gridCol w="792088">
                  <a:extLst>
                    <a:ext uri="{9D8B030D-6E8A-4147-A177-3AD203B41FA5}">
                      <a16:colId xmlns:a16="http://schemas.microsoft.com/office/drawing/2014/main" xmlns="" val="20002"/>
                    </a:ext>
                  </a:extLst>
                </a:gridCol>
                <a:gridCol w="792088">
                  <a:extLst>
                    <a:ext uri="{9D8B030D-6E8A-4147-A177-3AD203B41FA5}">
                      <a16:colId xmlns:a16="http://schemas.microsoft.com/office/drawing/2014/main" xmlns="" val="20003"/>
                    </a:ext>
                  </a:extLst>
                </a:gridCol>
                <a:gridCol w="1368153">
                  <a:extLst>
                    <a:ext uri="{9D8B030D-6E8A-4147-A177-3AD203B41FA5}">
                      <a16:colId xmlns:a16="http://schemas.microsoft.com/office/drawing/2014/main" xmlns="" val="20004"/>
                    </a:ext>
                  </a:extLst>
                </a:gridCol>
              </a:tblGrid>
              <a:tr h="425980">
                <a:tc>
                  <a:txBody>
                    <a:bodyPr/>
                    <a:lstStyle/>
                    <a:p>
                      <a:pPr algn="ctr" rtl="0" fontAlgn="ctr"/>
                      <a:r>
                        <a:rPr lang="ja-JP" altLang="en-US" sz="2000" b="1" i="0" u="none" strike="noStrike" noProof="0" dirty="0" smtClean="0">
                          <a:solidFill>
                            <a:srgbClr val="0093D0"/>
                          </a:solidFill>
                          <a:effectLst/>
                          <a:latin typeface="Arial"/>
                        </a:rPr>
                        <a:t>構成</a:t>
                      </a:r>
                      <a:r>
                        <a:rPr lang="ja-JP" altLang="x-none" sz="2000" b="1" i="0" u="none" strike="noStrike" noProof="0" dirty="0" smtClean="0">
                          <a:solidFill>
                            <a:srgbClr val="0093D0"/>
                          </a:solidFill>
                          <a:effectLst/>
                          <a:latin typeface="Arial"/>
                        </a:rPr>
                        <a:t>成分</a:t>
                      </a:r>
                      <a:endParaRPr lang="ja-JP" altLang="x-none" sz="2000" b="1" i="0" u="none" strike="noStrike" noProof="0" dirty="0">
                        <a:solidFill>
                          <a:srgbClr val="0093D0"/>
                        </a:solidFill>
                        <a:effectLst/>
                        <a:latin typeface="Arial"/>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gridSpan="4">
                  <a:txBody>
                    <a:bodyPr/>
                    <a:lstStyle/>
                    <a:p>
                      <a:pPr algn="ctr" rtl="0" fontAlgn="ctr"/>
                      <a:r>
                        <a:rPr lang="ja-JP" altLang="x-none" sz="2000" b="1" i="0" u="none" strike="noStrike" noProof="0" smtClean="0">
                          <a:solidFill>
                            <a:srgbClr val="0093D0"/>
                          </a:solidFill>
                          <a:effectLst/>
                          <a:latin typeface="Arial"/>
                        </a:rPr>
                        <a:t>最大許容濃度（</a:t>
                      </a:r>
                      <a:r>
                        <a:rPr lang="x-none" altLang="ja-JP" sz="2000" b="1" i="0" u="none" strike="noStrike" noProof="0" smtClean="0">
                          <a:solidFill>
                            <a:srgbClr val="0093D0"/>
                          </a:solidFill>
                          <a:effectLst/>
                          <a:latin typeface="Arial"/>
                        </a:rPr>
                        <a:t>µg/g</a:t>
                      </a:r>
                      <a:r>
                        <a:rPr lang="ja-JP" altLang="x-none" sz="2000" b="1" i="0" u="none" strike="noStrike" noProof="0" smtClean="0">
                          <a:solidFill>
                            <a:srgbClr val="0093D0"/>
                          </a:solidFill>
                          <a:effectLst/>
                          <a:latin typeface="Arial"/>
                        </a:rPr>
                        <a:t>）</a:t>
                      </a:r>
                      <a:endParaRPr lang="ja-JP" altLang="x-none" sz="2000" b="1" i="0" u="none" strike="noStrike" noProof="0">
                        <a:solidFill>
                          <a:srgbClr val="0093D0"/>
                        </a:solidFill>
                        <a:effectLst/>
                        <a:latin typeface="Arial"/>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pPr rtl="0"/>
                      <a:endParaRPr lang="en-US"/>
                    </a:p>
                  </a:txBody>
                  <a:tcPr/>
                </a:tc>
                <a:tc hMerge="1">
                  <a:txBody>
                    <a:bodyPr/>
                    <a:lstStyle/>
                    <a:p>
                      <a:pPr rtl="0"/>
                      <a:endParaRPr lang="en-US"/>
                    </a:p>
                  </a:txBody>
                  <a:tcPr/>
                </a:tc>
                <a:tc hMerge="1">
                  <a:txBody>
                    <a:bodyPr/>
                    <a:lstStyle/>
                    <a:p>
                      <a:pPr rtl="0"/>
                      <a:endParaRPr lang="en-US"/>
                    </a:p>
                  </a:txBody>
                  <a:tcPr/>
                </a:tc>
                <a:extLst>
                  <a:ext uri="{0D108BD9-81ED-4DB2-BD59-A6C34878D82A}">
                    <a16:rowId xmlns:a16="http://schemas.microsoft.com/office/drawing/2014/main" xmlns="" val="10000"/>
                  </a:ext>
                </a:extLst>
              </a:tr>
              <a:tr h="295776">
                <a:tc>
                  <a:txBody>
                    <a:bodyPr/>
                    <a:lstStyle/>
                    <a:p>
                      <a:pPr algn="ctr" rtl="0" fontAlgn="ctr"/>
                      <a:r>
                        <a:rPr lang="ja-JP" altLang="x-none" sz="2000" b="1" i="0" u="none" strike="noStrike" noProof="0" smtClean="0">
                          <a:solidFill>
                            <a:srgbClr val="0093D0"/>
                          </a:solidFill>
                          <a:effectLst/>
                          <a:latin typeface="Arial"/>
                        </a:rPr>
                        <a:t> </a:t>
                      </a:r>
                      <a:endParaRPr lang="ja-JP" altLang="x-none" sz="2000" b="1" i="0" u="none" strike="noStrike" noProof="0">
                        <a:solidFill>
                          <a:srgbClr val="0093D0"/>
                        </a:solidFill>
                        <a:effectLst/>
                        <a:latin typeface="Arial"/>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x-none" altLang="ja-JP" sz="2000" b="1" i="0" u="none" strike="noStrike" noProof="0" smtClean="0">
                          <a:solidFill>
                            <a:srgbClr val="0093D0"/>
                          </a:solidFill>
                          <a:effectLst/>
                          <a:latin typeface="Arial"/>
                        </a:rPr>
                        <a:t>Pd</a:t>
                      </a:r>
                      <a:endParaRPr lang="ja-JP" altLang="en-US" sz="2000" b="1" i="0" u="none" strike="noStrike" noProof="0">
                        <a:solidFill>
                          <a:srgbClr val="0093D0"/>
                        </a:solidFill>
                        <a:effectLst/>
                        <a:latin typeface="Arial"/>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x-none" altLang="ja-JP" sz="2000" b="1" i="0" u="none" strike="noStrike" noProof="0" smtClean="0">
                          <a:solidFill>
                            <a:srgbClr val="0093D0"/>
                          </a:solidFill>
                          <a:effectLst/>
                          <a:latin typeface="Arial"/>
                        </a:rPr>
                        <a:t>Co</a:t>
                      </a:r>
                      <a:endParaRPr lang="ja-JP" altLang="en-US" sz="2000" b="1" i="0" u="none" strike="noStrike" noProof="0">
                        <a:solidFill>
                          <a:srgbClr val="0093D0"/>
                        </a:solidFill>
                        <a:effectLst/>
                        <a:latin typeface="Arial"/>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x-none" altLang="ja-JP" sz="2000" b="1" i="0" u="none" strike="noStrike" noProof="0" smtClean="0">
                          <a:solidFill>
                            <a:srgbClr val="0093D0"/>
                          </a:solidFill>
                          <a:effectLst/>
                          <a:latin typeface="Arial"/>
                        </a:rPr>
                        <a:t>V</a:t>
                      </a:r>
                      <a:endParaRPr lang="x-none" altLang="ja-JP" sz="2000" b="1" i="0" u="none" strike="noStrike" noProof="0">
                        <a:solidFill>
                          <a:srgbClr val="0093D0"/>
                        </a:solidFill>
                        <a:effectLst/>
                        <a:latin typeface="Arial"/>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x-none" altLang="ja-JP" sz="2000" b="1" i="0" u="none" strike="noStrike" noProof="0" smtClean="0">
                          <a:solidFill>
                            <a:srgbClr val="0093D0"/>
                          </a:solidFill>
                          <a:effectLst/>
                          <a:latin typeface="Arial"/>
                        </a:rPr>
                        <a:t>Cu</a:t>
                      </a:r>
                      <a:endParaRPr lang="ja-JP" altLang="en-US" sz="2000" b="1" i="0" u="none" strike="noStrike" noProof="0">
                        <a:solidFill>
                          <a:srgbClr val="0093D0"/>
                        </a:solidFill>
                        <a:effectLst/>
                        <a:latin typeface="Arial"/>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10001"/>
                  </a:ext>
                </a:extLst>
              </a:tr>
              <a:tr h="352412">
                <a:tc>
                  <a:txBody>
                    <a:bodyPr/>
                    <a:lstStyle/>
                    <a:p>
                      <a:pPr marL="0" marR="0" algn="ctr" rtl="0">
                        <a:spcBef>
                          <a:spcPts val="0"/>
                        </a:spcBef>
                        <a:spcAft>
                          <a:spcPts val="0"/>
                        </a:spcAft>
                      </a:pPr>
                      <a:r>
                        <a:rPr lang="ja-JP" altLang="x-none" sz="2200" b="0" noProof="0" smtClean="0">
                          <a:solidFill>
                            <a:srgbClr val="0093D0"/>
                          </a:solidFill>
                          <a:effectLst/>
                        </a:rPr>
                        <a:t>原薬</a:t>
                      </a:r>
                      <a:endParaRPr lang="ja-JP" altLang="en-US" sz="2200" b="0" noProof="0">
                        <a:solidFill>
                          <a:srgbClr val="0093D0"/>
                        </a:solidFill>
                        <a:effectLst/>
                        <a:latin typeface="Times New Roman"/>
                        <a:ea typeface="MS Mincho"/>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b"/>
                      <a:r>
                        <a:rPr lang="x-none" altLang="ja-JP" sz="2200" b="0" i="0" u="none" strike="noStrike" noProof="0" smtClean="0">
                          <a:solidFill>
                            <a:srgbClr val="0093D0"/>
                          </a:solidFill>
                          <a:effectLst/>
                          <a:latin typeface="+mn-lt"/>
                        </a:rPr>
                        <a:t>5.8</a:t>
                      </a:r>
                      <a:endParaRPr lang="ja-JP" altLang="en-US" sz="2200" b="0" i="0" u="none" strike="noStrike" noProof="0">
                        <a:solidFill>
                          <a:srgbClr val="0093D0"/>
                        </a:solidFill>
                        <a:effectLst/>
                        <a:latin typeface="+mn-lt"/>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b"/>
                      <a:r>
                        <a:rPr lang="x-none" altLang="ja-JP" sz="2200" b="0" i="0" u="none" strike="noStrike" noProof="0" smtClean="0">
                          <a:solidFill>
                            <a:srgbClr val="0093D0"/>
                          </a:solidFill>
                          <a:effectLst/>
                          <a:latin typeface="+mn-lt"/>
                        </a:rPr>
                        <a:t>14.42</a:t>
                      </a:r>
                      <a:endParaRPr lang="ja-JP" altLang="en-US" sz="2200" b="0" i="0" u="none" strike="noStrike" noProof="0">
                        <a:solidFill>
                          <a:srgbClr val="0093D0"/>
                        </a:solidFill>
                        <a:effectLst/>
                        <a:latin typeface="+mn-lt"/>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b"/>
                      <a:r>
                        <a:rPr lang="x-none" altLang="ja-JP" sz="2200" b="0" i="0" u="none" strike="noStrike" noProof="0" smtClean="0">
                          <a:solidFill>
                            <a:srgbClr val="0093D0"/>
                          </a:solidFill>
                          <a:effectLst/>
                          <a:latin typeface="+mn-lt"/>
                        </a:rPr>
                        <a:t>4.32</a:t>
                      </a:r>
                      <a:endParaRPr lang="ja-JP" altLang="en-US" sz="2200" b="0" i="0" u="none" strike="noStrike" noProof="0">
                        <a:solidFill>
                          <a:srgbClr val="0093D0"/>
                        </a:solidFill>
                        <a:effectLst/>
                        <a:latin typeface="+mn-lt"/>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b"/>
                      <a:r>
                        <a:rPr lang="x-none" altLang="ja-JP" sz="2200" b="0" i="0" u="none" strike="noStrike" noProof="0" smtClean="0">
                          <a:solidFill>
                            <a:srgbClr val="0093D0"/>
                          </a:solidFill>
                          <a:effectLst/>
                          <a:latin typeface="+mn-lt"/>
                        </a:rPr>
                        <a:t>167.3</a:t>
                      </a:r>
                      <a:endParaRPr lang="ja-JP" altLang="en-US" sz="2200" b="0" i="0" u="none" strike="noStrike" noProof="0">
                        <a:solidFill>
                          <a:srgbClr val="0093D0"/>
                        </a:solidFill>
                        <a:effectLst/>
                        <a:latin typeface="+mn-lt"/>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10002"/>
                  </a:ext>
                </a:extLst>
              </a:tr>
              <a:tr h="295776">
                <a:tc>
                  <a:txBody>
                    <a:bodyPr/>
                    <a:lstStyle/>
                    <a:p>
                      <a:pPr marL="0" marR="0" algn="ctr" rtl="0">
                        <a:spcBef>
                          <a:spcPts val="0"/>
                        </a:spcBef>
                        <a:spcAft>
                          <a:spcPts val="0"/>
                        </a:spcAft>
                      </a:pPr>
                      <a:r>
                        <a:rPr lang="ja-JP" altLang="x-none" sz="2200" b="0" noProof="0" smtClean="0">
                          <a:solidFill>
                            <a:srgbClr val="0093D0"/>
                          </a:solidFill>
                          <a:effectLst/>
                          <a:latin typeface="+mn-lt"/>
                          <a:ea typeface="+mn-ea"/>
                        </a:rPr>
                        <a:t>ポリソルベート</a:t>
                      </a:r>
                      <a:endParaRPr lang="ja-JP" altLang="en-US" sz="2200" b="0" noProof="0">
                        <a:solidFill>
                          <a:srgbClr val="0093D0"/>
                        </a:solidFill>
                        <a:effectLst/>
                        <a:latin typeface="Times New Roman"/>
                        <a:ea typeface="MS Mincho"/>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b"/>
                      <a:r>
                        <a:rPr lang="x-none" altLang="ja-JP" sz="2200" b="0" i="0" u="none" strike="noStrike" noProof="0" smtClean="0">
                          <a:solidFill>
                            <a:srgbClr val="0093D0"/>
                          </a:solidFill>
                          <a:effectLst/>
                          <a:latin typeface="+mn-lt"/>
                        </a:rPr>
                        <a:t>5.8</a:t>
                      </a:r>
                      <a:endParaRPr lang="ja-JP" altLang="en-US" sz="2200" b="0" i="0" u="none" strike="noStrike" noProof="0">
                        <a:solidFill>
                          <a:srgbClr val="0093D0"/>
                        </a:solidFill>
                        <a:effectLst/>
                        <a:latin typeface="+mn-lt"/>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b"/>
                      <a:r>
                        <a:rPr lang="x-none" altLang="ja-JP" sz="2200" b="0" i="0" u="none" strike="noStrike" noProof="0" smtClean="0">
                          <a:solidFill>
                            <a:srgbClr val="0093D0"/>
                          </a:solidFill>
                          <a:effectLst/>
                          <a:latin typeface="+mn-lt"/>
                        </a:rPr>
                        <a:t>14.42</a:t>
                      </a:r>
                      <a:endParaRPr lang="ja-JP" altLang="en-US" sz="2200" b="0" i="0" u="none" strike="noStrike" noProof="0">
                        <a:solidFill>
                          <a:srgbClr val="0093D0"/>
                        </a:solidFill>
                        <a:effectLst/>
                        <a:latin typeface="+mn-lt"/>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b"/>
                      <a:r>
                        <a:rPr lang="x-none" altLang="ja-JP" sz="2200" b="0" i="0" u="none" strike="noStrike" noProof="0" smtClean="0">
                          <a:solidFill>
                            <a:srgbClr val="0093D0"/>
                          </a:solidFill>
                          <a:effectLst/>
                          <a:latin typeface="+mn-lt"/>
                        </a:rPr>
                        <a:t>4.32</a:t>
                      </a:r>
                      <a:endParaRPr lang="ja-JP" altLang="en-US" sz="2200" b="0" i="0" u="none" strike="noStrike" noProof="0">
                        <a:solidFill>
                          <a:srgbClr val="0093D0"/>
                        </a:solidFill>
                        <a:effectLst/>
                        <a:latin typeface="+mn-lt"/>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b"/>
                      <a:r>
                        <a:rPr lang="x-none" altLang="ja-JP" sz="2200" b="0" i="0" u="none" strike="noStrike" noProof="0" smtClean="0">
                          <a:solidFill>
                            <a:srgbClr val="0093D0"/>
                          </a:solidFill>
                          <a:effectLst/>
                          <a:latin typeface="+mn-lt"/>
                        </a:rPr>
                        <a:t>167.3</a:t>
                      </a:r>
                      <a:endParaRPr lang="ja-JP" altLang="en-US" sz="2200" b="0" i="0" u="none" strike="noStrike" noProof="0">
                        <a:solidFill>
                          <a:srgbClr val="0093D0"/>
                        </a:solidFill>
                        <a:effectLst/>
                        <a:latin typeface="+mn-lt"/>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10003"/>
                  </a:ext>
                </a:extLst>
              </a:tr>
              <a:tr h="301063">
                <a:tc>
                  <a:txBody>
                    <a:bodyPr/>
                    <a:lstStyle/>
                    <a:p>
                      <a:pPr marL="0" marR="0" algn="ctr" rtl="0">
                        <a:spcBef>
                          <a:spcPts val="0"/>
                        </a:spcBef>
                        <a:spcAft>
                          <a:spcPts val="0"/>
                        </a:spcAft>
                      </a:pPr>
                      <a:r>
                        <a:rPr lang="ja-JP" altLang="x-none" sz="2200" b="0" noProof="0" smtClean="0">
                          <a:solidFill>
                            <a:srgbClr val="0093D0"/>
                          </a:solidFill>
                          <a:effectLst/>
                          <a:latin typeface="+mn-lt"/>
                          <a:ea typeface="+mn-ea"/>
                        </a:rPr>
                        <a:t>塩化ナトリウム</a:t>
                      </a:r>
                      <a:endParaRPr lang="ja-JP" altLang="en-US" sz="2200" b="0" noProof="0">
                        <a:solidFill>
                          <a:srgbClr val="0093D0"/>
                        </a:solidFill>
                        <a:effectLst/>
                        <a:latin typeface="Times New Roman"/>
                        <a:ea typeface="MS Mincho"/>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b"/>
                      <a:r>
                        <a:rPr lang="x-none" altLang="ja-JP" sz="2200" b="0" i="0" u="none" strike="noStrike" noProof="0" smtClean="0">
                          <a:solidFill>
                            <a:srgbClr val="0093D0"/>
                          </a:solidFill>
                          <a:effectLst/>
                          <a:latin typeface="+mn-lt"/>
                        </a:rPr>
                        <a:t>5.8</a:t>
                      </a:r>
                      <a:endParaRPr lang="ja-JP" altLang="en-US" sz="2200" b="0" i="0" u="none" strike="noStrike" noProof="0">
                        <a:solidFill>
                          <a:srgbClr val="0093D0"/>
                        </a:solidFill>
                        <a:effectLst/>
                        <a:latin typeface="+mn-lt"/>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b"/>
                      <a:r>
                        <a:rPr lang="x-none" altLang="ja-JP" sz="2200" b="0" i="0" u="none" strike="noStrike" noProof="0" smtClean="0">
                          <a:solidFill>
                            <a:srgbClr val="0093D0"/>
                          </a:solidFill>
                          <a:effectLst/>
                          <a:latin typeface="+mn-lt"/>
                        </a:rPr>
                        <a:t>14.42</a:t>
                      </a:r>
                      <a:endParaRPr lang="ja-JP" altLang="en-US" sz="2200" b="0" i="0" u="none" strike="noStrike" noProof="0">
                        <a:solidFill>
                          <a:srgbClr val="0093D0"/>
                        </a:solidFill>
                        <a:effectLst/>
                        <a:latin typeface="+mn-lt"/>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b"/>
                      <a:r>
                        <a:rPr lang="x-none" altLang="ja-JP" sz="2200" b="0" i="0" u="none" strike="noStrike" noProof="0" smtClean="0">
                          <a:solidFill>
                            <a:srgbClr val="0093D0"/>
                          </a:solidFill>
                          <a:effectLst/>
                          <a:latin typeface="+mn-lt"/>
                        </a:rPr>
                        <a:t>4.32</a:t>
                      </a:r>
                      <a:endParaRPr lang="ja-JP" altLang="en-US" sz="2200" b="0" i="0" u="none" strike="noStrike" noProof="0">
                        <a:solidFill>
                          <a:srgbClr val="0093D0"/>
                        </a:solidFill>
                        <a:effectLst/>
                        <a:latin typeface="+mn-lt"/>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b"/>
                      <a:r>
                        <a:rPr lang="x-none" altLang="ja-JP" sz="2200" b="0" i="0" u="none" strike="noStrike" noProof="0" smtClean="0">
                          <a:solidFill>
                            <a:srgbClr val="0093D0"/>
                          </a:solidFill>
                          <a:effectLst/>
                          <a:latin typeface="+mn-lt"/>
                        </a:rPr>
                        <a:t>167.3</a:t>
                      </a:r>
                      <a:endParaRPr lang="ja-JP" altLang="en-US" sz="2200" b="0" i="0" u="none" strike="noStrike" noProof="0">
                        <a:solidFill>
                          <a:srgbClr val="0093D0"/>
                        </a:solidFill>
                        <a:effectLst/>
                        <a:latin typeface="+mn-lt"/>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10004"/>
                  </a:ext>
                </a:extLst>
              </a:tr>
              <a:tr h="295776">
                <a:tc>
                  <a:txBody>
                    <a:bodyPr/>
                    <a:lstStyle/>
                    <a:p>
                      <a:pPr marL="0" marR="0" algn="ctr" rtl="0">
                        <a:spcBef>
                          <a:spcPts val="0"/>
                        </a:spcBef>
                        <a:spcAft>
                          <a:spcPts val="0"/>
                        </a:spcAft>
                      </a:pPr>
                      <a:r>
                        <a:rPr lang="ja-JP" altLang="x-none" sz="2200" b="0" noProof="0" smtClean="0">
                          <a:solidFill>
                            <a:srgbClr val="0093D0"/>
                          </a:solidFill>
                          <a:effectLst/>
                          <a:latin typeface="+mn-lt"/>
                          <a:ea typeface="+mn-ea"/>
                        </a:rPr>
                        <a:t>注射用水</a:t>
                      </a:r>
                      <a:endParaRPr lang="ja-JP" altLang="en-US" sz="2200" b="0" noProof="0">
                        <a:solidFill>
                          <a:srgbClr val="0093D0"/>
                        </a:solidFill>
                        <a:effectLst/>
                        <a:latin typeface="Times New Roman"/>
                        <a:ea typeface="MS Mincho"/>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b"/>
                      <a:r>
                        <a:rPr lang="x-none" altLang="ja-JP" sz="2200" b="0" i="0" u="none" strike="noStrike" noProof="0" smtClean="0">
                          <a:solidFill>
                            <a:srgbClr val="0093D0"/>
                          </a:solidFill>
                          <a:effectLst/>
                          <a:latin typeface="+mn-lt"/>
                        </a:rPr>
                        <a:t>5.8</a:t>
                      </a:r>
                      <a:endParaRPr lang="ja-JP" altLang="en-US" sz="2200" b="0" i="0" u="none" strike="noStrike" noProof="0">
                        <a:solidFill>
                          <a:srgbClr val="0093D0"/>
                        </a:solidFill>
                        <a:effectLst/>
                        <a:latin typeface="+mn-lt"/>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x-none" altLang="ja-JP" sz="2200" b="0" i="0" u="none" strike="noStrike" noProof="0" smtClean="0">
                          <a:solidFill>
                            <a:srgbClr val="0093D0"/>
                          </a:solidFill>
                          <a:effectLst/>
                          <a:latin typeface="+mn-lt"/>
                        </a:rPr>
                        <a:t>14.42</a:t>
                      </a:r>
                      <a:endParaRPr lang="x-none" altLang="ja-JP" sz="2200" b="0" i="0" u="none" strike="noStrike" noProof="0">
                        <a:solidFill>
                          <a:srgbClr val="0093D0"/>
                        </a:solidFill>
                        <a:effectLst/>
                        <a:latin typeface="+mn-lt"/>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b"/>
                      <a:r>
                        <a:rPr lang="x-none" altLang="ja-JP" sz="2200" b="0" i="0" u="none" strike="noStrike" noProof="0" smtClean="0">
                          <a:solidFill>
                            <a:srgbClr val="0093D0"/>
                          </a:solidFill>
                          <a:effectLst/>
                          <a:latin typeface="+mn-lt"/>
                        </a:rPr>
                        <a:t>4.32</a:t>
                      </a:r>
                      <a:endParaRPr lang="ja-JP" altLang="en-US" sz="2200" b="0" i="0" u="none" strike="noStrike" noProof="0">
                        <a:solidFill>
                          <a:srgbClr val="0093D0"/>
                        </a:solidFill>
                        <a:effectLst/>
                        <a:latin typeface="+mn-lt"/>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b"/>
                      <a:r>
                        <a:rPr lang="x-none" altLang="ja-JP" sz="2200" b="0" i="0" u="none" strike="noStrike" noProof="0" smtClean="0">
                          <a:solidFill>
                            <a:srgbClr val="0093D0"/>
                          </a:solidFill>
                          <a:effectLst/>
                          <a:latin typeface="+mn-lt"/>
                        </a:rPr>
                        <a:t>167.3</a:t>
                      </a:r>
                      <a:endParaRPr lang="ja-JP" altLang="en-US" sz="2200" b="0" i="0" u="none" strike="noStrike" noProof="0">
                        <a:solidFill>
                          <a:srgbClr val="0093D0"/>
                        </a:solidFill>
                        <a:effectLst/>
                        <a:latin typeface="+mn-lt"/>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10005"/>
                  </a:ext>
                </a:extLst>
              </a:tr>
              <a:tr h="337797">
                <a:tc>
                  <a:txBody>
                    <a:bodyPr/>
                    <a:lstStyle/>
                    <a:p>
                      <a:pPr algn="l" rtl="0" fontAlgn="ctr"/>
                      <a:r>
                        <a:rPr lang="ja-JP" altLang="x-none" sz="2000" b="1" i="0" u="none" strike="noStrike" noProof="0" dirty="0" smtClean="0">
                          <a:solidFill>
                            <a:srgbClr val="0093D0"/>
                          </a:solidFill>
                          <a:effectLst/>
                          <a:latin typeface="Arial"/>
                        </a:rPr>
                        <a:t>最大一日摂取量（</a:t>
                      </a:r>
                      <a:r>
                        <a:rPr lang="x-none" altLang="ja-JP" sz="2000" b="1" i="0" u="none" strike="noStrike" noProof="0" dirty="0" smtClean="0">
                          <a:solidFill>
                            <a:srgbClr val="0093D0"/>
                          </a:solidFill>
                          <a:effectLst/>
                          <a:latin typeface="Arial"/>
                        </a:rPr>
                        <a:t>µg</a:t>
                      </a:r>
                      <a:r>
                        <a:rPr lang="ja-JP" altLang="x-none" sz="2000" b="1" i="0" u="none" strike="noStrike" noProof="0" dirty="0" smtClean="0">
                          <a:solidFill>
                            <a:srgbClr val="0093D0"/>
                          </a:solidFill>
                          <a:effectLst/>
                          <a:latin typeface="Arial"/>
                        </a:rPr>
                        <a:t>）</a:t>
                      </a:r>
                      <a:endParaRPr lang="ja-JP" altLang="en-US" sz="2000" b="1" i="0" u="none" strike="noStrike" noProof="0" dirty="0">
                        <a:solidFill>
                          <a:srgbClr val="0093D0"/>
                        </a:solidFill>
                        <a:effectLst/>
                        <a:latin typeface="Arial"/>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b"/>
                      <a:r>
                        <a:rPr lang="x-none" altLang="ja-JP" sz="2200" b="1" i="0" u="none" strike="noStrike" noProof="0" smtClean="0">
                          <a:solidFill>
                            <a:srgbClr val="0093D0"/>
                          </a:solidFill>
                          <a:effectLst/>
                          <a:latin typeface="+mn-lt"/>
                        </a:rPr>
                        <a:t>1</a:t>
                      </a:r>
                      <a:endParaRPr lang="ja-JP" altLang="en-US" sz="2200" b="1" i="0" u="none" strike="noStrike" noProof="0">
                        <a:solidFill>
                          <a:srgbClr val="0093D0"/>
                        </a:solidFill>
                        <a:effectLst/>
                        <a:latin typeface="+mn-lt"/>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b"/>
                      <a:r>
                        <a:rPr lang="x-none" altLang="ja-JP" sz="2200" b="1" i="0" u="none" strike="noStrike" noProof="0" smtClean="0">
                          <a:solidFill>
                            <a:srgbClr val="0093D0"/>
                          </a:solidFill>
                          <a:effectLst/>
                          <a:latin typeface="+mn-lt"/>
                        </a:rPr>
                        <a:t>2.5</a:t>
                      </a:r>
                      <a:endParaRPr lang="ja-JP" altLang="en-US" sz="2200" b="1" i="0" u="none" strike="noStrike" noProof="0">
                        <a:solidFill>
                          <a:srgbClr val="0093D0"/>
                        </a:solidFill>
                        <a:effectLst/>
                        <a:latin typeface="+mn-lt"/>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b"/>
                      <a:r>
                        <a:rPr lang="x-none" altLang="ja-JP" sz="2200" b="1" i="0" u="none" strike="noStrike" noProof="0" smtClean="0">
                          <a:solidFill>
                            <a:srgbClr val="0093D0"/>
                          </a:solidFill>
                          <a:effectLst/>
                          <a:latin typeface="+mn-lt"/>
                        </a:rPr>
                        <a:t>0.75</a:t>
                      </a:r>
                      <a:endParaRPr lang="ja-JP" altLang="en-US" sz="2200" b="1" i="0" u="none" strike="noStrike" noProof="0">
                        <a:solidFill>
                          <a:srgbClr val="0093D0"/>
                        </a:solidFill>
                        <a:effectLst/>
                        <a:latin typeface="+mn-lt"/>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b"/>
                      <a:r>
                        <a:rPr lang="x-none" altLang="ja-JP" sz="2200" b="1" i="0" u="none" strike="noStrike" noProof="0" smtClean="0">
                          <a:solidFill>
                            <a:srgbClr val="0093D0"/>
                          </a:solidFill>
                          <a:effectLst/>
                          <a:latin typeface="+mn-lt"/>
                        </a:rPr>
                        <a:t>29</a:t>
                      </a:r>
                      <a:endParaRPr lang="ja-JP" altLang="en-US" sz="2200" b="1" i="0" u="none" strike="noStrike" noProof="0">
                        <a:solidFill>
                          <a:srgbClr val="0093D0"/>
                        </a:solidFill>
                        <a:effectLst/>
                        <a:latin typeface="+mn-lt"/>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10006"/>
                  </a:ext>
                </a:extLst>
              </a:tr>
              <a:tr h="317074">
                <a:tc>
                  <a:txBody>
                    <a:bodyPr/>
                    <a:lstStyle/>
                    <a:p>
                      <a:pPr algn="l" rtl="0" fontAlgn="ctr"/>
                      <a:r>
                        <a:rPr lang="x-none" altLang="ja-JP" sz="2000" b="1" i="0" u="none" strike="noStrike" noProof="0" dirty="0" smtClean="0">
                          <a:solidFill>
                            <a:srgbClr val="0093D0"/>
                          </a:solidFill>
                          <a:effectLst/>
                          <a:latin typeface="Arial"/>
                        </a:rPr>
                        <a:t>PDE</a:t>
                      </a:r>
                      <a:r>
                        <a:rPr lang="ja-JP" altLang="x-none" sz="2000" b="1" i="0" u="none" strike="noStrike" noProof="0" dirty="0" smtClean="0">
                          <a:solidFill>
                            <a:srgbClr val="0093D0"/>
                          </a:solidFill>
                          <a:effectLst/>
                          <a:latin typeface="Arial"/>
                        </a:rPr>
                        <a:t>（</a:t>
                      </a:r>
                      <a:r>
                        <a:rPr lang="x-none" altLang="ja-JP" sz="2000" b="1" i="0" u="none" strike="noStrike" noProof="0" dirty="0" smtClean="0">
                          <a:solidFill>
                            <a:srgbClr val="0093D0"/>
                          </a:solidFill>
                          <a:effectLst/>
                          <a:latin typeface="Arial"/>
                        </a:rPr>
                        <a:t>µg/day</a:t>
                      </a:r>
                      <a:r>
                        <a:rPr lang="ja-JP" altLang="x-none" sz="2000" b="1" i="0" u="none" strike="noStrike" noProof="0" dirty="0" smtClean="0">
                          <a:solidFill>
                            <a:srgbClr val="0093D0"/>
                          </a:solidFill>
                          <a:effectLst/>
                          <a:latin typeface="Arial"/>
                        </a:rPr>
                        <a:t>）</a:t>
                      </a:r>
                      <a:r>
                        <a:rPr lang="x-none" altLang="ja-JP" sz="2000" b="1" i="0" u="none" strike="noStrike" baseline="30000" noProof="0" dirty="0" smtClean="0">
                          <a:solidFill>
                            <a:srgbClr val="0093D0"/>
                          </a:solidFill>
                          <a:effectLst/>
                          <a:latin typeface="Arial"/>
                        </a:rPr>
                        <a:t>1</a:t>
                      </a:r>
                      <a:endParaRPr lang="ja-JP" altLang="en-US" sz="2000" b="1" i="0" u="none" strike="noStrike" noProof="0" dirty="0">
                        <a:solidFill>
                          <a:srgbClr val="0093D0"/>
                        </a:solidFill>
                        <a:effectLst/>
                        <a:latin typeface="Arial"/>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b"/>
                      <a:r>
                        <a:rPr lang="x-none" altLang="ja-JP" sz="2200" b="1" i="0" u="none" strike="noStrike" noProof="0" smtClean="0">
                          <a:solidFill>
                            <a:srgbClr val="0093D0"/>
                          </a:solidFill>
                          <a:effectLst/>
                          <a:latin typeface="+mn-lt"/>
                        </a:rPr>
                        <a:t>1</a:t>
                      </a:r>
                      <a:endParaRPr lang="x-none" altLang="ja-JP" sz="2200" b="1" i="0" u="none" strike="noStrike" noProof="0">
                        <a:solidFill>
                          <a:srgbClr val="0093D0"/>
                        </a:solidFill>
                        <a:effectLst/>
                        <a:latin typeface="+mn-lt"/>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b"/>
                      <a:r>
                        <a:rPr lang="x-none" altLang="ja-JP" sz="2200" b="1" i="0" u="none" strike="noStrike" noProof="0" smtClean="0">
                          <a:solidFill>
                            <a:srgbClr val="0093D0"/>
                          </a:solidFill>
                          <a:effectLst/>
                          <a:latin typeface="+mn-lt"/>
                        </a:rPr>
                        <a:t>2.5</a:t>
                      </a:r>
                      <a:endParaRPr lang="ja-JP" altLang="en-US" sz="2200" b="1" i="0" u="none" strike="noStrike" noProof="0">
                        <a:solidFill>
                          <a:srgbClr val="0093D0"/>
                        </a:solidFill>
                        <a:effectLst/>
                        <a:latin typeface="+mn-lt"/>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b"/>
                      <a:r>
                        <a:rPr lang="x-none" altLang="ja-JP" sz="2200" b="1" i="0" u="none" strike="noStrike" noProof="0" smtClean="0">
                          <a:solidFill>
                            <a:srgbClr val="0093D0"/>
                          </a:solidFill>
                          <a:effectLst/>
                          <a:latin typeface="+mn-lt"/>
                        </a:rPr>
                        <a:t>0.75</a:t>
                      </a:r>
                      <a:endParaRPr lang="ja-JP" altLang="en-US" sz="2200" b="1" i="0" u="none" strike="noStrike" noProof="0">
                        <a:solidFill>
                          <a:srgbClr val="0093D0"/>
                        </a:solidFill>
                        <a:effectLst/>
                        <a:latin typeface="+mn-lt"/>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b"/>
                      <a:r>
                        <a:rPr lang="x-none" altLang="ja-JP" sz="2200" b="1" i="0" u="none" strike="noStrike" noProof="0" dirty="0" smtClean="0">
                          <a:solidFill>
                            <a:srgbClr val="0093D0"/>
                          </a:solidFill>
                          <a:effectLst/>
                          <a:latin typeface="+mn-lt"/>
                        </a:rPr>
                        <a:t>29</a:t>
                      </a:r>
                      <a:endParaRPr lang="ja-JP" altLang="en-US" sz="2200" b="1" i="0" u="none" strike="noStrike" noProof="0" dirty="0">
                        <a:solidFill>
                          <a:srgbClr val="0093D0"/>
                        </a:solidFill>
                        <a:effectLst/>
                        <a:latin typeface="+mn-lt"/>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10007"/>
                  </a:ext>
                </a:extLst>
              </a:tr>
            </a:tbl>
          </a:graphicData>
        </a:graphic>
      </p:graphicFrame>
      <p:sp>
        <p:nvSpPr>
          <p:cNvPr id="4" name="TextBox 3"/>
          <p:cNvSpPr txBox="1"/>
          <p:nvPr/>
        </p:nvSpPr>
        <p:spPr bwMode="auto">
          <a:xfrm>
            <a:off x="1060376" y="5501094"/>
            <a:ext cx="7560840" cy="388526"/>
          </a:xfrm>
          <a:prstGeom prst="rect">
            <a:avLst/>
          </a:prstGeom>
          <a:noFill/>
          <a:ln w="9525">
            <a:noFill/>
            <a:round/>
            <a:headEnd/>
            <a:tailEnd/>
          </a:ln>
        </p:spPr>
        <p:txBody>
          <a:bodyPr wrap="square" lIns="90000" tIns="92880" rIns="90000" bIns="45000" rtlCol="0">
            <a:spAutoFit/>
          </a:bodyPr>
          <a:lstStyle/>
          <a:p>
            <a:pPr marL="265113" indent="-265113">
              <a:lnSpc>
                <a:spcPct val="81000"/>
              </a:lnSpc>
              <a:tabLst>
                <a:tab pos="723900" algn="l"/>
                <a:tab pos="1447800" algn="l"/>
                <a:tab pos="2171700" algn="l"/>
                <a:tab pos="2895600" algn="l"/>
                <a:tab pos="3619500" algn="l"/>
                <a:tab pos="4343400" algn="l"/>
                <a:tab pos="5067300" algn="l"/>
                <a:tab pos="5791200" algn="l"/>
              </a:tabLst>
            </a:pPr>
            <a:r>
              <a:rPr lang="x-none" altLang="ja-JP" sz="2000" dirty="0" smtClean="0">
                <a:solidFill>
                  <a:srgbClr val="4C4C4C"/>
                </a:solidFill>
                <a:latin typeface="Arial"/>
              </a:rPr>
              <a:t>1.</a:t>
            </a:r>
            <a:r>
              <a:rPr lang="en-US" altLang="ja-JP" sz="2000" dirty="0" smtClean="0">
                <a:solidFill>
                  <a:srgbClr val="4C4C4C"/>
                </a:solidFill>
                <a:latin typeface="Arial"/>
              </a:rPr>
              <a:t>	</a:t>
            </a:r>
            <a:r>
              <a:rPr lang="ja-JP" altLang="en-US" sz="2000" dirty="0">
                <a:solidFill>
                  <a:srgbClr val="4C4C4C"/>
                </a:solidFill>
                <a:latin typeface="Arial"/>
              </a:rPr>
              <a:t>許容一日曝露量は、容器施栓系から</a:t>
            </a:r>
            <a:r>
              <a:rPr lang="ja-JP" altLang="en-US" sz="2000" dirty="0">
                <a:solidFill>
                  <a:schemeClr val="tx1"/>
                </a:solidFill>
                <a:latin typeface="Arial"/>
              </a:rPr>
              <a:t>の混入分</a:t>
            </a:r>
            <a:r>
              <a:rPr lang="ja-JP" altLang="en-US" sz="2000" dirty="0" smtClean="0">
                <a:solidFill>
                  <a:schemeClr val="tx1"/>
                </a:solidFill>
                <a:latin typeface="Arial"/>
              </a:rPr>
              <a:t>を控除する</a:t>
            </a:r>
            <a:endParaRPr lang="ja-JP" altLang="en-US" sz="2000" dirty="0">
              <a:solidFill>
                <a:schemeClr val="tx1"/>
              </a:solidFill>
              <a:latin typeface="Arial"/>
            </a:endParaRPr>
          </a:p>
        </p:txBody>
      </p:sp>
    </p:spTree>
    <p:extLst>
      <p:ext uri="{BB962C8B-B14F-4D97-AF65-F5344CB8AC3E}">
        <p14:creationId xmlns:p14="http://schemas.microsoft.com/office/powerpoint/2010/main" val="1430460383"/>
      </p:ext>
    </p:extLst>
  </p:cSld>
  <p:clrMapOvr>
    <a:masterClrMapping/>
  </p:clrMapOvr>
  <mc:AlternateContent xmlns:mc="http://schemas.openxmlformats.org/markup-compatibility/2006" xmlns:p14="http://schemas.microsoft.com/office/powerpoint/2010/main">
    <mc:Choice Requires="p14">
      <p:transition p14:dur="250">
        <p:wipe/>
      </p:transition>
    </mc:Choice>
    <mc:Fallback xmlns="">
      <p:transition>
        <p:wipe/>
      </p:transition>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05008" y="1137320"/>
            <a:ext cx="8566150" cy="982817"/>
          </a:xfrm>
        </p:spPr>
        <p:txBody>
          <a:bodyPr rtlCol="0"/>
          <a:lstStyle/>
          <a:p>
            <a:pPr algn="ctr" rtl="0"/>
            <a:r>
              <a:rPr lang="ja-JP" altLang="x-none" dirty="0" smtClean="0">
                <a:ea typeface="+mn-ea"/>
              </a:rPr>
              <a:t>吸入剤の例：オプション</a:t>
            </a:r>
            <a:r>
              <a:rPr lang="x-none" altLang="ja-JP" dirty="0" smtClean="0">
                <a:ea typeface="+mn-ea"/>
              </a:rPr>
              <a:t>2b</a:t>
            </a:r>
            <a:r>
              <a:rPr lang="en-US" altLang="ja-JP" dirty="0" smtClean="0">
                <a:ea typeface="+mn-ea"/>
              </a:rPr>
              <a:t/>
            </a:r>
            <a:br>
              <a:rPr lang="en-US" altLang="ja-JP" dirty="0" smtClean="0">
                <a:ea typeface="+mn-ea"/>
              </a:rPr>
            </a:br>
            <a:r>
              <a:rPr lang="ja-JP" altLang="x-none" dirty="0" smtClean="0">
                <a:ea typeface="+mn-ea"/>
              </a:rPr>
              <a:t>予測濃度</a:t>
            </a:r>
            <a:endParaRPr lang="ja-JP" altLang="x-none" dirty="0">
              <a:ea typeface="+mn-ea"/>
            </a:endParaRPr>
          </a:p>
        </p:txBody>
      </p:sp>
      <p:graphicFrame>
        <p:nvGraphicFramePr>
          <p:cNvPr id="3" name="Table 2"/>
          <p:cNvGraphicFramePr>
            <a:graphicFrameLocks noGrp="1"/>
          </p:cNvGraphicFramePr>
          <p:nvPr>
            <p:extLst/>
          </p:nvPr>
        </p:nvGraphicFramePr>
        <p:xfrm>
          <a:off x="1060376" y="2464446"/>
          <a:ext cx="7488832" cy="2098557"/>
        </p:xfrm>
        <a:graphic>
          <a:graphicData uri="http://schemas.openxmlformats.org/drawingml/2006/table">
            <a:tbl>
              <a:tblPr firstRow="1" firstCol="1" lastRow="1" lastCol="1" bandRow="1" bandCol="1">
                <a:tableStyleId>{5C22544A-7EE6-4342-B048-85BDC9FD1C3A}</a:tableStyleId>
              </a:tblPr>
              <a:tblGrid>
                <a:gridCol w="3168352">
                  <a:extLst>
                    <a:ext uri="{9D8B030D-6E8A-4147-A177-3AD203B41FA5}">
                      <a16:colId xmlns:a16="http://schemas.microsoft.com/office/drawing/2014/main" xmlns="" val="20000"/>
                    </a:ext>
                  </a:extLst>
                </a:gridCol>
                <a:gridCol w="1296144">
                  <a:extLst>
                    <a:ext uri="{9D8B030D-6E8A-4147-A177-3AD203B41FA5}">
                      <a16:colId xmlns:a16="http://schemas.microsoft.com/office/drawing/2014/main" xmlns="" val="20001"/>
                    </a:ext>
                  </a:extLst>
                </a:gridCol>
                <a:gridCol w="1008112">
                  <a:extLst>
                    <a:ext uri="{9D8B030D-6E8A-4147-A177-3AD203B41FA5}">
                      <a16:colId xmlns:a16="http://schemas.microsoft.com/office/drawing/2014/main" xmlns="" val="20002"/>
                    </a:ext>
                  </a:extLst>
                </a:gridCol>
                <a:gridCol w="936104">
                  <a:extLst>
                    <a:ext uri="{9D8B030D-6E8A-4147-A177-3AD203B41FA5}">
                      <a16:colId xmlns:a16="http://schemas.microsoft.com/office/drawing/2014/main" xmlns="" val="20003"/>
                    </a:ext>
                  </a:extLst>
                </a:gridCol>
                <a:gridCol w="1080120">
                  <a:extLst>
                    <a:ext uri="{9D8B030D-6E8A-4147-A177-3AD203B41FA5}">
                      <a16:colId xmlns:a16="http://schemas.microsoft.com/office/drawing/2014/main" xmlns="" val="20004"/>
                    </a:ext>
                  </a:extLst>
                </a:gridCol>
              </a:tblGrid>
              <a:tr h="425980">
                <a:tc>
                  <a:txBody>
                    <a:bodyPr/>
                    <a:lstStyle/>
                    <a:p>
                      <a:pPr algn="ctr" rtl="0" fontAlgn="ctr"/>
                      <a:r>
                        <a:rPr lang="ja-JP" altLang="en-US" sz="2000" b="1" i="0" u="none" strike="noStrike" noProof="0" dirty="0" smtClean="0">
                          <a:solidFill>
                            <a:srgbClr val="0093D0"/>
                          </a:solidFill>
                          <a:effectLst/>
                          <a:latin typeface="Arial"/>
                        </a:rPr>
                        <a:t>構成</a:t>
                      </a:r>
                      <a:r>
                        <a:rPr lang="ja-JP" altLang="x-none" sz="2000" b="1" i="0" u="none" strike="noStrike" noProof="0" dirty="0" smtClean="0">
                          <a:solidFill>
                            <a:srgbClr val="0093D0"/>
                          </a:solidFill>
                          <a:effectLst/>
                          <a:latin typeface="Arial"/>
                        </a:rPr>
                        <a:t>成分</a:t>
                      </a:r>
                      <a:endParaRPr lang="ja-JP" altLang="x-none" sz="2000" b="1" i="0" u="none" strike="noStrike" noProof="0" dirty="0">
                        <a:solidFill>
                          <a:srgbClr val="0093D0"/>
                        </a:solidFill>
                        <a:effectLst/>
                        <a:latin typeface="Arial"/>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gridSpan="4">
                  <a:txBody>
                    <a:bodyPr/>
                    <a:lstStyle/>
                    <a:p>
                      <a:pPr algn="ctr" rtl="0" fontAlgn="ctr"/>
                      <a:r>
                        <a:rPr lang="ja-JP" altLang="x-none" sz="2000" b="1" i="0" u="none" strike="noStrike" noProof="0" dirty="0" smtClean="0">
                          <a:solidFill>
                            <a:srgbClr val="0093D0"/>
                          </a:solidFill>
                          <a:effectLst/>
                          <a:latin typeface="Arial"/>
                        </a:rPr>
                        <a:t>濃度</a:t>
                      </a:r>
                      <a:r>
                        <a:rPr lang="ja-JP" altLang="en-US" sz="2000" b="1" i="0" u="none" strike="noStrike" noProof="0" dirty="0" smtClean="0">
                          <a:solidFill>
                            <a:srgbClr val="0093D0"/>
                          </a:solidFill>
                          <a:effectLst/>
                          <a:latin typeface="Arial"/>
                        </a:rPr>
                        <a:t>実測</a:t>
                      </a:r>
                      <a:r>
                        <a:rPr lang="ja-JP" altLang="x-none" sz="2000" b="1" i="0" u="none" strike="noStrike" noProof="0" dirty="0" smtClean="0">
                          <a:solidFill>
                            <a:srgbClr val="0093D0"/>
                          </a:solidFill>
                          <a:effectLst/>
                          <a:latin typeface="Arial"/>
                        </a:rPr>
                        <a:t>値（</a:t>
                      </a:r>
                      <a:r>
                        <a:rPr lang="x-none" altLang="ja-JP" sz="2000" b="1" i="0" u="none" strike="noStrike" noProof="0" dirty="0" smtClean="0">
                          <a:solidFill>
                            <a:srgbClr val="0093D0"/>
                          </a:solidFill>
                          <a:effectLst/>
                          <a:latin typeface="Arial"/>
                        </a:rPr>
                        <a:t>µg/g</a:t>
                      </a:r>
                      <a:r>
                        <a:rPr lang="ja-JP" altLang="x-none" sz="2000" b="1" i="0" u="none" strike="noStrike" noProof="0" dirty="0" smtClean="0">
                          <a:solidFill>
                            <a:srgbClr val="0093D0"/>
                          </a:solidFill>
                          <a:effectLst/>
                          <a:latin typeface="Arial"/>
                        </a:rPr>
                        <a:t>）</a:t>
                      </a:r>
                      <a:endParaRPr lang="ja-JP" altLang="x-none" sz="2000" b="1" i="0" u="none" strike="noStrike" noProof="0" dirty="0">
                        <a:solidFill>
                          <a:srgbClr val="0093D0"/>
                        </a:solidFill>
                        <a:effectLst/>
                        <a:latin typeface="Arial"/>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pPr rtl="0"/>
                      <a:endParaRPr lang="en-US"/>
                    </a:p>
                  </a:txBody>
                  <a:tcPr/>
                </a:tc>
                <a:tc hMerge="1">
                  <a:txBody>
                    <a:bodyPr/>
                    <a:lstStyle/>
                    <a:p>
                      <a:pPr rtl="0"/>
                      <a:endParaRPr lang="en-US" dirty="0"/>
                    </a:p>
                  </a:txBody>
                  <a:tcPr/>
                </a:tc>
                <a:tc hMerge="1">
                  <a:txBody>
                    <a:bodyPr/>
                    <a:lstStyle/>
                    <a:p>
                      <a:pPr rtl="0"/>
                      <a:endParaRPr lang="en-US"/>
                    </a:p>
                  </a:txBody>
                  <a:tcPr/>
                </a:tc>
                <a:extLst>
                  <a:ext uri="{0D108BD9-81ED-4DB2-BD59-A6C34878D82A}">
                    <a16:rowId xmlns:a16="http://schemas.microsoft.com/office/drawing/2014/main" xmlns="" val="10000"/>
                  </a:ext>
                </a:extLst>
              </a:tr>
              <a:tr h="295776">
                <a:tc>
                  <a:txBody>
                    <a:bodyPr/>
                    <a:lstStyle/>
                    <a:p>
                      <a:pPr algn="ctr" rtl="0" fontAlgn="ctr"/>
                      <a:r>
                        <a:rPr lang="ja-JP" altLang="x-none" sz="2000" b="1" i="0" u="none" strike="noStrike" noProof="0" smtClean="0">
                          <a:solidFill>
                            <a:srgbClr val="0093D0"/>
                          </a:solidFill>
                          <a:effectLst/>
                          <a:latin typeface="Arial"/>
                        </a:rPr>
                        <a:t> </a:t>
                      </a:r>
                      <a:endParaRPr lang="ja-JP" altLang="x-none" sz="2000" b="1" i="0" u="none" strike="noStrike" noProof="0">
                        <a:solidFill>
                          <a:srgbClr val="0093D0"/>
                        </a:solidFill>
                        <a:effectLst/>
                        <a:latin typeface="Arial"/>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x-none" altLang="ja-JP" sz="2000" b="1" i="0" u="none" strike="noStrike" noProof="0" smtClean="0">
                          <a:solidFill>
                            <a:srgbClr val="0093D0"/>
                          </a:solidFill>
                          <a:effectLst/>
                          <a:latin typeface="Arial"/>
                        </a:rPr>
                        <a:t>Pd</a:t>
                      </a:r>
                      <a:endParaRPr lang="ja-JP" altLang="en-US" sz="2000" b="1" i="0" u="none" strike="noStrike" noProof="0">
                        <a:solidFill>
                          <a:srgbClr val="0093D0"/>
                        </a:solidFill>
                        <a:effectLst/>
                        <a:latin typeface="Arial"/>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x-none" altLang="ja-JP" sz="2000" b="1" i="0" u="none" strike="noStrike" noProof="0" smtClean="0">
                          <a:solidFill>
                            <a:srgbClr val="0093D0"/>
                          </a:solidFill>
                          <a:effectLst/>
                          <a:latin typeface="Arial"/>
                        </a:rPr>
                        <a:t>Co</a:t>
                      </a:r>
                      <a:endParaRPr lang="ja-JP" altLang="en-US" sz="2000" b="1" i="0" u="none" strike="noStrike" noProof="0">
                        <a:solidFill>
                          <a:srgbClr val="0093D0"/>
                        </a:solidFill>
                        <a:effectLst/>
                        <a:latin typeface="Arial"/>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x-none" altLang="ja-JP" sz="2000" b="1" i="0" u="none" strike="noStrike" noProof="0" smtClean="0">
                          <a:solidFill>
                            <a:srgbClr val="0093D0"/>
                          </a:solidFill>
                          <a:effectLst/>
                          <a:latin typeface="Arial"/>
                        </a:rPr>
                        <a:t>V</a:t>
                      </a:r>
                      <a:endParaRPr lang="x-none" altLang="ja-JP" sz="2000" b="1" i="0" u="none" strike="noStrike" noProof="0">
                        <a:solidFill>
                          <a:srgbClr val="0093D0"/>
                        </a:solidFill>
                        <a:effectLst/>
                        <a:latin typeface="Arial"/>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x-none" altLang="ja-JP" sz="2000" b="1" i="0" u="none" strike="noStrike" noProof="0" smtClean="0">
                          <a:solidFill>
                            <a:srgbClr val="0093D0"/>
                          </a:solidFill>
                          <a:effectLst/>
                          <a:latin typeface="Arial"/>
                        </a:rPr>
                        <a:t>Cu</a:t>
                      </a:r>
                      <a:endParaRPr lang="ja-JP" altLang="en-US" sz="2000" b="1" i="0" u="none" strike="noStrike" noProof="0">
                        <a:solidFill>
                          <a:srgbClr val="0093D0"/>
                        </a:solidFill>
                        <a:effectLst/>
                        <a:latin typeface="Arial"/>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10001"/>
                  </a:ext>
                </a:extLst>
              </a:tr>
              <a:tr h="352412">
                <a:tc>
                  <a:txBody>
                    <a:bodyPr/>
                    <a:lstStyle/>
                    <a:p>
                      <a:pPr marL="0" marR="0" algn="ctr" rtl="0">
                        <a:spcBef>
                          <a:spcPts val="0"/>
                        </a:spcBef>
                        <a:spcAft>
                          <a:spcPts val="0"/>
                        </a:spcAft>
                      </a:pPr>
                      <a:r>
                        <a:rPr lang="ja-JP" altLang="x-none" sz="2200" b="0" noProof="0" smtClean="0">
                          <a:solidFill>
                            <a:srgbClr val="0093D0"/>
                          </a:solidFill>
                          <a:effectLst/>
                        </a:rPr>
                        <a:t>原薬</a:t>
                      </a:r>
                      <a:endParaRPr lang="ja-JP" altLang="en-US" sz="2200" b="0" noProof="0">
                        <a:solidFill>
                          <a:srgbClr val="0093D0"/>
                        </a:solidFill>
                        <a:effectLst/>
                        <a:latin typeface="Times New Roman"/>
                        <a:ea typeface="MS Mincho"/>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b"/>
                      <a:r>
                        <a:rPr lang="x-none" altLang="ja-JP" sz="2200" b="0" i="0" u="none" strike="noStrike" noProof="0" smtClean="0">
                          <a:solidFill>
                            <a:srgbClr val="0093D0"/>
                          </a:solidFill>
                          <a:effectLst/>
                          <a:latin typeface="+mn-lt"/>
                        </a:rPr>
                        <a:t>0.10</a:t>
                      </a:r>
                      <a:endParaRPr lang="x-none" altLang="ja-JP" sz="2200" b="0" i="0" u="none" strike="noStrike" noProof="0">
                        <a:solidFill>
                          <a:srgbClr val="0093D0"/>
                        </a:solidFill>
                        <a:effectLst/>
                        <a:latin typeface="+mn-lt"/>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b"/>
                      <a:r>
                        <a:rPr lang="x-none" altLang="ja-JP" sz="2200" b="0" i="0" u="none" strike="noStrike" noProof="0" smtClean="0">
                          <a:solidFill>
                            <a:srgbClr val="0093D0"/>
                          </a:solidFill>
                          <a:effectLst/>
                          <a:latin typeface="+mn-lt"/>
                        </a:rPr>
                        <a:t>&lt;LOQ</a:t>
                      </a:r>
                      <a:endParaRPr lang="ja-JP" altLang="en-US" sz="2200" b="0" i="0" u="none" strike="noStrike" noProof="0">
                        <a:solidFill>
                          <a:srgbClr val="0093D0"/>
                        </a:solidFill>
                        <a:effectLst/>
                        <a:latin typeface="+mn-lt"/>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b"/>
                      <a:r>
                        <a:rPr lang="x-none" altLang="ja-JP" sz="2200" b="0" i="0" u="none" strike="noStrike" noProof="0" smtClean="0">
                          <a:solidFill>
                            <a:srgbClr val="0093D0"/>
                          </a:solidFill>
                          <a:effectLst/>
                          <a:latin typeface="+mn-lt"/>
                        </a:rPr>
                        <a:t>1.0</a:t>
                      </a:r>
                      <a:endParaRPr lang="ja-JP" altLang="en-US" sz="2200" b="0" i="0" u="none" strike="noStrike" noProof="0">
                        <a:solidFill>
                          <a:srgbClr val="0093D0"/>
                        </a:solidFill>
                        <a:effectLst/>
                        <a:latin typeface="+mn-lt"/>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b"/>
                      <a:r>
                        <a:rPr lang="x-none" altLang="ja-JP" sz="2200" b="0" i="0" u="none" strike="noStrike" noProof="0" smtClean="0">
                          <a:solidFill>
                            <a:srgbClr val="0093D0"/>
                          </a:solidFill>
                          <a:effectLst/>
                          <a:latin typeface="+mn-lt"/>
                        </a:rPr>
                        <a:t>1.0</a:t>
                      </a:r>
                      <a:endParaRPr lang="x-none" altLang="ja-JP" sz="2200" b="0" i="0" u="none" strike="noStrike" noProof="0">
                        <a:solidFill>
                          <a:srgbClr val="0093D0"/>
                        </a:solidFill>
                        <a:effectLst/>
                        <a:latin typeface="+mn-lt"/>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10002"/>
                  </a:ext>
                </a:extLst>
              </a:tr>
              <a:tr h="295776">
                <a:tc>
                  <a:txBody>
                    <a:bodyPr/>
                    <a:lstStyle/>
                    <a:p>
                      <a:pPr marL="0" marR="0" algn="ctr" rtl="0">
                        <a:spcBef>
                          <a:spcPts val="0"/>
                        </a:spcBef>
                        <a:spcAft>
                          <a:spcPts val="0"/>
                        </a:spcAft>
                      </a:pPr>
                      <a:r>
                        <a:rPr lang="ja-JP" altLang="x-none" sz="2200" b="0" noProof="0" smtClean="0">
                          <a:solidFill>
                            <a:srgbClr val="0093D0"/>
                          </a:solidFill>
                          <a:effectLst/>
                          <a:latin typeface="+mn-lt"/>
                          <a:ea typeface="+mn-ea"/>
                        </a:rPr>
                        <a:t>ポリソルベート</a:t>
                      </a:r>
                      <a:endParaRPr lang="ja-JP" altLang="en-US" sz="2200" b="0" noProof="0">
                        <a:solidFill>
                          <a:srgbClr val="0093D0"/>
                        </a:solidFill>
                        <a:effectLst/>
                        <a:latin typeface="Times New Roman"/>
                        <a:ea typeface="MS Mincho"/>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b"/>
                      <a:r>
                        <a:rPr lang="x-none" altLang="ja-JP" sz="2200" b="0" i="0" u="none" strike="noStrike" noProof="0" smtClean="0">
                          <a:solidFill>
                            <a:srgbClr val="0093D0"/>
                          </a:solidFill>
                          <a:effectLst/>
                          <a:latin typeface="+mn-lt"/>
                        </a:rPr>
                        <a:t>&lt;LOQ</a:t>
                      </a:r>
                      <a:endParaRPr lang="x-none" altLang="ja-JP" sz="2200" b="0" i="0" u="none" strike="noStrike" noProof="0">
                        <a:solidFill>
                          <a:srgbClr val="0093D0"/>
                        </a:solidFill>
                        <a:effectLst/>
                        <a:latin typeface="+mn-lt"/>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b"/>
                      <a:r>
                        <a:rPr lang="x-none" altLang="ja-JP" sz="2200" b="0" i="0" u="none" strike="noStrike" noProof="0" smtClean="0">
                          <a:solidFill>
                            <a:srgbClr val="0093D0"/>
                          </a:solidFill>
                          <a:effectLst/>
                          <a:latin typeface="+mn-lt"/>
                        </a:rPr>
                        <a:t>0.10</a:t>
                      </a:r>
                      <a:endParaRPr lang="ja-JP" altLang="en-US" sz="2200" b="0" i="0" u="none" strike="noStrike" noProof="0">
                        <a:solidFill>
                          <a:srgbClr val="0093D0"/>
                        </a:solidFill>
                        <a:effectLst/>
                        <a:latin typeface="+mn-lt"/>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b"/>
                      <a:r>
                        <a:rPr lang="x-none" altLang="ja-JP" sz="2200" b="0" i="0" u="none" strike="noStrike" noProof="0" smtClean="0">
                          <a:solidFill>
                            <a:srgbClr val="0093D0"/>
                          </a:solidFill>
                          <a:effectLst/>
                          <a:latin typeface="+mn-lt"/>
                        </a:rPr>
                        <a:t>&lt;LOQ</a:t>
                      </a:r>
                      <a:endParaRPr lang="ja-JP" altLang="en-US" sz="2200" b="0" i="0" u="none" strike="noStrike" noProof="0">
                        <a:solidFill>
                          <a:srgbClr val="0093D0"/>
                        </a:solidFill>
                        <a:effectLst/>
                        <a:latin typeface="+mn-lt"/>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b"/>
                      <a:r>
                        <a:rPr lang="x-none" altLang="ja-JP" sz="2200" b="0" i="0" u="none" strike="noStrike" noProof="0" smtClean="0">
                          <a:solidFill>
                            <a:srgbClr val="0093D0"/>
                          </a:solidFill>
                          <a:effectLst/>
                          <a:latin typeface="+mn-lt"/>
                        </a:rPr>
                        <a:t>&lt;LOQ</a:t>
                      </a:r>
                      <a:endParaRPr lang="ja-JP" altLang="en-US" sz="2200" b="0" i="0" u="none" strike="noStrike" noProof="0">
                        <a:solidFill>
                          <a:srgbClr val="0093D0"/>
                        </a:solidFill>
                        <a:effectLst/>
                        <a:latin typeface="+mn-lt"/>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10003"/>
                  </a:ext>
                </a:extLst>
              </a:tr>
              <a:tr h="301063">
                <a:tc>
                  <a:txBody>
                    <a:bodyPr/>
                    <a:lstStyle/>
                    <a:p>
                      <a:pPr marL="0" marR="0" algn="ctr" rtl="0">
                        <a:spcBef>
                          <a:spcPts val="0"/>
                        </a:spcBef>
                        <a:spcAft>
                          <a:spcPts val="0"/>
                        </a:spcAft>
                      </a:pPr>
                      <a:r>
                        <a:rPr lang="ja-JP" altLang="x-none" sz="2200" b="0" noProof="0" smtClean="0">
                          <a:solidFill>
                            <a:srgbClr val="0093D0"/>
                          </a:solidFill>
                          <a:effectLst/>
                          <a:latin typeface="+mn-lt"/>
                          <a:ea typeface="+mn-ea"/>
                        </a:rPr>
                        <a:t>塩化ナトリウム</a:t>
                      </a:r>
                      <a:endParaRPr lang="ja-JP" altLang="en-US" sz="2200" b="0" noProof="0">
                        <a:solidFill>
                          <a:srgbClr val="0093D0"/>
                        </a:solidFill>
                        <a:effectLst/>
                        <a:latin typeface="Times New Roman"/>
                        <a:ea typeface="MS Mincho"/>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b"/>
                      <a:r>
                        <a:rPr lang="x-none" altLang="ja-JP" sz="2200" b="0" i="0" u="none" strike="noStrike" noProof="0" smtClean="0">
                          <a:solidFill>
                            <a:srgbClr val="0093D0"/>
                          </a:solidFill>
                          <a:effectLst/>
                          <a:latin typeface="+mn-lt"/>
                        </a:rPr>
                        <a:t>&lt;LOQ</a:t>
                      </a:r>
                      <a:endParaRPr lang="ja-JP" altLang="en-US" sz="2200" b="0" i="0" u="none" strike="noStrike" noProof="0">
                        <a:solidFill>
                          <a:srgbClr val="0093D0"/>
                        </a:solidFill>
                        <a:effectLst/>
                        <a:latin typeface="+mn-lt"/>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b"/>
                      <a:r>
                        <a:rPr lang="x-none" altLang="ja-JP" sz="2200" b="0" i="0" u="none" strike="noStrike" noProof="0" smtClean="0">
                          <a:solidFill>
                            <a:srgbClr val="0093D0"/>
                          </a:solidFill>
                          <a:effectLst/>
                          <a:latin typeface="+mn-lt"/>
                        </a:rPr>
                        <a:t>&lt;LOQ</a:t>
                      </a:r>
                      <a:endParaRPr lang="ja-JP" altLang="en-US" sz="2200" b="0" i="0" u="none" strike="noStrike" noProof="0">
                        <a:solidFill>
                          <a:srgbClr val="0093D0"/>
                        </a:solidFill>
                        <a:effectLst/>
                        <a:latin typeface="+mn-lt"/>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b"/>
                      <a:r>
                        <a:rPr lang="x-none" altLang="ja-JP" sz="2200" b="0" i="0" u="none" strike="noStrike" noProof="0" smtClean="0">
                          <a:solidFill>
                            <a:srgbClr val="0093D0"/>
                          </a:solidFill>
                          <a:effectLst/>
                          <a:latin typeface="+mn-lt"/>
                        </a:rPr>
                        <a:t>&lt;LOQ</a:t>
                      </a:r>
                      <a:endParaRPr lang="ja-JP" altLang="en-US" sz="2200" b="0" i="0" u="none" strike="noStrike" noProof="0">
                        <a:solidFill>
                          <a:srgbClr val="0093D0"/>
                        </a:solidFill>
                        <a:effectLst/>
                        <a:latin typeface="+mn-lt"/>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b"/>
                      <a:r>
                        <a:rPr lang="x-none" altLang="ja-JP" sz="2200" b="0" i="0" u="none" strike="noStrike" noProof="0" smtClean="0">
                          <a:solidFill>
                            <a:srgbClr val="0093D0"/>
                          </a:solidFill>
                          <a:effectLst/>
                          <a:latin typeface="+mn-lt"/>
                        </a:rPr>
                        <a:t>&lt;LOQ</a:t>
                      </a:r>
                      <a:endParaRPr lang="ja-JP" altLang="en-US" sz="2200" b="0" i="0" u="none" strike="noStrike" noProof="0">
                        <a:solidFill>
                          <a:srgbClr val="0093D0"/>
                        </a:solidFill>
                        <a:effectLst/>
                        <a:latin typeface="+mn-lt"/>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10004"/>
                  </a:ext>
                </a:extLst>
              </a:tr>
              <a:tr h="295776">
                <a:tc>
                  <a:txBody>
                    <a:bodyPr/>
                    <a:lstStyle/>
                    <a:p>
                      <a:pPr marL="0" marR="0" algn="ctr" rtl="0">
                        <a:spcBef>
                          <a:spcPts val="0"/>
                        </a:spcBef>
                        <a:spcAft>
                          <a:spcPts val="0"/>
                        </a:spcAft>
                      </a:pPr>
                      <a:r>
                        <a:rPr lang="ja-JP" altLang="x-none" sz="2200" b="0" noProof="0" smtClean="0">
                          <a:solidFill>
                            <a:srgbClr val="0093D0"/>
                          </a:solidFill>
                          <a:effectLst/>
                          <a:latin typeface="+mn-lt"/>
                          <a:ea typeface="+mn-ea"/>
                        </a:rPr>
                        <a:t>注射用水</a:t>
                      </a:r>
                      <a:endParaRPr lang="ja-JP" altLang="en-US" sz="2200" b="0" noProof="0">
                        <a:solidFill>
                          <a:srgbClr val="0093D0"/>
                        </a:solidFill>
                        <a:effectLst/>
                        <a:latin typeface="Times New Roman"/>
                        <a:ea typeface="MS Mincho"/>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b"/>
                      <a:r>
                        <a:rPr lang="x-none" altLang="ja-JP" sz="2200" b="0" i="0" u="none" strike="noStrike" noProof="0" smtClean="0">
                          <a:solidFill>
                            <a:srgbClr val="0093D0"/>
                          </a:solidFill>
                          <a:effectLst/>
                          <a:latin typeface="+mn-lt"/>
                        </a:rPr>
                        <a:t>&lt;LOQ</a:t>
                      </a:r>
                      <a:endParaRPr lang="x-none" altLang="ja-JP" sz="2200" b="0" i="0" u="none" strike="noStrike" noProof="0">
                        <a:solidFill>
                          <a:srgbClr val="0093D0"/>
                        </a:solidFill>
                        <a:effectLst/>
                        <a:latin typeface="+mn-lt"/>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b"/>
                      <a:r>
                        <a:rPr lang="x-none" altLang="ja-JP" sz="2200" b="0" i="0" u="none" strike="noStrike" noProof="0" smtClean="0">
                          <a:solidFill>
                            <a:srgbClr val="0093D0"/>
                          </a:solidFill>
                          <a:effectLst/>
                          <a:latin typeface="+mn-lt"/>
                        </a:rPr>
                        <a:t>0.001</a:t>
                      </a:r>
                      <a:endParaRPr lang="ja-JP" altLang="en-US" sz="2200" b="0" i="0" u="none" strike="noStrike" noProof="0">
                        <a:solidFill>
                          <a:srgbClr val="0093D0"/>
                        </a:solidFill>
                        <a:effectLst/>
                        <a:latin typeface="+mn-lt"/>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b"/>
                      <a:r>
                        <a:rPr lang="x-none" altLang="ja-JP" sz="2200" b="0" i="0" u="none" strike="noStrike" noProof="0" smtClean="0">
                          <a:solidFill>
                            <a:srgbClr val="0093D0"/>
                          </a:solidFill>
                          <a:effectLst/>
                          <a:latin typeface="+mn-lt"/>
                        </a:rPr>
                        <a:t>0.001</a:t>
                      </a:r>
                      <a:endParaRPr lang="ja-JP" altLang="en-US" sz="2200" b="0" i="0" u="none" strike="noStrike" noProof="0">
                        <a:solidFill>
                          <a:srgbClr val="0093D0"/>
                        </a:solidFill>
                        <a:effectLst/>
                        <a:latin typeface="+mn-lt"/>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b"/>
                      <a:r>
                        <a:rPr lang="x-none" altLang="ja-JP" sz="2200" b="0" i="0" u="none" strike="noStrike" noProof="0" dirty="0" smtClean="0">
                          <a:solidFill>
                            <a:srgbClr val="0093D0"/>
                          </a:solidFill>
                          <a:effectLst/>
                          <a:latin typeface="+mn-lt"/>
                        </a:rPr>
                        <a:t>0.001</a:t>
                      </a:r>
                      <a:endParaRPr lang="ja-JP" altLang="en-US" sz="2200" b="0" i="0" u="none" strike="noStrike" noProof="0" dirty="0">
                        <a:solidFill>
                          <a:srgbClr val="0093D0"/>
                        </a:solidFill>
                        <a:effectLst/>
                        <a:latin typeface="+mn-lt"/>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10005"/>
                  </a:ext>
                </a:extLst>
              </a:tr>
            </a:tbl>
          </a:graphicData>
        </a:graphic>
      </p:graphicFrame>
    </p:spTree>
    <p:extLst>
      <p:ext uri="{BB962C8B-B14F-4D97-AF65-F5344CB8AC3E}">
        <p14:creationId xmlns:p14="http://schemas.microsoft.com/office/powerpoint/2010/main" val="3594082069"/>
      </p:ext>
    </p:extLst>
  </p:cSld>
  <p:clrMapOvr>
    <a:masterClrMapping/>
  </p:clrMapOvr>
  <mc:AlternateContent xmlns:mc="http://schemas.openxmlformats.org/markup-compatibility/2006" xmlns:p14="http://schemas.microsoft.com/office/powerpoint/2010/main">
    <mc:Choice Requires="p14">
      <p:transition p14:dur="250">
        <p:wipe/>
      </p:transition>
    </mc:Choice>
    <mc:Fallback xmlns="">
      <p:transition>
        <p:wipe/>
      </p:transition>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268288" y="1137320"/>
            <a:ext cx="9289032" cy="790575"/>
          </a:xfrm>
        </p:spPr>
        <p:txBody>
          <a:bodyPr rtlCol="0"/>
          <a:lstStyle/>
          <a:p>
            <a:pPr algn="ctr" rtl="0"/>
            <a:r>
              <a:rPr lang="ja-JP" altLang="x-none" dirty="0" smtClean="0">
                <a:ea typeface="+mn-ea"/>
              </a:rPr>
              <a:t>吸入剤の例：オプション</a:t>
            </a:r>
            <a:r>
              <a:rPr lang="x-none" altLang="ja-JP" dirty="0" smtClean="0">
                <a:ea typeface="+mn-ea"/>
              </a:rPr>
              <a:t>2b</a:t>
            </a:r>
            <a:r>
              <a:rPr lang="en-US" altLang="ja-JP" dirty="0" smtClean="0">
                <a:ea typeface="+mn-ea"/>
              </a:rPr>
              <a:t/>
            </a:r>
            <a:br>
              <a:rPr lang="en-US" altLang="ja-JP" dirty="0" smtClean="0">
                <a:ea typeface="+mn-ea"/>
              </a:rPr>
            </a:br>
            <a:r>
              <a:rPr lang="ja-JP" altLang="x-none" dirty="0" smtClean="0">
                <a:ea typeface="+mn-ea"/>
              </a:rPr>
              <a:t>予測濃度からの曝露</a:t>
            </a:r>
            <a:r>
              <a:rPr lang="ja-JP" altLang="en-US" dirty="0" smtClean="0">
                <a:ea typeface="+mn-ea"/>
              </a:rPr>
              <a:t>量</a:t>
            </a:r>
            <a:endParaRPr lang="ja-JP" altLang="x-none" dirty="0">
              <a:ea typeface="+mn-ea"/>
            </a:endParaRPr>
          </a:p>
        </p:txBody>
      </p:sp>
      <p:graphicFrame>
        <p:nvGraphicFramePr>
          <p:cNvPr id="5" name="Table 4"/>
          <p:cNvGraphicFramePr>
            <a:graphicFrameLocks noGrp="1"/>
          </p:cNvGraphicFramePr>
          <p:nvPr>
            <p:extLst>
              <p:ext uri="{D42A27DB-BD31-4B8C-83A1-F6EECF244321}">
                <p14:modId xmlns:p14="http://schemas.microsoft.com/office/powerpoint/2010/main" val="1167391162"/>
              </p:ext>
            </p:extLst>
          </p:nvPr>
        </p:nvGraphicFramePr>
        <p:xfrm>
          <a:off x="916360" y="2289448"/>
          <a:ext cx="8208912" cy="2496020"/>
        </p:xfrm>
        <a:graphic>
          <a:graphicData uri="http://schemas.openxmlformats.org/drawingml/2006/table">
            <a:tbl>
              <a:tblPr/>
              <a:tblGrid>
                <a:gridCol w="1944216">
                  <a:extLst>
                    <a:ext uri="{9D8B030D-6E8A-4147-A177-3AD203B41FA5}">
                      <a16:colId xmlns:a16="http://schemas.microsoft.com/office/drawing/2014/main" xmlns="" val="20000"/>
                    </a:ext>
                  </a:extLst>
                </a:gridCol>
                <a:gridCol w="1080120">
                  <a:extLst>
                    <a:ext uri="{9D8B030D-6E8A-4147-A177-3AD203B41FA5}">
                      <a16:colId xmlns:a16="http://schemas.microsoft.com/office/drawing/2014/main" xmlns="" val="20001"/>
                    </a:ext>
                  </a:extLst>
                </a:gridCol>
                <a:gridCol w="504056">
                  <a:extLst>
                    <a:ext uri="{9D8B030D-6E8A-4147-A177-3AD203B41FA5}">
                      <a16:colId xmlns:a16="http://schemas.microsoft.com/office/drawing/2014/main" xmlns="" val="20002"/>
                    </a:ext>
                  </a:extLst>
                </a:gridCol>
                <a:gridCol w="792088">
                  <a:extLst>
                    <a:ext uri="{9D8B030D-6E8A-4147-A177-3AD203B41FA5}">
                      <a16:colId xmlns:a16="http://schemas.microsoft.com/office/drawing/2014/main" xmlns="" val="20003"/>
                    </a:ext>
                  </a:extLst>
                </a:gridCol>
                <a:gridCol w="576064">
                  <a:extLst>
                    <a:ext uri="{9D8B030D-6E8A-4147-A177-3AD203B41FA5}">
                      <a16:colId xmlns:a16="http://schemas.microsoft.com/office/drawing/2014/main" xmlns="" val="20004"/>
                    </a:ext>
                  </a:extLst>
                </a:gridCol>
                <a:gridCol w="648072">
                  <a:extLst>
                    <a:ext uri="{9D8B030D-6E8A-4147-A177-3AD203B41FA5}">
                      <a16:colId xmlns:a16="http://schemas.microsoft.com/office/drawing/2014/main" xmlns="" val="20005"/>
                    </a:ext>
                  </a:extLst>
                </a:gridCol>
                <a:gridCol w="576064">
                  <a:extLst>
                    <a:ext uri="{9D8B030D-6E8A-4147-A177-3AD203B41FA5}">
                      <a16:colId xmlns:a16="http://schemas.microsoft.com/office/drawing/2014/main" xmlns="" val="20006"/>
                    </a:ext>
                  </a:extLst>
                </a:gridCol>
                <a:gridCol w="720080">
                  <a:extLst>
                    <a:ext uri="{9D8B030D-6E8A-4147-A177-3AD203B41FA5}">
                      <a16:colId xmlns:a16="http://schemas.microsoft.com/office/drawing/2014/main" xmlns="" val="20007"/>
                    </a:ext>
                  </a:extLst>
                </a:gridCol>
                <a:gridCol w="648072">
                  <a:extLst>
                    <a:ext uri="{9D8B030D-6E8A-4147-A177-3AD203B41FA5}">
                      <a16:colId xmlns:a16="http://schemas.microsoft.com/office/drawing/2014/main" xmlns="" val="20008"/>
                    </a:ext>
                  </a:extLst>
                </a:gridCol>
                <a:gridCol w="720080">
                  <a:extLst>
                    <a:ext uri="{9D8B030D-6E8A-4147-A177-3AD203B41FA5}">
                      <a16:colId xmlns:a16="http://schemas.microsoft.com/office/drawing/2014/main" xmlns="" val="20009"/>
                    </a:ext>
                  </a:extLst>
                </a:gridCol>
              </a:tblGrid>
              <a:tr h="275902">
                <a:tc>
                  <a:txBody>
                    <a:bodyPr/>
                    <a:lstStyle/>
                    <a:p>
                      <a:pPr algn="l" rtl="0" fontAlgn="ctr"/>
                      <a:r>
                        <a:rPr lang="ja-JP" altLang="x-none" sz="1200" b="0" i="0" u="none" strike="noStrike" noProof="0" dirty="0" smtClean="0">
                          <a:solidFill>
                            <a:srgbClr val="000000"/>
                          </a:solidFill>
                          <a:effectLst/>
                          <a:latin typeface="Arial"/>
                        </a:rPr>
                        <a:t> </a:t>
                      </a:r>
                      <a:endParaRPr lang="ja-JP" altLang="x-none" sz="1200" b="0" i="0" u="none" strike="noStrike" noProof="0" dirty="0">
                        <a:solidFill>
                          <a:srgbClr val="000000"/>
                        </a:solidFill>
                        <a:effectLst/>
                        <a:latin typeface="Arial"/>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fontAlgn="ctr"/>
                      <a:r>
                        <a:rPr lang="ja-JP" altLang="x-none" sz="1200" b="0" i="0" u="none" strike="noStrike" noProof="0" smtClean="0">
                          <a:solidFill>
                            <a:srgbClr val="000000"/>
                          </a:solidFill>
                          <a:effectLst/>
                          <a:latin typeface="Arial"/>
                        </a:rPr>
                        <a:t> </a:t>
                      </a:r>
                      <a:endParaRPr lang="ja-JP" altLang="x-none" sz="1200" b="0" i="0" u="none" strike="noStrike" noProof="0">
                        <a:solidFill>
                          <a:srgbClr val="000000"/>
                        </a:solidFill>
                        <a:effectLst/>
                        <a:latin typeface="Arial"/>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ctr" rtl="0" fontAlgn="ctr"/>
                      <a:r>
                        <a:rPr lang="x-none" altLang="ja-JP" sz="1200" b="1" i="0" u="none" strike="noStrike" noProof="0" smtClean="0">
                          <a:solidFill>
                            <a:srgbClr val="0093D0"/>
                          </a:solidFill>
                          <a:effectLst/>
                          <a:latin typeface="Arial"/>
                        </a:rPr>
                        <a:t>Pd</a:t>
                      </a:r>
                      <a:endParaRPr lang="ja-JP" altLang="en-US" sz="1200" b="1" i="0" u="none" strike="noStrike" noProof="0">
                        <a:solidFill>
                          <a:srgbClr val="0093D0"/>
                        </a:solidFill>
                        <a:effectLst/>
                        <a:latin typeface="Arial"/>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rtl="0"/>
                      <a:endParaRPr lang="en-US"/>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ctr" rtl="0" fontAlgn="ctr"/>
                      <a:r>
                        <a:rPr lang="x-none" altLang="ja-JP" sz="1200" b="1" i="0" u="none" strike="noStrike" noProof="0" smtClean="0">
                          <a:solidFill>
                            <a:srgbClr val="0093D0"/>
                          </a:solidFill>
                          <a:effectLst/>
                          <a:latin typeface="Arial"/>
                        </a:rPr>
                        <a:t>Co</a:t>
                      </a:r>
                      <a:endParaRPr lang="x-none" altLang="ja-JP" sz="1200" b="1" i="0" u="none" strike="noStrike" noProof="0">
                        <a:solidFill>
                          <a:srgbClr val="0093D0"/>
                        </a:solidFill>
                        <a:effectLst/>
                        <a:latin typeface="Arial"/>
                      </a:endParaRPr>
                    </a:p>
                  </a:txBody>
                  <a:tcPr marL="0" marR="0" marT="0" marB="0" anchor="ctr">
                    <a:lnL w="12700" cap="flat" cmpd="sng" algn="ctr">
                      <a:solidFill>
                        <a:srgbClr val="000000"/>
                      </a:solidFill>
                      <a:prstDash val="solid"/>
                      <a:round/>
                      <a:headEnd type="none" w="med" len="med"/>
                      <a:tailEnd type="none" w="med" len="med"/>
                    </a:lnL>
                  </a:tcPr>
                </a:tc>
                <a:tc hMerge="1">
                  <a:txBody>
                    <a:bodyPr/>
                    <a:lstStyle/>
                    <a:p>
                      <a:pPr rtl="0"/>
                      <a:endParaRPr lang="en-US"/>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ctr" rtl="0" fontAlgn="ctr"/>
                      <a:r>
                        <a:rPr lang="x-none" altLang="ja-JP" sz="1200" b="1" i="0" u="none" strike="noStrike" noProof="0" smtClean="0">
                          <a:solidFill>
                            <a:srgbClr val="0093D0"/>
                          </a:solidFill>
                          <a:effectLst/>
                          <a:latin typeface="Arial"/>
                        </a:rPr>
                        <a:t>V</a:t>
                      </a:r>
                      <a:endParaRPr lang="x-none" altLang="ja-JP" sz="1200" b="1" i="0" u="none" strike="noStrike" noProof="0">
                        <a:solidFill>
                          <a:srgbClr val="0093D0"/>
                        </a:solidFill>
                        <a:effectLst/>
                        <a:latin typeface="Arial"/>
                      </a:endParaRPr>
                    </a:p>
                  </a:txBody>
                  <a:tcPr marL="0" marR="0" marT="0" marB="0" anchor="ctr"/>
                </a:tc>
                <a:tc hMerge="1">
                  <a:txBody>
                    <a:bodyPr/>
                    <a:lstStyle/>
                    <a:p>
                      <a:pPr rtl="0"/>
                      <a:endParaRPr lang="en-US"/>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ctr" rtl="0" fontAlgn="ctr"/>
                      <a:r>
                        <a:rPr lang="x-none" altLang="ja-JP" sz="1200" b="1" i="0" u="none" strike="noStrike" noProof="0" smtClean="0">
                          <a:solidFill>
                            <a:srgbClr val="0093D0"/>
                          </a:solidFill>
                          <a:effectLst/>
                          <a:latin typeface="Arial"/>
                        </a:rPr>
                        <a:t>Cu</a:t>
                      </a:r>
                      <a:endParaRPr lang="x-none" altLang="ja-JP" sz="1200" b="1" i="0" u="none" strike="noStrike" noProof="0">
                        <a:solidFill>
                          <a:srgbClr val="0093D0"/>
                        </a:solidFill>
                        <a:effectLst/>
                        <a:latin typeface="Arial"/>
                      </a:endParaRPr>
                    </a:p>
                  </a:txBody>
                  <a:tcPr marL="0" marR="0" marT="0" marB="0" anchor="ctr"/>
                </a:tc>
                <a:tc hMerge="1">
                  <a:txBody>
                    <a:bodyPr/>
                    <a:lstStyle/>
                    <a:p>
                      <a:pPr rtl="0"/>
                      <a:endParaRPr lang="en-US"/>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0"/>
                  </a:ext>
                </a:extLst>
              </a:tr>
              <a:tr h="516186">
                <a:tc>
                  <a:txBody>
                    <a:bodyPr/>
                    <a:lstStyle/>
                    <a:p>
                      <a:pPr algn="l" rtl="0" fontAlgn="ctr"/>
                      <a:r>
                        <a:rPr lang="en-US" altLang="ja-JP" sz="1200" b="1" i="0" u="none" strike="noStrike" noProof="0" dirty="0" smtClean="0">
                          <a:solidFill>
                            <a:srgbClr val="0093D0"/>
                          </a:solidFill>
                          <a:effectLst/>
                          <a:latin typeface="Arial"/>
                        </a:rPr>
                        <a:t> </a:t>
                      </a:r>
                      <a:r>
                        <a:rPr lang="ja-JP" altLang="en-US" sz="1200" b="1" i="0" u="none" strike="noStrike" noProof="0" dirty="0" smtClean="0">
                          <a:solidFill>
                            <a:srgbClr val="0093D0"/>
                          </a:solidFill>
                          <a:effectLst/>
                          <a:latin typeface="Arial"/>
                        </a:rPr>
                        <a:t>構成</a:t>
                      </a:r>
                      <a:r>
                        <a:rPr lang="ja-JP" altLang="x-none" sz="1200" b="1" i="0" u="none" strike="noStrike" noProof="0" dirty="0" smtClean="0">
                          <a:solidFill>
                            <a:srgbClr val="0093D0"/>
                          </a:solidFill>
                          <a:effectLst/>
                          <a:latin typeface="Arial"/>
                        </a:rPr>
                        <a:t>成分</a:t>
                      </a:r>
                      <a:endParaRPr lang="ja-JP" altLang="x-none" sz="1200" b="1" i="0" u="none" strike="noStrike" noProof="0" dirty="0">
                        <a:solidFill>
                          <a:srgbClr val="0093D0"/>
                        </a:solidFill>
                        <a:effectLst/>
                        <a:latin typeface="Arial"/>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ja-JP" altLang="x-none" sz="1200" b="1" i="0" u="none" strike="noStrike" noProof="0" dirty="0" smtClean="0">
                          <a:solidFill>
                            <a:srgbClr val="0093D0"/>
                          </a:solidFill>
                          <a:effectLst/>
                          <a:latin typeface="Arial"/>
                        </a:rPr>
                        <a:t>最大一日摂取量（</a:t>
                      </a:r>
                      <a:r>
                        <a:rPr lang="x-none" altLang="ja-JP" sz="1200" b="1" i="0" u="none" strike="noStrike" noProof="0" dirty="0" smtClean="0">
                          <a:solidFill>
                            <a:srgbClr val="0093D0"/>
                          </a:solidFill>
                          <a:effectLst/>
                          <a:latin typeface="Arial"/>
                        </a:rPr>
                        <a:t>MDI</a:t>
                      </a:r>
                      <a:r>
                        <a:rPr lang="ja-JP" altLang="x-none" sz="1200" b="1" i="0" u="none" strike="noStrike" noProof="0" dirty="0" smtClean="0">
                          <a:solidFill>
                            <a:srgbClr val="0093D0"/>
                          </a:solidFill>
                          <a:effectLst/>
                          <a:latin typeface="Arial"/>
                        </a:rPr>
                        <a:t>）</a:t>
                      </a:r>
                      <a:r>
                        <a:rPr lang="x-none" altLang="ja-JP" sz="1200" b="1" i="0" u="none" strike="noStrike" baseline="30000" noProof="0" dirty="0" smtClean="0">
                          <a:solidFill>
                            <a:srgbClr val="0093D0"/>
                          </a:solidFill>
                          <a:effectLst/>
                          <a:latin typeface="Arial"/>
                        </a:rPr>
                        <a:t>1</a:t>
                      </a:r>
                      <a:endParaRPr lang="ja-JP" altLang="en-US" sz="1200" b="1" i="0" u="none" strike="noStrike" noProof="0" dirty="0">
                        <a:solidFill>
                          <a:srgbClr val="0093D0"/>
                        </a:solidFill>
                        <a:effectLst/>
                        <a:latin typeface="Arial"/>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x-none" altLang="ja-JP" sz="1200" b="1" i="0" u="none" strike="noStrike" noProof="0" smtClean="0">
                          <a:solidFill>
                            <a:srgbClr val="0093D0"/>
                          </a:solidFill>
                          <a:effectLst/>
                          <a:latin typeface="Arial"/>
                        </a:rPr>
                        <a:t>C</a:t>
                      </a:r>
                      <a:r>
                        <a:rPr lang="x-none" altLang="ja-JP" sz="1200" b="1" i="0" u="none" strike="noStrike" baseline="30000" noProof="0" smtClean="0">
                          <a:solidFill>
                            <a:srgbClr val="0093D0"/>
                          </a:solidFill>
                          <a:effectLst/>
                          <a:latin typeface="Arial"/>
                        </a:rPr>
                        <a:t>2</a:t>
                      </a:r>
                      <a:r>
                        <a:rPr lang="ja-JP" altLang="x-none" sz="1200" b="1" i="0" u="none" strike="noStrike" noProof="0" smtClean="0">
                          <a:solidFill>
                            <a:srgbClr val="0093D0"/>
                          </a:solidFill>
                          <a:effectLst/>
                          <a:latin typeface="Arial"/>
                        </a:rPr>
                        <a:t> </a:t>
                      </a:r>
                      <a:endParaRPr lang="ja-JP" altLang="en-US" sz="1200" b="1" i="0" u="none" strike="noStrike" noProof="0">
                        <a:solidFill>
                          <a:srgbClr val="0093D0"/>
                        </a:solidFill>
                        <a:effectLst/>
                        <a:latin typeface="Arial"/>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x-none" altLang="ja-JP" sz="1200" b="1" i="0" u="none" strike="noStrike" noProof="0" smtClean="0">
                          <a:solidFill>
                            <a:srgbClr val="0093D0"/>
                          </a:solidFill>
                          <a:effectLst/>
                          <a:latin typeface="Arial"/>
                        </a:rPr>
                        <a:t>MDI*C</a:t>
                      </a:r>
                      <a:r>
                        <a:rPr lang="x-none" altLang="ja-JP" sz="1200" b="1" i="0" u="none" strike="noStrike" baseline="30000" noProof="0" smtClean="0">
                          <a:solidFill>
                            <a:srgbClr val="0093D0"/>
                          </a:solidFill>
                          <a:effectLst/>
                          <a:latin typeface="Arial"/>
                        </a:rPr>
                        <a:t>3</a:t>
                      </a:r>
                      <a:endParaRPr lang="ja-JP" altLang="en-US" sz="1200" b="1" i="0" u="none" strike="noStrike" noProof="0">
                        <a:solidFill>
                          <a:srgbClr val="0093D0"/>
                        </a:solidFill>
                        <a:effectLst/>
                        <a:latin typeface="Arial"/>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x-none" altLang="ja-JP" sz="1200" b="1" i="0" u="none" strike="noStrike" noProof="0" smtClean="0">
                          <a:solidFill>
                            <a:srgbClr val="0093D0"/>
                          </a:solidFill>
                          <a:effectLst/>
                          <a:latin typeface="Arial"/>
                        </a:rPr>
                        <a:t>C</a:t>
                      </a:r>
                      <a:endParaRPr lang="x-none" altLang="ja-JP" sz="1200" b="1" i="0" u="none" strike="noStrike" noProof="0">
                        <a:solidFill>
                          <a:srgbClr val="0093D0"/>
                        </a:solidFill>
                        <a:effectLst/>
                        <a:latin typeface="Arial"/>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B w="12700" cap="flat" cmpd="sng" algn="ctr">
                      <a:solidFill>
                        <a:srgbClr val="000000"/>
                      </a:solidFill>
                      <a:prstDash val="solid"/>
                      <a:round/>
                      <a:headEnd type="none" w="med" len="med"/>
                      <a:tailEnd type="none" w="med" len="med"/>
                    </a:lnB>
                  </a:tcPr>
                </a:tc>
                <a:tc>
                  <a:txBody>
                    <a:bodyPr/>
                    <a:lstStyle/>
                    <a:p>
                      <a:pPr algn="ctr" rtl="0" fontAlgn="ctr"/>
                      <a:r>
                        <a:rPr lang="x-none" altLang="ja-JP" sz="1200" b="1" i="0" u="none" strike="noStrike" noProof="0" smtClean="0">
                          <a:solidFill>
                            <a:srgbClr val="0093D0"/>
                          </a:solidFill>
                          <a:effectLst/>
                          <a:latin typeface="Arial"/>
                        </a:rPr>
                        <a:t>MDI*C</a:t>
                      </a:r>
                      <a:endParaRPr lang="x-none" altLang="ja-JP" sz="1200" b="1" i="0" u="none" strike="noStrike" noProof="0">
                        <a:solidFill>
                          <a:srgbClr val="0093D0"/>
                        </a:solidFill>
                        <a:effectLst/>
                        <a:latin typeface="Arial"/>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x-none" altLang="ja-JP" sz="1200" b="1" i="0" u="none" strike="noStrike" noProof="0" smtClean="0">
                          <a:solidFill>
                            <a:srgbClr val="0093D0"/>
                          </a:solidFill>
                          <a:effectLst/>
                          <a:latin typeface="Arial"/>
                        </a:rPr>
                        <a:t>C</a:t>
                      </a:r>
                      <a:endParaRPr lang="x-none" altLang="ja-JP" sz="1200" b="1" i="0" u="none" strike="noStrike" noProof="0">
                        <a:solidFill>
                          <a:srgbClr val="0093D0"/>
                        </a:solidFill>
                        <a:effectLst/>
                        <a:latin typeface="Arial"/>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B w="12700" cap="flat" cmpd="sng" algn="ctr">
                      <a:solidFill>
                        <a:srgbClr val="000000"/>
                      </a:solidFill>
                      <a:prstDash val="solid"/>
                      <a:round/>
                      <a:headEnd type="none" w="med" len="med"/>
                      <a:tailEnd type="none" w="med" len="med"/>
                    </a:lnB>
                  </a:tcPr>
                </a:tc>
                <a:tc>
                  <a:txBody>
                    <a:bodyPr/>
                    <a:lstStyle/>
                    <a:p>
                      <a:pPr algn="ctr" rtl="0" fontAlgn="ctr"/>
                      <a:r>
                        <a:rPr lang="x-none" altLang="ja-JP" sz="1200" b="1" i="0" u="none" strike="noStrike" noProof="0" smtClean="0">
                          <a:solidFill>
                            <a:srgbClr val="0093D0"/>
                          </a:solidFill>
                          <a:effectLst/>
                          <a:latin typeface="Arial"/>
                        </a:rPr>
                        <a:t>MDI*C</a:t>
                      </a:r>
                      <a:endParaRPr lang="x-none" altLang="ja-JP" sz="1200" b="1" i="0" u="none" strike="noStrike" noProof="0">
                        <a:solidFill>
                          <a:srgbClr val="0093D0"/>
                        </a:solidFill>
                        <a:effectLst/>
                        <a:latin typeface="Arial"/>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x-none" altLang="ja-JP" sz="1200" b="1" i="0" u="none" strike="noStrike" noProof="0" smtClean="0">
                          <a:solidFill>
                            <a:srgbClr val="0093D0"/>
                          </a:solidFill>
                          <a:effectLst/>
                          <a:latin typeface="Arial"/>
                        </a:rPr>
                        <a:t>C</a:t>
                      </a:r>
                      <a:endParaRPr lang="x-none" altLang="ja-JP" sz="1200" b="1" i="0" u="none" strike="noStrike" noProof="0">
                        <a:solidFill>
                          <a:srgbClr val="0093D0"/>
                        </a:solidFill>
                        <a:effectLst/>
                        <a:latin typeface="Arial"/>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B w="12700" cap="flat" cmpd="sng" algn="ctr">
                      <a:solidFill>
                        <a:srgbClr val="000000"/>
                      </a:solidFill>
                      <a:prstDash val="solid"/>
                      <a:round/>
                      <a:headEnd type="none" w="med" len="med"/>
                      <a:tailEnd type="none" w="med" len="med"/>
                    </a:lnB>
                  </a:tcPr>
                </a:tc>
                <a:tc>
                  <a:txBody>
                    <a:bodyPr/>
                    <a:lstStyle/>
                    <a:p>
                      <a:pPr algn="ctr" rtl="0" fontAlgn="ctr"/>
                      <a:r>
                        <a:rPr lang="x-none" altLang="ja-JP" sz="1200" b="1" i="0" u="none" strike="noStrike" noProof="0" smtClean="0">
                          <a:solidFill>
                            <a:srgbClr val="0093D0"/>
                          </a:solidFill>
                          <a:effectLst/>
                          <a:latin typeface="Arial"/>
                        </a:rPr>
                        <a:t>MDI*C</a:t>
                      </a:r>
                      <a:endParaRPr lang="x-none" altLang="ja-JP" sz="1200" b="1" i="0" u="none" strike="noStrike" noProof="0">
                        <a:solidFill>
                          <a:srgbClr val="0093D0"/>
                        </a:solidFill>
                        <a:effectLst/>
                        <a:latin typeface="Arial"/>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1"/>
                  </a:ext>
                </a:extLst>
              </a:tr>
              <a:tr h="275902">
                <a:tc>
                  <a:txBody>
                    <a:bodyPr/>
                    <a:lstStyle/>
                    <a:p>
                      <a:pPr algn="l" rtl="0" fontAlgn="ctr"/>
                      <a:r>
                        <a:rPr lang="en-US" altLang="ja-JP" sz="1200" b="1" i="0" u="none" strike="noStrike" noProof="0" dirty="0" smtClean="0">
                          <a:solidFill>
                            <a:srgbClr val="0093D0"/>
                          </a:solidFill>
                          <a:effectLst/>
                          <a:latin typeface="Arial"/>
                        </a:rPr>
                        <a:t> </a:t>
                      </a:r>
                      <a:r>
                        <a:rPr lang="ja-JP" altLang="x-none" sz="1200" b="1" i="0" u="none" strike="noStrike" noProof="0" dirty="0" smtClean="0">
                          <a:solidFill>
                            <a:srgbClr val="0093D0"/>
                          </a:solidFill>
                          <a:effectLst/>
                          <a:latin typeface="Arial"/>
                        </a:rPr>
                        <a:t>原薬</a:t>
                      </a:r>
                      <a:endParaRPr lang="ja-JP" altLang="x-none" sz="1200" b="1" i="0" u="none" strike="noStrike" noProof="0" dirty="0">
                        <a:solidFill>
                          <a:srgbClr val="0093D0"/>
                        </a:solidFill>
                        <a:effectLst/>
                        <a:latin typeface="Arial"/>
                      </a:endParaRP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x-none" altLang="ja-JP" sz="1200" b="0" i="0" u="none" strike="noStrike" noProof="0" smtClean="0">
                          <a:solidFill>
                            <a:srgbClr val="0093D0"/>
                          </a:solidFill>
                          <a:effectLst/>
                          <a:latin typeface="Arial"/>
                        </a:rPr>
                        <a:t>0.0003</a:t>
                      </a:r>
                      <a:endParaRPr lang="ja-JP" altLang="en-US" sz="1200" b="0" i="0" u="none" strike="noStrike" noProof="0">
                        <a:solidFill>
                          <a:srgbClr val="0093D0"/>
                        </a:solidFill>
                        <a:effectLst/>
                        <a:latin typeface="Arial"/>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x-none" altLang="ja-JP" sz="1200" b="0" i="0" u="none" strike="noStrike" noProof="0" smtClean="0">
                          <a:solidFill>
                            <a:srgbClr val="0093D0"/>
                          </a:solidFill>
                          <a:effectLst/>
                          <a:latin typeface="Arial"/>
                        </a:rPr>
                        <a:t>0</a:t>
                      </a:r>
                      <a:endParaRPr lang="x-none" altLang="ja-JP" sz="1200" b="0" i="0" u="none" strike="noStrike" noProof="0">
                        <a:solidFill>
                          <a:srgbClr val="0093D0"/>
                        </a:solidFill>
                        <a:effectLst/>
                        <a:latin typeface="Arial"/>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x-none" altLang="ja-JP" sz="1200" b="0" i="0" u="none" strike="noStrike" noProof="0" smtClean="0">
                          <a:solidFill>
                            <a:srgbClr val="0093D0"/>
                          </a:solidFill>
                          <a:effectLst/>
                          <a:latin typeface="Arial"/>
                        </a:rPr>
                        <a:t>0</a:t>
                      </a:r>
                      <a:endParaRPr lang="x-none" altLang="ja-JP" sz="1200" b="0" i="0" u="none" strike="noStrike" noProof="0">
                        <a:solidFill>
                          <a:srgbClr val="0093D0"/>
                        </a:solidFill>
                        <a:effectLst/>
                        <a:latin typeface="Arial"/>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x-none" altLang="ja-JP" sz="1200" b="0" i="0" u="none" strike="noStrike" noProof="0" smtClean="0">
                          <a:solidFill>
                            <a:srgbClr val="0093D0"/>
                          </a:solidFill>
                          <a:effectLst/>
                          <a:latin typeface="Arial"/>
                        </a:rPr>
                        <a:t>0</a:t>
                      </a:r>
                      <a:endParaRPr lang="x-none" altLang="ja-JP" sz="1200" b="0" i="0" u="none" strike="noStrike" noProof="0">
                        <a:solidFill>
                          <a:srgbClr val="0093D0"/>
                        </a:solidFill>
                        <a:effectLst/>
                        <a:latin typeface="Arial"/>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x-none" altLang="ja-JP" sz="1200" b="0" i="0" u="none" strike="noStrike" noProof="0" smtClean="0">
                          <a:solidFill>
                            <a:srgbClr val="0093D0"/>
                          </a:solidFill>
                          <a:effectLst/>
                          <a:latin typeface="Arial"/>
                        </a:rPr>
                        <a:t>0</a:t>
                      </a:r>
                      <a:endParaRPr lang="x-none" altLang="ja-JP" sz="1200" b="0" i="0" u="none" strike="noStrike" noProof="0">
                        <a:solidFill>
                          <a:srgbClr val="0093D0"/>
                        </a:solidFill>
                        <a:effectLst/>
                        <a:latin typeface="Arial"/>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x-none" altLang="ja-JP" sz="1200" b="0" i="0" u="none" strike="noStrike" noProof="0" smtClean="0">
                          <a:solidFill>
                            <a:srgbClr val="0093D0"/>
                          </a:solidFill>
                          <a:effectLst/>
                          <a:latin typeface="Arial"/>
                        </a:rPr>
                        <a:t>1</a:t>
                      </a:r>
                      <a:endParaRPr lang="x-none" altLang="ja-JP" sz="1200" b="0" i="0" u="none" strike="noStrike" noProof="0">
                        <a:solidFill>
                          <a:srgbClr val="0093D0"/>
                        </a:solidFill>
                        <a:effectLst/>
                        <a:latin typeface="Arial"/>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x-none" altLang="ja-JP" sz="1200" b="0" i="0" u="none" strike="noStrike" noProof="0" smtClean="0">
                          <a:solidFill>
                            <a:srgbClr val="0093D0"/>
                          </a:solidFill>
                          <a:effectLst/>
                          <a:latin typeface="Arial"/>
                        </a:rPr>
                        <a:t>0.0003</a:t>
                      </a:r>
                      <a:endParaRPr lang="x-none" altLang="ja-JP" sz="1200" b="0" i="0" u="none" strike="noStrike" noProof="0">
                        <a:solidFill>
                          <a:srgbClr val="0093D0"/>
                        </a:solidFill>
                        <a:effectLst/>
                        <a:latin typeface="Arial"/>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x-none" altLang="ja-JP" sz="1200" b="0" i="0" u="none" strike="noStrike" noProof="0" smtClean="0">
                          <a:solidFill>
                            <a:srgbClr val="0093D0"/>
                          </a:solidFill>
                          <a:effectLst/>
                          <a:latin typeface="Arial"/>
                        </a:rPr>
                        <a:t>1</a:t>
                      </a:r>
                      <a:endParaRPr lang="x-none" altLang="ja-JP" sz="1200" b="0" i="0" u="none" strike="noStrike" noProof="0">
                        <a:solidFill>
                          <a:srgbClr val="0093D0"/>
                        </a:solidFill>
                        <a:effectLst/>
                        <a:latin typeface="Arial"/>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x-none" altLang="ja-JP" sz="1200" b="0" i="0" u="none" strike="noStrike" noProof="0" smtClean="0">
                          <a:solidFill>
                            <a:srgbClr val="0093D0"/>
                          </a:solidFill>
                          <a:effectLst/>
                          <a:latin typeface="Arial"/>
                        </a:rPr>
                        <a:t>0.0003</a:t>
                      </a:r>
                      <a:endParaRPr lang="x-none" altLang="ja-JP" sz="1200" b="0" i="0" u="none" strike="noStrike" noProof="0">
                        <a:solidFill>
                          <a:srgbClr val="0093D0"/>
                        </a:solidFill>
                        <a:effectLst/>
                        <a:latin typeface="Arial"/>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2"/>
                  </a:ext>
                </a:extLst>
              </a:tr>
              <a:tr h="275902">
                <a:tc>
                  <a:txBody>
                    <a:bodyPr/>
                    <a:lstStyle/>
                    <a:p>
                      <a:pPr algn="l" rtl="0" fontAlgn="ctr"/>
                      <a:r>
                        <a:rPr lang="en-US" altLang="ja-JP" sz="1200" b="1" i="0" u="none" strike="noStrike" noProof="0" dirty="0" smtClean="0">
                          <a:solidFill>
                            <a:srgbClr val="0093D0"/>
                          </a:solidFill>
                          <a:effectLst/>
                          <a:latin typeface="Arial"/>
                        </a:rPr>
                        <a:t> </a:t>
                      </a:r>
                      <a:r>
                        <a:rPr lang="ja-JP" altLang="x-none" sz="1200" b="1" i="0" u="none" strike="noStrike" noProof="0" dirty="0" smtClean="0">
                          <a:solidFill>
                            <a:srgbClr val="0093D0"/>
                          </a:solidFill>
                          <a:effectLst/>
                          <a:latin typeface="Arial"/>
                        </a:rPr>
                        <a:t>ポリソルベート</a:t>
                      </a:r>
                      <a:endParaRPr lang="ja-JP" altLang="x-none" sz="1200" b="1" i="0" u="none" strike="noStrike" noProof="0" dirty="0">
                        <a:solidFill>
                          <a:srgbClr val="0093D0"/>
                        </a:solidFill>
                        <a:effectLst/>
                        <a:latin typeface="Arial"/>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x-none" altLang="ja-JP" sz="1200" b="0" i="0" u="none" strike="noStrike" noProof="0" smtClean="0">
                          <a:solidFill>
                            <a:srgbClr val="0093D0"/>
                          </a:solidFill>
                          <a:effectLst/>
                          <a:latin typeface="Arial"/>
                        </a:rPr>
                        <a:t>0.11</a:t>
                      </a:r>
                      <a:endParaRPr lang="x-none" altLang="ja-JP" sz="1200" b="0" i="0" u="none" strike="noStrike" noProof="0">
                        <a:solidFill>
                          <a:srgbClr val="0093D0"/>
                        </a:solidFill>
                        <a:effectLst/>
                        <a:latin typeface="Arial"/>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x-none" altLang="ja-JP" sz="1200" b="0" i="0" u="none" strike="noStrike" noProof="0" smtClean="0">
                          <a:solidFill>
                            <a:srgbClr val="0093D0"/>
                          </a:solidFill>
                          <a:effectLst/>
                          <a:latin typeface="Arial"/>
                        </a:rPr>
                        <a:t>0.1</a:t>
                      </a:r>
                      <a:endParaRPr lang="x-none" altLang="ja-JP" sz="1200" b="0" i="0" u="none" strike="noStrike" noProof="0">
                        <a:solidFill>
                          <a:srgbClr val="0093D0"/>
                        </a:solidFill>
                        <a:effectLst/>
                        <a:latin typeface="Arial"/>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x-none" altLang="ja-JP" sz="1200" b="0" i="0" u="none" strike="noStrike" noProof="0" smtClean="0">
                          <a:solidFill>
                            <a:srgbClr val="0093D0"/>
                          </a:solidFill>
                          <a:effectLst/>
                          <a:latin typeface="Arial"/>
                        </a:rPr>
                        <a:t>0.011</a:t>
                      </a:r>
                      <a:endParaRPr lang="x-none" altLang="ja-JP" sz="1200" b="0" i="0" u="none" strike="noStrike" noProof="0">
                        <a:solidFill>
                          <a:srgbClr val="0093D0"/>
                        </a:solidFill>
                        <a:effectLst/>
                        <a:latin typeface="Arial"/>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x-none" altLang="ja-JP" sz="1200" b="0" i="0" u="none" strike="noStrike" noProof="0" smtClean="0">
                          <a:solidFill>
                            <a:srgbClr val="0093D0"/>
                          </a:solidFill>
                          <a:effectLst/>
                          <a:latin typeface="Arial"/>
                        </a:rPr>
                        <a:t>0.1</a:t>
                      </a:r>
                      <a:endParaRPr lang="x-none" altLang="ja-JP" sz="1200" b="0" i="0" u="none" strike="noStrike" noProof="0">
                        <a:solidFill>
                          <a:srgbClr val="0093D0"/>
                        </a:solidFill>
                        <a:effectLst/>
                        <a:latin typeface="Arial"/>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x-none" altLang="ja-JP" sz="1200" b="0" i="0" u="none" strike="noStrike" noProof="0" smtClean="0">
                          <a:solidFill>
                            <a:srgbClr val="0093D0"/>
                          </a:solidFill>
                          <a:effectLst/>
                          <a:latin typeface="Arial"/>
                        </a:rPr>
                        <a:t>0.011</a:t>
                      </a:r>
                      <a:endParaRPr lang="x-none" altLang="ja-JP" sz="1200" b="0" i="0" u="none" strike="noStrike" noProof="0">
                        <a:solidFill>
                          <a:srgbClr val="0093D0"/>
                        </a:solidFill>
                        <a:effectLst/>
                        <a:latin typeface="Arial"/>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x-none" altLang="ja-JP" sz="1200" b="0" i="0" u="none" strike="noStrike" noProof="0" smtClean="0">
                          <a:solidFill>
                            <a:srgbClr val="0093D0"/>
                          </a:solidFill>
                          <a:effectLst/>
                          <a:latin typeface="Arial"/>
                        </a:rPr>
                        <a:t>0</a:t>
                      </a:r>
                      <a:endParaRPr lang="x-none" altLang="ja-JP" sz="1200" b="0" i="0" u="none" strike="noStrike" noProof="0">
                        <a:solidFill>
                          <a:srgbClr val="0093D0"/>
                        </a:solidFill>
                        <a:effectLst/>
                        <a:latin typeface="Arial"/>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x-none" altLang="ja-JP" sz="1200" b="0" i="0" u="none" strike="noStrike" noProof="0" smtClean="0">
                          <a:solidFill>
                            <a:srgbClr val="0093D0"/>
                          </a:solidFill>
                          <a:effectLst/>
                          <a:latin typeface="Arial"/>
                        </a:rPr>
                        <a:t>0</a:t>
                      </a:r>
                      <a:endParaRPr lang="x-none" altLang="ja-JP" sz="1200" b="0" i="0" u="none" strike="noStrike" noProof="0">
                        <a:solidFill>
                          <a:srgbClr val="0093D0"/>
                        </a:solidFill>
                        <a:effectLst/>
                        <a:latin typeface="Arial"/>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x-none" altLang="ja-JP" sz="1200" b="0" i="0" u="none" strike="noStrike" noProof="0" smtClean="0">
                          <a:solidFill>
                            <a:srgbClr val="0093D0"/>
                          </a:solidFill>
                          <a:effectLst/>
                          <a:latin typeface="Arial"/>
                        </a:rPr>
                        <a:t>0</a:t>
                      </a:r>
                      <a:endParaRPr lang="x-none" altLang="ja-JP" sz="1200" b="0" i="0" u="none" strike="noStrike" noProof="0">
                        <a:solidFill>
                          <a:srgbClr val="0093D0"/>
                        </a:solidFill>
                        <a:effectLst/>
                        <a:latin typeface="Arial"/>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x-none" altLang="ja-JP" sz="1200" b="0" i="0" u="none" strike="noStrike" noProof="0" smtClean="0">
                          <a:solidFill>
                            <a:srgbClr val="0093D0"/>
                          </a:solidFill>
                          <a:effectLst/>
                          <a:latin typeface="Arial"/>
                        </a:rPr>
                        <a:t>0</a:t>
                      </a:r>
                      <a:endParaRPr lang="x-none" altLang="ja-JP" sz="1200" b="0" i="0" u="none" strike="noStrike" noProof="0">
                        <a:solidFill>
                          <a:srgbClr val="0093D0"/>
                        </a:solidFill>
                        <a:effectLst/>
                        <a:latin typeface="Arial"/>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3"/>
                  </a:ext>
                </a:extLst>
              </a:tr>
              <a:tr h="275902">
                <a:tc>
                  <a:txBody>
                    <a:bodyPr/>
                    <a:lstStyle/>
                    <a:p>
                      <a:pPr algn="l" rtl="0" fontAlgn="ctr"/>
                      <a:r>
                        <a:rPr lang="en-US" altLang="ja-JP" sz="1200" b="1" i="0" u="none" strike="noStrike" noProof="0" dirty="0" smtClean="0">
                          <a:solidFill>
                            <a:srgbClr val="0093D0"/>
                          </a:solidFill>
                          <a:effectLst/>
                          <a:latin typeface="Arial"/>
                        </a:rPr>
                        <a:t> </a:t>
                      </a:r>
                      <a:r>
                        <a:rPr lang="ja-JP" altLang="x-none" sz="1200" b="1" i="0" u="none" strike="noStrike" noProof="0" dirty="0" smtClean="0">
                          <a:solidFill>
                            <a:srgbClr val="0093D0"/>
                          </a:solidFill>
                          <a:effectLst/>
                          <a:latin typeface="Arial"/>
                        </a:rPr>
                        <a:t>塩化ナトリウム</a:t>
                      </a:r>
                      <a:endParaRPr lang="ja-JP" altLang="x-none" sz="1200" b="1" i="0" u="none" strike="noStrike" noProof="0" dirty="0">
                        <a:solidFill>
                          <a:srgbClr val="0093D0"/>
                        </a:solidFill>
                        <a:effectLst/>
                        <a:latin typeface="Arial"/>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x-none" altLang="ja-JP" sz="1200" b="0" i="0" u="none" strike="noStrike" noProof="0" smtClean="0">
                          <a:solidFill>
                            <a:srgbClr val="0093D0"/>
                          </a:solidFill>
                          <a:effectLst/>
                          <a:latin typeface="Arial"/>
                        </a:rPr>
                        <a:t>0.003</a:t>
                      </a:r>
                      <a:endParaRPr lang="ja-JP" altLang="en-US" sz="1200" b="0" i="0" u="none" strike="noStrike" noProof="0">
                        <a:solidFill>
                          <a:srgbClr val="0093D0"/>
                        </a:solidFill>
                        <a:effectLst/>
                        <a:latin typeface="Arial"/>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x-none" altLang="ja-JP" sz="1200" b="0" i="0" u="none" strike="noStrike" noProof="0" smtClean="0">
                          <a:solidFill>
                            <a:srgbClr val="0093D0"/>
                          </a:solidFill>
                          <a:effectLst/>
                          <a:latin typeface="Arial"/>
                        </a:rPr>
                        <a:t>0</a:t>
                      </a:r>
                      <a:endParaRPr lang="x-none" altLang="ja-JP" sz="1200" b="0" i="0" u="none" strike="noStrike" noProof="0">
                        <a:solidFill>
                          <a:srgbClr val="0093D0"/>
                        </a:solidFill>
                        <a:effectLst/>
                        <a:latin typeface="Arial"/>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x-none" altLang="ja-JP" sz="1200" b="0" i="0" u="none" strike="noStrike" noProof="0" smtClean="0">
                          <a:solidFill>
                            <a:srgbClr val="0093D0"/>
                          </a:solidFill>
                          <a:effectLst/>
                          <a:latin typeface="Arial"/>
                        </a:rPr>
                        <a:t>0</a:t>
                      </a:r>
                      <a:endParaRPr lang="x-none" altLang="ja-JP" sz="1200" b="0" i="0" u="none" strike="noStrike" noProof="0">
                        <a:solidFill>
                          <a:srgbClr val="0093D0"/>
                        </a:solidFill>
                        <a:effectLst/>
                        <a:latin typeface="Arial"/>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x-none" altLang="ja-JP" sz="1200" b="0" i="0" u="none" strike="noStrike" noProof="0" smtClean="0">
                          <a:solidFill>
                            <a:srgbClr val="0093D0"/>
                          </a:solidFill>
                          <a:effectLst/>
                          <a:latin typeface="Arial"/>
                        </a:rPr>
                        <a:t>0</a:t>
                      </a:r>
                      <a:endParaRPr lang="x-none" altLang="ja-JP" sz="1200" b="0" i="0" u="none" strike="noStrike" noProof="0">
                        <a:solidFill>
                          <a:srgbClr val="0093D0"/>
                        </a:solidFill>
                        <a:effectLst/>
                        <a:latin typeface="Arial"/>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x-none" altLang="ja-JP" sz="1200" b="0" i="0" u="none" strike="noStrike" noProof="0" smtClean="0">
                          <a:solidFill>
                            <a:srgbClr val="0093D0"/>
                          </a:solidFill>
                          <a:effectLst/>
                          <a:latin typeface="Arial"/>
                        </a:rPr>
                        <a:t>0</a:t>
                      </a:r>
                      <a:endParaRPr lang="x-none" altLang="ja-JP" sz="1200" b="0" i="0" u="none" strike="noStrike" noProof="0">
                        <a:solidFill>
                          <a:srgbClr val="0093D0"/>
                        </a:solidFill>
                        <a:effectLst/>
                        <a:latin typeface="Arial"/>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x-none" altLang="ja-JP" sz="1200" b="0" i="0" u="none" strike="noStrike" noProof="0" smtClean="0">
                          <a:solidFill>
                            <a:srgbClr val="0093D0"/>
                          </a:solidFill>
                          <a:effectLst/>
                          <a:latin typeface="Arial"/>
                        </a:rPr>
                        <a:t>0</a:t>
                      </a:r>
                      <a:endParaRPr lang="x-none" altLang="ja-JP" sz="1200" b="0" i="0" u="none" strike="noStrike" noProof="0">
                        <a:solidFill>
                          <a:srgbClr val="0093D0"/>
                        </a:solidFill>
                        <a:effectLst/>
                        <a:latin typeface="Arial"/>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x-none" altLang="ja-JP" sz="1200" b="0" i="0" u="none" strike="noStrike" noProof="0" smtClean="0">
                          <a:solidFill>
                            <a:srgbClr val="0093D0"/>
                          </a:solidFill>
                          <a:effectLst/>
                          <a:latin typeface="Arial"/>
                        </a:rPr>
                        <a:t>0</a:t>
                      </a:r>
                      <a:endParaRPr lang="x-none" altLang="ja-JP" sz="1200" b="0" i="0" u="none" strike="noStrike" noProof="0">
                        <a:solidFill>
                          <a:srgbClr val="0093D0"/>
                        </a:solidFill>
                        <a:effectLst/>
                        <a:latin typeface="Arial"/>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x-none" altLang="ja-JP" sz="1200" b="0" i="0" u="none" strike="noStrike" noProof="0" smtClean="0">
                          <a:solidFill>
                            <a:srgbClr val="0093D0"/>
                          </a:solidFill>
                          <a:effectLst/>
                          <a:latin typeface="Arial"/>
                        </a:rPr>
                        <a:t>0</a:t>
                      </a:r>
                      <a:endParaRPr lang="x-none" altLang="ja-JP" sz="1200" b="0" i="0" u="none" strike="noStrike" noProof="0">
                        <a:solidFill>
                          <a:srgbClr val="0093D0"/>
                        </a:solidFill>
                        <a:effectLst/>
                        <a:latin typeface="Arial"/>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x-none" altLang="ja-JP" sz="1200" b="0" i="0" u="none" strike="noStrike" noProof="0" smtClean="0">
                          <a:solidFill>
                            <a:srgbClr val="0093D0"/>
                          </a:solidFill>
                          <a:effectLst/>
                          <a:latin typeface="Arial"/>
                        </a:rPr>
                        <a:t>0</a:t>
                      </a:r>
                      <a:endParaRPr lang="x-none" altLang="ja-JP" sz="1200" b="0" i="0" u="none" strike="noStrike" noProof="0">
                        <a:solidFill>
                          <a:srgbClr val="0093D0"/>
                        </a:solidFill>
                        <a:effectLst/>
                        <a:latin typeface="Arial"/>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4"/>
                  </a:ext>
                </a:extLst>
              </a:tr>
              <a:tr h="324422">
                <a:tc>
                  <a:txBody>
                    <a:bodyPr/>
                    <a:lstStyle/>
                    <a:p>
                      <a:pPr algn="l" rtl="0" fontAlgn="ctr"/>
                      <a:r>
                        <a:rPr lang="en-US" altLang="ja-JP" sz="1200" b="1" i="0" u="none" strike="noStrike" noProof="0" dirty="0" smtClean="0">
                          <a:solidFill>
                            <a:srgbClr val="0093D0"/>
                          </a:solidFill>
                          <a:effectLst/>
                          <a:latin typeface="Arial"/>
                        </a:rPr>
                        <a:t> </a:t>
                      </a:r>
                      <a:r>
                        <a:rPr lang="ja-JP" altLang="x-none" sz="1200" b="1" i="0" u="none" strike="noStrike" noProof="0" dirty="0" smtClean="0">
                          <a:solidFill>
                            <a:srgbClr val="0093D0"/>
                          </a:solidFill>
                          <a:effectLst/>
                          <a:latin typeface="Arial"/>
                        </a:rPr>
                        <a:t>注射用水</a:t>
                      </a:r>
                      <a:endParaRPr lang="ja-JP" altLang="x-none" sz="1200" b="1" i="0" u="none" strike="noStrike" noProof="0" dirty="0">
                        <a:solidFill>
                          <a:srgbClr val="0093D0"/>
                        </a:solidFill>
                        <a:effectLst/>
                        <a:latin typeface="Arial"/>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x-none" altLang="ja-JP" sz="1200" b="0" i="0" u="none" strike="noStrike" noProof="0" smtClean="0">
                          <a:solidFill>
                            <a:srgbClr val="0093D0"/>
                          </a:solidFill>
                          <a:effectLst/>
                          <a:latin typeface="Arial"/>
                        </a:rPr>
                        <a:t>0.06</a:t>
                      </a:r>
                      <a:endParaRPr lang="x-none" altLang="ja-JP" sz="1200" b="0" i="0" u="none" strike="noStrike" noProof="0">
                        <a:solidFill>
                          <a:srgbClr val="0093D0"/>
                        </a:solidFill>
                        <a:effectLst/>
                        <a:latin typeface="Arial"/>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x-none" altLang="ja-JP" sz="1200" b="0" i="0" u="none" strike="noStrike" noProof="0" smtClean="0">
                          <a:solidFill>
                            <a:srgbClr val="0093D0"/>
                          </a:solidFill>
                          <a:effectLst/>
                          <a:latin typeface="Arial"/>
                        </a:rPr>
                        <a:t>0.001</a:t>
                      </a:r>
                      <a:endParaRPr lang="x-none" altLang="ja-JP" sz="1200" b="0" i="0" u="none" strike="noStrike" noProof="0">
                        <a:solidFill>
                          <a:srgbClr val="0093D0"/>
                        </a:solidFill>
                        <a:effectLst/>
                        <a:latin typeface="Arial"/>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en-US" altLang="ja-JP" sz="1200" b="0" i="0" u="none" strike="noStrike" noProof="0" dirty="0" smtClean="0">
                          <a:solidFill>
                            <a:srgbClr val="0093D0"/>
                          </a:solidFill>
                          <a:effectLst/>
                          <a:latin typeface="Arial"/>
                        </a:rPr>
                        <a:t>0.00006</a:t>
                      </a:r>
                      <a:endParaRPr lang="x-none" altLang="ja-JP" sz="1200" b="0" i="0" u="none" strike="noStrike" noProof="0" dirty="0">
                        <a:solidFill>
                          <a:srgbClr val="0093D0"/>
                        </a:solidFill>
                        <a:effectLst/>
                        <a:latin typeface="Arial"/>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x-none" altLang="ja-JP" sz="1200" b="0" i="0" u="none" strike="noStrike" noProof="0" smtClean="0">
                          <a:solidFill>
                            <a:srgbClr val="0093D0"/>
                          </a:solidFill>
                          <a:effectLst/>
                          <a:latin typeface="Arial"/>
                        </a:rPr>
                        <a:t>0.001</a:t>
                      </a:r>
                      <a:endParaRPr lang="x-none" altLang="ja-JP" sz="1200" b="0" i="0" u="none" strike="noStrike" noProof="0">
                        <a:solidFill>
                          <a:srgbClr val="0093D0"/>
                        </a:solidFill>
                        <a:effectLst/>
                        <a:latin typeface="Arial"/>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en-US" altLang="ja-JP" sz="1200" b="0" i="0" u="none" strike="noStrike" noProof="0" dirty="0" smtClean="0">
                          <a:solidFill>
                            <a:srgbClr val="0093D0"/>
                          </a:solidFill>
                          <a:effectLst/>
                          <a:latin typeface="+mn-lt"/>
                        </a:rPr>
                        <a:t>0.00006</a:t>
                      </a:r>
                      <a:endParaRPr lang="x-none" altLang="ja-JP" sz="1200" b="0" i="0" u="none" strike="noStrike" noProof="0" dirty="0">
                        <a:solidFill>
                          <a:srgbClr val="0093D0"/>
                        </a:solidFill>
                        <a:effectLst/>
                        <a:latin typeface="+mn-lt"/>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x-none" altLang="ja-JP" sz="1200" b="0" i="0" u="none" strike="noStrike" noProof="0" smtClean="0">
                          <a:solidFill>
                            <a:srgbClr val="0093D0"/>
                          </a:solidFill>
                          <a:effectLst/>
                          <a:latin typeface="Arial"/>
                        </a:rPr>
                        <a:t>0.001</a:t>
                      </a:r>
                      <a:endParaRPr lang="x-none" altLang="ja-JP" sz="1200" b="0" i="0" u="none" strike="noStrike" noProof="0">
                        <a:solidFill>
                          <a:srgbClr val="0093D0"/>
                        </a:solidFill>
                        <a:effectLst/>
                        <a:latin typeface="Arial"/>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en-US" altLang="ja-JP" sz="1200" b="0" i="0" u="none" strike="noStrike" noProof="0" dirty="0" smtClean="0">
                          <a:solidFill>
                            <a:srgbClr val="0093D0"/>
                          </a:solidFill>
                          <a:effectLst/>
                          <a:latin typeface="+mn-lt"/>
                        </a:rPr>
                        <a:t>0.00006</a:t>
                      </a:r>
                      <a:endParaRPr lang="x-none" altLang="ja-JP" sz="1200" b="0" i="0" u="none" strike="noStrike" noProof="0" dirty="0">
                        <a:solidFill>
                          <a:srgbClr val="0093D0"/>
                        </a:solidFill>
                        <a:effectLst/>
                        <a:latin typeface="+mn-lt"/>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x-none" altLang="ja-JP" sz="1200" b="0" i="0" u="none" strike="noStrike" noProof="0" smtClean="0">
                          <a:solidFill>
                            <a:srgbClr val="0093D0"/>
                          </a:solidFill>
                          <a:effectLst/>
                          <a:latin typeface="Arial"/>
                        </a:rPr>
                        <a:t>0.001</a:t>
                      </a:r>
                      <a:endParaRPr lang="x-none" altLang="ja-JP" sz="1200" b="0" i="0" u="none" strike="noStrike" noProof="0">
                        <a:solidFill>
                          <a:srgbClr val="0093D0"/>
                        </a:solidFill>
                        <a:effectLst/>
                        <a:latin typeface="Arial"/>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en-US" altLang="ja-JP" sz="1200" b="0" i="0" u="none" strike="noStrike" noProof="0" dirty="0" smtClean="0">
                          <a:solidFill>
                            <a:srgbClr val="0093D0"/>
                          </a:solidFill>
                          <a:effectLst/>
                          <a:latin typeface="+mn-lt"/>
                        </a:rPr>
                        <a:t>0.00006</a:t>
                      </a:r>
                      <a:endParaRPr lang="x-none" altLang="ja-JP" sz="1200" b="0" i="0" u="none" strike="noStrike" noProof="0" dirty="0">
                        <a:solidFill>
                          <a:srgbClr val="0093D0"/>
                        </a:solidFill>
                        <a:effectLst/>
                        <a:latin typeface="+mn-lt"/>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5"/>
                  </a:ext>
                </a:extLst>
              </a:tr>
              <a:tr h="275902">
                <a:tc>
                  <a:txBody>
                    <a:bodyPr/>
                    <a:lstStyle/>
                    <a:p>
                      <a:pPr algn="l" rtl="0" fontAlgn="ctr"/>
                      <a:r>
                        <a:rPr lang="en-US" altLang="ja-JP" sz="1200" b="1" i="0" u="none" strike="noStrike" noProof="0" dirty="0" smtClean="0">
                          <a:solidFill>
                            <a:srgbClr val="0093D0"/>
                          </a:solidFill>
                          <a:effectLst/>
                          <a:latin typeface="Arial"/>
                        </a:rPr>
                        <a:t> </a:t>
                      </a:r>
                      <a:r>
                        <a:rPr lang="ja-JP" altLang="x-none" sz="1200" b="1" i="0" u="none" strike="noStrike" noProof="0" dirty="0" smtClean="0">
                          <a:solidFill>
                            <a:srgbClr val="0093D0"/>
                          </a:solidFill>
                          <a:effectLst/>
                          <a:latin typeface="Arial"/>
                        </a:rPr>
                        <a:t>総摂取量（</a:t>
                      </a:r>
                      <a:r>
                        <a:rPr lang="x-none" altLang="ja-JP" sz="1200" b="1" i="0" u="none" strike="noStrike" noProof="0" dirty="0" smtClean="0">
                          <a:solidFill>
                            <a:srgbClr val="0093D0"/>
                          </a:solidFill>
                          <a:effectLst/>
                          <a:latin typeface="Symbol" panose="05050102010706020507" pitchFamily="18" charset="2"/>
                        </a:rPr>
                        <a:t>m</a:t>
                      </a:r>
                      <a:r>
                        <a:rPr lang="x-none" altLang="ja-JP" sz="1200" b="1" i="0" u="none" strike="noStrike" noProof="0" dirty="0" smtClean="0">
                          <a:solidFill>
                            <a:srgbClr val="0093D0"/>
                          </a:solidFill>
                          <a:effectLst/>
                          <a:latin typeface="+mn-lt"/>
                        </a:rPr>
                        <a:t>g/day</a:t>
                      </a:r>
                      <a:r>
                        <a:rPr lang="ja-JP" altLang="x-none" sz="1200" b="1" i="0" u="none" strike="noStrike" noProof="0" dirty="0" smtClean="0">
                          <a:solidFill>
                            <a:srgbClr val="0093D0"/>
                          </a:solidFill>
                          <a:effectLst/>
                          <a:latin typeface="+mn-lt"/>
                        </a:rPr>
                        <a:t>）</a:t>
                      </a:r>
                      <a:r>
                        <a:rPr lang="x-none" altLang="ja-JP" sz="1200" b="1" i="0" u="none" strike="noStrike" baseline="30000" noProof="0" dirty="0" smtClean="0">
                          <a:solidFill>
                            <a:srgbClr val="0093D0"/>
                          </a:solidFill>
                          <a:effectLst/>
                          <a:latin typeface="+mn-lt"/>
                        </a:rPr>
                        <a:t>4</a:t>
                      </a:r>
                      <a:endParaRPr lang="ja-JP" altLang="en-US" sz="1200" b="1" i="0" u="none" strike="noStrike" noProof="0" dirty="0">
                        <a:solidFill>
                          <a:srgbClr val="0093D0"/>
                        </a:solidFill>
                        <a:effectLst/>
                        <a:latin typeface="Arial"/>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x-none" altLang="ja-JP" sz="1200" b="1" i="0" u="none" strike="noStrike" noProof="0" smtClean="0">
                          <a:solidFill>
                            <a:srgbClr val="0093D0"/>
                          </a:solidFill>
                          <a:effectLst/>
                          <a:latin typeface="Arial"/>
                        </a:rPr>
                        <a:t>0.1733</a:t>
                      </a:r>
                      <a:endParaRPr lang="ja-JP" altLang="en-US" sz="1200" b="1" i="0" u="none" strike="noStrike" noProof="0">
                        <a:solidFill>
                          <a:srgbClr val="0093D0"/>
                        </a:solidFill>
                        <a:effectLst/>
                        <a:latin typeface="Arial"/>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ctr" rtl="0" fontAlgn="ctr"/>
                      <a:r>
                        <a:rPr lang="x-none" altLang="ja-JP" sz="1200" b="1" i="0" u="none" strike="noStrike" noProof="0" dirty="0" smtClean="0">
                          <a:solidFill>
                            <a:srgbClr val="0093D0"/>
                          </a:solidFill>
                          <a:effectLst/>
                          <a:latin typeface="Arial"/>
                        </a:rPr>
                        <a:t>0.01</a:t>
                      </a:r>
                      <a:endParaRPr lang="x-none" altLang="ja-JP" sz="1200" b="1" i="0" u="none" strike="noStrike" noProof="0" dirty="0">
                        <a:solidFill>
                          <a:srgbClr val="0093D0"/>
                        </a:solidFill>
                        <a:effectLst/>
                        <a:latin typeface="Arial"/>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rtl="0"/>
                      <a:endParaRPr lang="en-US"/>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ctr" rtl="0" fontAlgn="ctr"/>
                      <a:r>
                        <a:rPr lang="x-none" altLang="ja-JP" sz="1200" b="1" i="0" u="none" strike="noStrike" noProof="0" smtClean="0">
                          <a:solidFill>
                            <a:srgbClr val="0093D0"/>
                          </a:solidFill>
                          <a:effectLst/>
                          <a:latin typeface="Arial"/>
                        </a:rPr>
                        <a:t>0.01</a:t>
                      </a:r>
                      <a:endParaRPr lang="x-none" altLang="ja-JP" sz="1200" b="1" i="0" u="none" strike="noStrike" noProof="0">
                        <a:solidFill>
                          <a:srgbClr val="0093D0"/>
                        </a:solidFill>
                        <a:effectLst/>
                        <a:latin typeface="Arial"/>
                      </a:endParaRPr>
                    </a:p>
                  </a:txBody>
                  <a:tcPr marL="0" marR="0" marT="0" marB="0" anchor="ctr">
                    <a:lnL w="12700" cap="flat" cmpd="sng" algn="ctr">
                      <a:solidFill>
                        <a:srgbClr val="000000"/>
                      </a:solidFill>
                      <a:prstDash val="solid"/>
                      <a:round/>
                      <a:headEnd type="none" w="med" len="med"/>
                      <a:tailEnd type="none" w="med" len="med"/>
                    </a:lnL>
                    <a:lnT w="12700" cap="flat" cmpd="sng" algn="ctr">
                      <a:solidFill>
                        <a:srgbClr val="000000"/>
                      </a:solidFill>
                      <a:prstDash val="solid"/>
                      <a:round/>
                      <a:headEnd type="none" w="med" len="med"/>
                      <a:tailEnd type="none" w="med" len="med"/>
                    </a:lnT>
                  </a:tcPr>
                </a:tc>
                <a:tc hMerge="1">
                  <a:txBody>
                    <a:bodyPr/>
                    <a:lstStyle/>
                    <a:p>
                      <a:pPr rtl="0"/>
                      <a:endParaRPr lang="en-US"/>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ctr" rtl="0" fontAlgn="ctr"/>
                      <a:r>
                        <a:rPr lang="x-none" altLang="ja-JP" sz="1200" b="1" i="0" u="none" strike="noStrike" noProof="0" smtClean="0">
                          <a:solidFill>
                            <a:srgbClr val="0093D0"/>
                          </a:solidFill>
                          <a:effectLst/>
                          <a:latin typeface="Arial"/>
                        </a:rPr>
                        <a:t>0.00</a:t>
                      </a:r>
                      <a:endParaRPr lang="x-none" altLang="ja-JP" sz="1200" b="1" i="0" u="none" strike="noStrike" noProof="0">
                        <a:solidFill>
                          <a:srgbClr val="0093D0"/>
                        </a:solidFill>
                        <a:effectLst/>
                        <a:latin typeface="Arial"/>
                      </a:endParaRPr>
                    </a:p>
                  </a:txBody>
                  <a:tcPr marL="0" marR="0" marT="0" marB="0" anchor="ctr">
                    <a:lnT w="12700" cap="flat" cmpd="sng" algn="ctr">
                      <a:solidFill>
                        <a:srgbClr val="000000"/>
                      </a:solidFill>
                      <a:prstDash val="solid"/>
                      <a:round/>
                      <a:headEnd type="none" w="med" len="med"/>
                      <a:tailEnd type="none" w="med" len="med"/>
                    </a:lnT>
                  </a:tcPr>
                </a:tc>
                <a:tc hMerge="1">
                  <a:txBody>
                    <a:bodyPr/>
                    <a:lstStyle/>
                    <a:p>
                      <a:pPr rtl="0"/>
                      <a:endParaRPr lang="en-US"/>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ctr" rtl="0" fontAlgn="ctr"/>
                      <a:r>
                        <a:rPr lang="x-none" altLang="ja-JP" sz="1200" b="1" i="0" u="none" strike="noStrike" noProof="0" dirty="0" smtClean="0">
                          <a:solidFill>
                            <a:srgbClr val="0093D0"/>
                          </a:solidFill>
                          <a:effectLst/>
                          <a:latin typeface="Arial"/>
                        </a:rPr>
                        <a:t>0.00</a:t>
                      </a:r>
                      <a:endParaRPr lang="x-none" altLang="ja-JP" sz="1200" b="1" i="0" u="none" strike="noStrike" noProof="0" dirty="0">
                        <a:solidFill>
                          <a:srgbClr val="0093D0"/>
                        </a:solidFill>
                        <a:effectLst/>
                        <a:latin typeface="Arial"/>
                      </a:endParaRPr>
                    </a:p>
                  </a:txBody>
                  <a:tcPr marL="0" marR="0" marT="0" marB="0" anchor="ctr">
                    <a:lnT w="12700" cap="flat" cmpd="sng" algn="ctr">
                      <a:solidFill>
                        <a:srgbClr val="000000"/>
                      </a:solidFill>
                      <a:prstDash val="solid"/>
                      <a:round/>
                      <a:headEnd type="none" w="med" len="med"/>
                      <a:tailEnd type="none" w="med" len="med"/>
                    </a:lnT>
                  </a:tcPr>
                </a:tc>
                <a:tc hMerge="1">
                  <a:txBody>
                    <a:bodyPr/>
                    <a:lstStyle/>
                    <a:p>
                      <a:pPr rtl="0"/>
                      <a:endParaRPr lang="en-US"/>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6"/>
                  </a:ext>
                </a:extLst>
              </a:tr>
              <a:tr h="275902">
                <a:tc>
                  <a:txBody>
                    <a:bodyPr/>
                    <a:lstStyle/>
                    <a:p>
                      <a:pPr algn="l" rtl="0" fontAlgn="ctr"/>
                      <a:r>
                        <a:rPr lang="en-US" altLang="ja-JP" sz="1200" b="1" i="0" u="none" strike="noStrike" noProof="0" dirty="0" smtClean="0">
                          <a:solidFill>
                            <a:srgbClr val="0093D0"/>
                          </a:solidFill>
                          <a:effectLst/>
                          <a:latin typeface="Arial"/>
                        </a:rPr>
                        <a:t> </a:t>
                      </a:r>
                      <a:r>
                        <a:rPr lang="x-none" altLang="ja-JP" sz="1200" b="1" i="0" u="none" strike="noStrike" noProof="0" dirty="0" smtClean="0">
                          <a:solidFill>
                            <a:srgbClr val="0093D0"/>
                          </a:solidFill>
                          <a:effectLst/>
                          <a:latin typeface="Arial"/>
                        </a:rPr>
                        <a:t>PDE</a:t>
                      </a:r>
                      <a:r>
                        <a:rPr lang="ja-JP" altLang="x-none" sz="1200" b="1" i="0" u="none" strike="noStrike" noProof="0" dirty="0" smtClean="0">
                          <a:solidFill>
                            <a:srgbClr val="0093D0"/>
                          </a:solidFill>
                          <a:effectLst/>
                          <a:latin typeface="+mn-lt"/>
                        </a:rPr>
                        <a:t>（</a:t>
                      </a:r>
                      <a:r>
                        <a:rPr lang="x-none" altLang="ja-JP" sz="1200" b="1" i="0" u="none" strike="noStrike" noProof="0" dirty="0" smtClean="0">
                          <a:solidFill>
                            <a:srgbClr val="0093D0"/>
                          </a:solidFill>
                          <a:effectLst/>
                          <a:latin typeface="Symbol" panose="05050102010706020507" pitchFamily="18" charset="2"/>
                        </a:rPr>
                        <a:t>m</a:t>
                      </a:r>
                      <a:r>
                        <a:rPr lang="x-none" altLang="ja-JP" sz="1200" b="1" i="0" u="none" strike="noStrike" noProof="0" dirty="0" smtClean="0">
                          <a:solidFill>
                            <a:srgbClr val="0093D0"/>
                          </a:solidFill>
                          <a:effectLst/>
                          <a:latin typeface="+mn-lt"/>
                        </a:rPr>
                        <a:t>g/day</a:t>
                      </a:r>
                      <a:r>
                        <a:rPr lang="ja-JP" altLang="x-none" sz="1200" b="1" i="0" u="none" strike="noStrike" noProof="0" dirty="0" smtClean="0">
                          <a:solidFill>
                            <a:srgbClr val="0093D0"/>
                          </a:solidFill>
                          <a:effectLst/>
                          <a:latin typeface="+mn-lt"/>
                        </a:rPr>
                        <a:t>）</a:t>
                      </a:r>
                      <a:r>
                        <a:rPr lang="x-none" altLang="ja-JP" sz="1200" b="1" i="0" u="none" strike="noStrike" baseline="30000" noProof="0" dirty="0" smtClean="0">
                          <a:solidFill>
                            <a:srgbClr val="0093D0"/>
                          </a:solidFill>
                          <a:effectLst/>
                          <a:latin typeface="+mn-lt"/>
                        </a:rPr>
                        <a:t>5</a:t>
                      </a:r>
                      <a:endParaRPr lang="ja-JP" altLang="en-US" sz="1200" b="1" i="0" u="none" strike="noStrike" noProof="0" dirty="0">
                        <a:solidFill>
                          <a:srgbClr val="0093D0"/>
                        </a:solidFill>
                        <a:effectLst/>
                        <a:latin typeface="Arial"/>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fontAlgn="ctr"/>
                      <a:r>
                        <a:rPr lang="ja-JP" altLang="x-none" sz="1200" b="1" i="0" u="none" strike="noStrike" noProof="0" smtClean="0">
                          <a:solidFill>
                            <a:srgbClr val="000000"/>
                          </a:solidFill>
                          <a:effectLst/>
                          <a:latin typeface="Arial"/>
                        </a:rPr>
                        <a:t> </a:t>
                      </a:r>
                      <a:endParaRPr lang="ja-JP" altLang="x-none" sz="1200" b="1" i="0" u="none" strike="noStrike" noProof="0">
                        <a:solidFill>
                          <a:srgbClr val="000000"/>
                        </a:solidFill>
                        <a:effectLst/>
                        <a:latin typeface="Arial"/>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b"/>
                      <a:r>
                        <a:rPr lang="x-none" altLang="ja-JP" sz="1200" b="1" i="0" u="none" strike="noStrike" noProof="0" smtClean="0">
                          <a:solidFill>
                            <a:srgbClr val="0093D0"/>
                          </a:solidFill>
                          <a:effectLst/>
                          <a:latin typeface="+mn-lt"/>
                        </a:rPr>
                        <a:t>1</a:t>
                      </a:r>
                      <a:endParaRPr lang="x-none" altLang="ja-JP" sz="1200" b="1" i="0" u="none" strike="noStrike" noProof="0">
                        <a:solidFill>
                          <a:srgbClr val="0093D0"/>
                        </a:solidFill>
                        <a:effectLst/>
                        <a:latin typeface="+mn-lt"/>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b"/>
                      <a:r>
                        <a:rPr lang="x-none" altLang="ja-JP" sz="1200" b="1" i="0" u="none" strike="noStrike" noProof="0" smtClean="0">
                          <a:solidFill>
                            <a:srgbClr val="0093D0"/>
                          </a:solidFill>
                          <a:effectLst/>
                          <a:latin typeface="+mn-lt"/>
                        </a:rPr>
                        <a:t>2.5</a:t>
                      </a:r>
                      <a:endParaRPr lang="ja-JP" altLang="en-US" sz="1200" b="1" i="0" u="none" strike="noStrike" noProof="0">
                        <a:solidFill>
                          <a:srgbClr val="0093D0"/>
                        </a:solidFill>
                        <a:effectLst/>
                        <a:latin typeface="+mn-lt"/>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b"/>
                      <a:r>
                        <a:rPr lang="x-none" altLang="ja-JP" sz="1200" b="1" i="0" u="none" strike="noStrike" noProof="0" dirty="0" smtClean="0">
                          <a:solidFill>
                            <a:srgbClr val="0093D0"/>
                          </a:solidFill>
                          <a:effectLst/>
                          <a:latin typeface="+mn-lt"/>
                        </a:rPr>
                        <a:t>0.75</a:t>
                      </a:r>
                      <a:endParaRPr lang="ja-JP" altLang="en-US" sz="1200" b="1" i="0" u="none" strike="noStrike" noProof="0" dirty="0">
                        <a:solidFill>
                          <a:srgbClr val="0093D0"/>
                        </a:solidFill>
                        <a:effectLst/>
                        <a:latin typeface="+mn-lt"/>
                      </a:endParaRPr>
                    </a:p>
                  </a:txBody>
                  <a:tcPr marL="0" marR="0" marT="0" marB="0" anchor="ctr">
                    <a:lnL w="12700" cap="flat" cmpd="sng" algn="ctr">
                      <a:solidFill>
                        <a:srgbClr val="000000"/>
                      </a:solidFill>
                      <a:prstDash val="solid"/>
                      <a:round/>
                      <a:headEnd type="none" w="med" len="med"/>
                      <a:tailEnd type="none" w="med" len="med"/>
                    </a:lnL>
                  </a:tcPr>
                </a:tc>
                <a:tc>
                  <a:txBody>
                    <a:bodyPr/>
                    <a:lstStyle/>
                    <a:p>
                      <a:pPr algn="ctr" rtl="0" fontAlgn="b"/>
                      <a:r>
                        <a:rPr lang="x-none" altLang="ja-JP" sz="1200" b="1" i="0" u="none" strike="noStrike" noProof="0" smtClean="0">
                          <a:solidFill>
                            <a:srgbClr val="0093D0"/>
                          </a:solidFill>
                          <a:effectLst/>
                          <a:latin typeface="+mn-lt"/>
                        </a:rPr>
                        <a:t>29</a:t>
                      </a:r>
                      <a:endParaRPr lang="ja-JP" altLang="en-US" sz="1200" b="1" i="0" u="none" strike="noStrike" noProof="0">
                        <a:solidFill>
                          <a:srgbClr val="0093D0"/>
                        </a:solidFill>
                        <a:effectLst/>
                        <a:latin typeface="+mn-lt"/>
                      </a:endParaRPr>
                    </a:p>
                  </a:txBody>
                  <a:tcPr marL="0" marR="0" marT="0" marB="0" anchor="ctr">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b"/>
                      <a:r>
                        <a:rPr lang="x-none" altLang="ja-JP" sz="1200" b="1" i="0" u="none" strike="noStrike" noProof="0" smtClean="0">
                          <a:solidFill>
                            <a:srgbClr val="0093D0"/>
                          </a:solidFill>
                          <a:effectLst/>
                          <a:latin typeface="+mn-lt"/>
                        </a:rPr>
                        <a:t>1</a:t>
                      </a:r>
                      <a:endParaRPr lang="x-none" altLang="ja-JP" sz="1200" b="1" i="0" u="none" strike="noStrike" noProof="0">
                        <a:solidFill>
                          <a:srgbClr val="0093D0"/>
                        </a:solidFill>
                        <a:effectLst/>
                        <a:latin typeface="+mn-lt"/>
                      </a:endParaRPr>
                    </a:p>
                  </a:txBody>
                  <a:tcPr marL="0" marR="0" marT="0" marB="0" anchor="ctr">
                    <a:lnL w="12700" cap="flat" cmpd="sng" algn="ctr">
                      <a:solidFill>
                        <a:srgbClr val="000000"/>
                      </a:solidFill>
                      <a:prstDash val="solid"/>
                      <a:round/>
                      <a:headEnd type="none" w="med" len="med"/>
                      <a:tailEnd type="none" w="med" len="med"/>
                    </a:lnL>
                  </a:tcPr>
                </a:tc>
                <a:tc>
                  <a:txBody>
                    <a:bodyPr/>
                    <a:lstStyle/>
                    <a:p>
                      <a:pPr algn="ctr" rtl="0" fontAlgn="b"/>
                      <a:r>
                        <a:rPr lang="x-none" altLang="ja-JP" sz="1200" b="1" i="0" u="none" strike="noStrike" noProof="0" smtClean="0">
                          <a:solidFill>
                            <a:srgbClr val="0093D0"/>
                          </a:solidFill>
                          <a:effectLst/>
                          <a:latin typeface="+mn-lt"/>
                        </a:rPr>
                        <a:t>2.5</a:t>
                      </a:r>
                      <a:endParaRPr lang="ja-JP" altLang="en-US" sz="1200" b="1" i="0" u="none" strike="noStrike" noProof="0">
                        <a:solidFill>
                          <a:srgbClr val="0093D0"/>
                        </a:solidFill>
                        <a:effectLst/>
                        <a:latin typeface="+mn-lt"/>
                      </a:endParaRPr>
                    </a:p>
                  </a:txBody>
                  <a:tcPr marL="0" marR="0" marT="0" marB="0" anchor="ctr">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b"/>
                      <a:r>
                        <a:rPr lang="x-none" altLang="ja-JP" sz="1200" b="1" i="0" u="none" strike="noStrike" noProof="0" smtClean="0">
                          <a:solidFill>
                            <a:srgbClr val="0093D0"/>
                          </a:solidFill>
                          <a:effectLst/>
                          <a:latin typeface="+mn-lt"/>
                        </a:rPr>
                        <a:t>0.75</a:t>
                      </a:r>
                      <a:endParaRPr lang="ja-JP" altLang="en-US" sz="1200" b="1" i="0" u="none" strike="noStrike" noProof="0">
                        <a:solidFill>
                          <a:srgbClr val="0093D0"/>
                        </a:solidFill>
                        <a:effectLst/>
                        <a:latin typeface="+mn-lt"/>
                      </a:endParaRPr>
                    </a:p>
                  </a:txBody>
                  <a:tcPr marL="0" marR="0" marT="0" marB="0" anchor="ctr">
                    <a:lnL w="12700" cap="flat" cmpd="sng" algn="ctr">
                      <a:solidFill>
                        <a:srgbClr val="000000"/>
                      </a:solidFill>
                      <a:prstDash val="solid"/>
                      <a:round/>
                      <a:headEnd type="none" w="med" len="med"/>
                      <a:tailEnd type="none" w="med" len="med"/>
                    </a:lnL>
                  </a:tcPr>
                </a:tc>
                <a:tc>
                  <a:txBody>
                    <a:bodyPr/>
                    <a:lstStyle/>
                    <a:p>
                      <a:pPr algn="ctr" rtl="0" fontAlgn="b"/>
                      <a:r>
                        <a:rPr lang="x-none" altLang="ja-JP" sz="1200" b="1" i="0" u="none" strike="noStrike" noProof="0" dirty="0" smtClean="0">
                          <a:solidFill>
                            <a:srgbClr val="0093D0"/>
                          </a:solidFill>
                          <a:effectLst/>
                          <a:latin typeface="+mn-lt"/>
                        </a:rPr>
                        <a:t>29</a:t>
                      </a:r>
                      <a:endParaRPr lang="ja-JP" altLang="en-US" sz="1200" b="1" i="0" u="none" strike="noStrike" noProof="0" dirty="0">
                        <a:solidFill>
                          <a:srgbClr val="0093D0"/>
                        </a:solidFill>
                        <a:effectLst/>
                        <a:latin typeface="+mn-lt"/>
                      </a:endParaRPr>
                    </a:p>
                  </a:txBody>
                  <a:tcPr marL="0" marR="0" marT="0" marB="0" anchor="ctr">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7"/>
                  </a:ext>
                </a:extLst>
              </a:tr>
            </a:tbl>
          </a:graphicData>
        </a:graphic>
      </p:graphicFrame>
      <p:sp>
        <p:nvSpPr>
          <p:cNvPr id="7" name="TextBox 6"/>
          <p:cNvSpPr txBox="1"/>
          <p:nvPr/>
        </p:nvSpPr>
        <p:spPr bwMode="auto">
          <a:xfrm>
            <a:off x="196280" y="4953744"/>
            <a:ext cx="9433048" cy="1485364"/>
          </a:xfrm>
          <a:prstGeom prst="rect">
            <a:avLst/>
          </a:prstGeom>
          <a:noFill/>
          <a:ln w="9525">
            <a:noFill/>
            <a:round/>
            <a:headEnd/>
            <a:tailEnd/>
          </a:ln>
        </p:spPr>
        <p:txBody>
          <a:bodyPr wrap="square" lIns="90000" tIns="92880" rIns="90000" bIns="45000" rtlCol="0">
            <a:spAutoFit/>
          </a:bodyPr>
          <a:lstStyle/>
          <a:p>
            <a:pPr marL="457200" indent="-457200">
              <a:lnSpc>
                <a:spcPct val="81000"/>
              </a:lnSpc>
              <a:buFont typeface="Times New Roman" pitchFamily="18" charset="0"/>
              <a:buAutoNum type="arabicPeriod"/>
              <a:tabLst>
                <a:tab pos="723900" algn="l"/>
                <a:tab pos="1447800" algn="l"/>
                <a:tab pos="2171700" algn="l"/>
                <a:tab pos="2895600" algn="l"/>
                <a:tab pos="3619500" algn="l"/>
                <a:tab pos="4343400" algn="l"/>
                <a:tab pos="5067300" algn="l"/>
                <a:tab pos="5791200" algn="l"/>
              </a:tabLst>
            </a:pPr>
            <a:r>
              <a:rPr lang="ja-JP" altLang="en-US" sz="1800" dirty="0" smtClean="0">
                <a:solidFill>
                  <a:srgbClr val="4C4C4C"/>
                </a:solidFill>
                <a:latin typeface="Arial"/>
              </a:rPr>
              <a:t>構成</a:t>
            </a:r>
            <a:r>
              <a:rPr lang="ja-JP" altLang="x-none" sz="1800" dirty="0" smtClean="0">
                <a:solidFill>
                  <a:srgbClr val="4C4C4C"/>
                </a:solidFill>
                <a:latin typeface="Arial"/>
              </a:rPr>
              <a:t>成分の最大一日摂取量</a:t>
            </a:r>
            <a:r>
              <a:rPr lang="ja-JP" altLang="x-none" sz="1800" dirty="0" smtClean="0">
                <a:solidFill>
                  <a:schemeClr val="tx1"/>
                </a:solidFill>
                <a:latin typeface="Arial"/>
              </a:rPr>
              <a:t>（</a:t>
            </a:r>
            <a:r>
              <a:rPr lang="x-none" altLang="ja-JP" sz="1800" dirty="0" smtClean="0">
                <a:solidFill>
                  <a:schemeClr val="tx1"/>
                </a:solidFill>
                <a:latin typeface="Arial"/>
              </a:rPr>
              <a:t>MDI</a:t>
            </a:r>
            <a:r>
              <a:rPr lang="ja-JP" altLang="x-none" sz="1800" dirty="0" smtClean="0">
                <a:solidFill>
                  <a:schemeClr val="tx1"/>
                </a:solidFill>
                <a:latin typeface="Arial"/>
              </a:rPr>
              <a:t>）を</a:t>
            </a:r>
            <a:r>
              <a:rPr lang="x-none" altLang="ja-JP" sz="1800" dirty="0" smtClean="0">
                <a:solidFill>
                  <a:schemeClr val="tx1"/>
                </a:solidFill>
                <a:latin typeface="Arial"/>
              </a:rPr>
              <a:t>g</a:t>
            </a:r>
            <a:r>
              <a:rPr lang="ja-JP" altLang="x-none" sz="1800" dirty="0" smtClean="0">
                <a:solidFill>
                  <a:schemeClr val="tx1"/>
                </a:solidFill>
                <a:latin typeface="Arial"/>
              </a:rPr>
              <a:t>で表示</a:t>
            </a:r>
            <a:r>
              <a:rPr lang="ja-JP" altLang="en-US" sz="1800" dirty="0">
                <a:solidFill>
                  <a:schemeClr val="tx1"/>
                </a:solidFill>
                <a:latin typeface="Arial"/>
              </a:rPr>
              <a:t>。</a:t>
            </a:r>
            <a:endParaRPr lang="ja-JP" altLang="x-none" sz="1800" dirty="0" smtClean="0">
              <a:solidFill>
                <a:schemeClr val="tx1"/>
              </a:solidFill>
              <a:latin typeface="Arial"/>
            </a:endParaRPr>
          </a:p>
          <a:p>
            <a:pPr marL="457200" indent="-457200">
              <a:lnSpc>
                <a:spcPct val="81000"/>
              </a:lnSpc>
              <a:buFont typeface="Times New Roman" pitchFamily="18" charset="0"/>
              <a:buAutoNum type="arabicPeriod"/>
              <a:tabLst>
                <a:tab pos="723900" algn="l"/>
                <a:tab pos="1447800" algn="l"/>
                <a:tab pos="2171700" algn="l"/>
                <a:tab pos="2895600" algn="l"/>
                <a:tab pos="3619500" algn="l"/>
                <a:tab pos="4343400" algn="l"/>
                <a:tab pos="5067300" algn="l"/>
                <a:tab pos="5791200" algn="l"/>
              </a:tabLst>
            </a:pPr>
            <a:r>
              <a:rPr lang="ja-JP" altLang="x-none" sz="1800" dirty="0" smtClean="0">
                <a:solidFill>
                  <a:schemeClr val="tx1"/>
                </a:solidFill>
                <a:latin typeface="Arial"/>
              </a:rPr>
              <a:t>元素不純物の濃度（</a:t>
            </a:r>
            <a:r>
              <a:rPr lang="x-none" altLang="ja-JP" sz="1800" dirty="0" smtClean="0">
                <a:solidFill>
                  <a:schemeClr val="tx1"/>
                </a:solidFill>
                <a:latin typeface="Arial"/>
              </a:rPr>
              <a:t>C</a:t>
            </a:r>
            <a:r>
              <a:rPr lang="ja-JP" altLang="x-none" sz="1800" dirty="0" smtClean="0">
                <a:solidFill>
                  <a:schemeClr val="tx1"/>
                </a:solidFill>
                <a:latin typeface="Arial"/>
              </a:rPr>
              <a:t>）を</a:t>
            </a:r>
            <a:r>
              <a:rPr lang="x-none" altLang="ja-JP" sz="1800" dirty="0" smtClean="0">
                <a:solidFill>
                  <a:schemeClr val="tx1"/>
                </a:solidFill>
                <a:latin typeface="Arial"/>
              </a:rPr>
              <a:t>1g</a:t>
            </a:r>
            <a:r>
              <a:rPr lang="ja-JP" altLang="x-none" sz="1800" dirty="0" smtClean="0">
                <a:solidFill>
                  <a:schemeClr val="tx1"/>
                </a:solidFill>
                <a:latin typeface="Arial"/>
              </a:rPr>
              <a:t>あたりの</a:t>
            </a:r>
            <a:r>
              <a:rPr lang="x-none" altLang="ja-JP" sz="1800" dirty="0">
                <a:solidFill>
                  <a:schemeClr val="tx1"/>
                </a:solidFill>
              </a:rPr>
              <a:t>µg</a:t>
            </a:r>
            <a:r>
              <a:rPr lang="ja-JP" altLang="x-none" sz="1800" dirty="0" smtClean="0">
                <a:solidFill>
                  <a:schemeClr val="tx1"/>
                </a:solidFill>
                <a:latin typeface="Arial"/>
              </a:rPr>
              <a:t>で表示。  </a:t>
            </a:r>
          </a:p>
          <a:p>
            <a:pPr marL="457200" indent="-457200">
              <a:lnSpc>
                <a:spcPct val="81000"/>
              </a:lnSpc>
              <a:buFont typeface="Times New Roman" pitchFamily="18" charset="0"/>
              <a:buAutoNum type="arabicPeriod"/>
              <a:tabLst>
                <a:tab pos="723900" algn="l"/>
                <a:tab pos="1447800" algn="l"/>
                <a:tab pos="2171700" algn="l"/>
                <a:tab pos="2895600" algn="l"/>
                <a:tab pos="3619500" algn="l"/>
                <a:tab pos="4343400" algn="l"/>
                <a:tab pos="5067300" algn="l"/>
                <a:tab pos="5791200" algn="l"/>
              </a:tabLst>
            </a:pPr>
            <a:r>
              <a:rPr lang="ja-JP" altLang="en-US" sz="1800" dirty="0" smtClean="0">
                <a:solidFill>
                  <a:schemeClr val="tx1"/>
                </a:solidFill>
                <a:latin typeface="Arial"/>
              </a:rPr>
              <a:t>構成</a:t>
            </a:r>
            <a:r>
              <a:rPr lang="ja-JP" altLang="x-none" sz="1800" dirty="0" smtClean="0">
                <a:solidFill>
                  <a:schemeClr val="tx1"/>
                </a:solidFill>
                <a:latin typeface="Arial"/>
              </a:rPr>
              <a:t>成分からの元素不純物の摂取量（</a:t>
            </a:r>
            <a:r>
              <a:rPr lang="x-none" altLang="ja-JP" sz="1800" dirty="0" smtClean="0">
                <a:solidFill>
                  <a:schemeClr val="tx1"/>
                </a:solidFill>
                <a:latin typeface="Arial"/>
              </a:rPr>
              <a:t>MDI*C</a:t>
            </a:r>
            <a:r>
              <a:rPr lang="ja-JP" altLang="x-none" sz="1800" dirty="0" smtClean="0">
                <a:solidFill>
                  <a:schemeClr val="tx1"/>
                </a:solidFill>
                <a:latin typeface="Arial"/>
              </a:rPr>
              <a:t>）を</a:t>
            </a:r>
            <a:r>
              <a:rPr lang="x-none" altLang="ja-JP" sz="1800" dirty="0">
                <a:solidFill>
                  <a:schemeClr val="tx1"/>
                </a:solidFill>
              </a:rPr>
              <a:t>µg</a:t>
            </a:r>
            <a:r>
              <a:rPr lang="ja-JP" altLang="x-none" sz="1800" dirty="0" smtClean="0">
                <a:solidFill>
                  <a:schemeClr val="tx1"/>
                </a:solidFill>
                <a:latin typeface="Arial"/>
              </a:rPr>
              <a:t>で表示。</a:t>
            </a:r>
          </a:p>
          <a:p>
            <a:pPr marL="457200" indent="-457200">
              <a:lnSpc>
                <a:spcPct val="81000"/>
              </a:lnSpc>
              <a:buFont typeface="Times New Roman" pitchFamily="18" charset="0"/>
              <a:buAutoNum type="arabicPeriod"/>
              <a:tabLst>
                <a:tab pos="723900" algn="l"/>
                <a:tab pos="1447800" algn="l"/>
                <a:tab pos="2171700" algn="l"/>
                <a:tab pos="2895600" algn="l"/>
                <a:tab pos="3619500" algn="l"/>
                <a:tab pos="4343400" algn="l"/>
                <a:tab pos="5067300" algn="l"/>
                <a:tab pos="5791200" algn="l"/>
              </a:tabLst>
            </a:pPr>
            <a:r>
              <a:rPr lang="ja-JP" altLang="x-none" sz="1800" dirty="0" smtClean="0">
                <a:solidFill>
                  <a:schemeClr val="tx1"/>
                </a:solidFill>
                <a:latin typeface="Arial"/>
              </a:rPr>
              <a:t>製剤中の元素不純物の総摂取量は、</a:t>
            </a:r>
            <a:r>
              <a:rPr lang="ja-JP" altLang="en-US" sz="1800" dirty="0" smtClean="0">
                <a:solidFill>
                  <a:schemeClr val="tx1"/>
                </a:solidFill>
                <a:latin typeface="Arial"/>
              </a:rPr>
              <a:t>構成</a:t>
            </a:r>
            <a:r>
              <a:rPr lang="ja-JP" altLang="x-none" sz="1800" dirty="0" smtClean="0">
                <a:solidFill>
                  <a:schemeClr val="tx1"/>
                </a:solidFill>
                <a:latin typeface="Arial"/>
              </a:rPr>
              <a:t>成分からの元素不純物の摂取量の合計である。</a:t>
            </a:r>
          </a:p>
          <a:p>
            <a:pPr marL="457200" indent="-457200">
              <a:lnSpc>
                <a:spcPct val="81000"/>
              </a:lnSpc>
              <a:buFont typeface="Times New Roman" pitchFamily="18" charset="0"/>
              <a:buAutoNum type="arabicPeriod"/>
              <a:tabLst>
                <a:tab pos="723900" algn="l"/>
                <a:tab pos="1447800" algn="l"/>
                <a:tab pos="2171700" algn="l"/>
                <a:tab pos="2895600" algn="l"/>
                <a:tab pos="3619500" algn="l"/>
                <a:tab pos="4343400" algn="l"/>
                <a:tab pos="5067300" algn="l"/>
                <a:tab pos="5791200" algn="l"/>
              </a:tabLst>
            </a:pPr>
            <a:r>
              <a:rPr lang="ja-JP" altLang="x-none" sz="1800" dirty="0" smtClean="0">
                <a:solidFill>
                  <a:schemeClr val="tx1"/>
                </a:solidFill>
                <a:latin typeface="Arial"/>
              </a:rPr>
              <a:t>ヒ素については、容器からの</a:t>
            </a:r>
            <a:r>
              <a:rPr lang="ja-JP" altLang="en-US" sz="1800" dirty="0" smtClean="0">
                <a:solidFill>
                  <a:schemeClr val="tx1"/>
                </a:solidFill>
                <a:latin typeface="Arial"/>
              </a:rPr>
              <a:t>混入分</a:t>
            </a:r>
            <a:r>
              <a:rPr lang="ja-JP" altLang="x-none" sz="1800" dirty="0" smtClean="0">
                <a:solidFill>
                  <a:schemeClr val="tx1"/>
                </a:solidFill>
                <a:latin typeface="Arial"/>
              </a:rPr>
              <a:t>を考慮した調節後の</a:t>
            </a:r>
            <a:r>
              <a:rPr lang="x-none" altLang="ja-JP" sz="1800" dirty="0" smtClean="0">
                <a:solidFill>
                  <a:schemeClr val="tx1"/>
                </a:solidFill>
                <a:latin typeface="Arial"/>
              </a:rPr>
              <a:t>PDE</a:t>
            </a:r>
            <a:r>
              <a:rPr lang="ja-JP" altLang="en-US" sz="1800" dirty="0" smtClean="0">
                <a:solidFill>
                  <a:schemeClr val="tx1"/>
                </a:solidFill>
                <a:latin typeface="Arial"/>
              </a:rPr>
              <a:t>値</a:t>
            </a:r>
            <a:r>
              <a:rPr lang="ja-JP" altLang="x-none" sz="1800" dirty="0" smtClean="0">
                <a:solidFill>
                  <a:schemeClr val="tx1"/>
                </a:solidFill>
                <a:latin typeface="Arial"/>
              </a:rPr>
              <a:t>を用いる。</a:t>
            </a:r>
            <a:endParaRPr lang="en-US" altLang="ja-JP" sz="1800" dirty="0" smtClean="0">
              <a:solidFill>
                <a:schemeClr val="tx1"/>
              </a:solidFill>
              <a:latin typeface="Arial"/>
            </a:endParaRPr>
          </a:p>
          <a:p>
            <a:pPr>
              <a:lnSpc>
                <a:spcPct val="81000"/>
              </a:lnSpc>
              <a:tabLst>
                <a:tab pos="723900" algn="l"/>
                <a:tab pos="1447800" algn="l"/>
                <a:tab pos="2171700" algn="l"/>
                <a:tab pos="2895600" algn="l"/>
                <a:tab pos="3619500" algn="l"/>
                <a:tab pos="4343400" algn="l"/>
                <a:tab pos="5067300" algn="l"/>
                <a:tab pos="5791200" algn="l"/>
              </a:tabLst>
            </a:pPr>
            <a:endParaRPr lang="ja-JP" altLang="en-US" sz="1800" dirty="0">
              <a:solidFill>
                <a:schemeClr val="tx1"/>
              </a:solidFill>
              <a:latin typeface="Arial"/>
            </a:endParaRPr>
          </a:p>
        </p:txBody>
      </p:sp>
    </p:spTree>
    <p:extLst>
      <p:ext uri="{BB962C8B-B14F-4D97-AF65-F5344CB8AC3E}">
        <p14:creationId xmlns:p14="http://schemas.microsoft.com/office/powerpoint/2010/main" val="3685084180"/>
      </p:ext>
    </p:extLst>
  </p:cSld>
  <p:clrMapOvr>
    <a:masterClrMapping/>
  </p:clrMapOvr>
  <mc:AlternateContent xmlns:mc="http://schemas.openxmlformats.org/markup-compatibility/2006" xmlns:p14="http://schemas.microsoft.com/office/powerpoint/2010/main">
    <mc:Choice Requires="p14">
      <p:transition p14:dur="250">
        <p:wipe/>
      </p:transition>
    </mc:Choice>
    <mc:Fallback xmlns="">
      <p:transition>
        <p:wipe/>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05008" y="1137320"/>
            <a:ext cx="8566150" cy="982817"/>
          </a:xfrm>
        </p:spPr>
        <p:txBody>
          <a:bodyPr rtlCol="0"/>
          <a:lstStyle/>
          <a:p>
            <a:pPr algn="ctr"/>
            <a:r>
              <a:rPr lang="ja-JP" altLang="x-none" dirty="0" smtClean="0">
                <a:ea typeface="+mn-ea"/>
              </a:rPr>
              <a:t>吸入剤の例：オプション</a:t>
            </a:r>
            <a:r>
              <a:rPr lang="x-none" altLang="ja-JP" dirty="0" smtClean="0">
                <a:ea typeface="+mn-ea"/>
              </a:rPr>
              <a:t>2b</a:t>
            </a:r>
            <a:r>
              <a:rPr lang="en-US" altLang="ja-JP" dirty="0" smtClean="0">
                <a:ea typeface="+mn-ea"/>
              </a:rPr>
              <a:t/>
            </a:r>
            <a:br>
              <a:rPr lang="en-US" altLang="ja-JP" dirty="0" smtClean="0">
                <a:ea typeface="+mn-ea"/>
              </a:rPr>
            </a:br>
            <a:r>
              <a:rPr lang="ja-JP" altLang="en-US" dirty="0"/>
              <a:t>取り得る</a:t>
            </a:r>
            <a:r>
              <a:rPr lang="ja-JP" altLang="x-none" dirty="0" smtClean="0">
                <a:ea typeface="+mn-ea"/>
              </a:rPr>
              <a:t>濃度</a:t>
            </a:r>
            <a:endParaRPr lang="ja-JP" altLang="x-none" dirty="0">
              <a:ea typeface="+mn-ea"/>
            </a:endParaRPr>
          </a:p>
        </p:txBody>
      </p:sp>
      <p:graphicFrame>
        <p:nvGraphicFramePr>
          <p:cNvPr id="3" name="Table 2"/>
          <p:cNvGraphicFramePr>
            <a:graphicFrameLocks noGrp="1"/>
          </p:cNvGraphicFramePr>
          <p:nvPr>
            <p:extLst/>
          </p:nvPr>
        </p:nvGraphicFramePr>
        <p:xfrm>
          <a:off x="1060376" y="2464446"/>
          <a:ext cx="7488832" cy="2771634"/>
        </p:xfrm>
        <a:graphic>
          <a:graphicData uri="http://schemas.openxmlformats.org/drawingml/2006/table">
            <a:tbl>
              <a:tblPr firstRow="1" firstCol="1" lastRow="1" lastCol="1" bandRow="1" bandCol="1">
                <a:tableStyleId>{5C22544A-7EE6-4342-B048-85BDC9FD1C3A}</a:tableStyleId>
              </a:tblPr>
              <a:tblGrid>
                <a:gridCol w="3168352">
                  <a:extLst>
                    <a:ext uri="{9D8B030D-6E8A-4147-A177-3AD203B41FA5}">
                      <a16:colId xmlns:a16="http://schemas.microsoft.com/office/drawing/2014/main" xmlns="" val="20000"/>
                    </a:ext>
                  </a:extLst>
                </a:gridCol>
                <a:gridCol w="1296144">
                  <a:extLst>
                    <a:ext uri="{9D8B030D-6E8A-4147-A177-3AD203B41FA5}">
                      <a16:colId xmlns:a16="http://schemas.microsoft.com/office/drawing/2014/main" xmlns="" val="20001"/>
                    </a:ext>
                  </a:extLst>
                </a:gridCol>
                <a:gridCol w="1008112">
                  <a:extLst>
                    <a:ext uri="{9D8B030D-6E8A-4147-A177-3AD203B41FA5}">
                      <a16:colId xmlns:a16="http://schemas.microsoft.com/office/drawing/2014/main" xmlns="" val="20002"/>
                    </a:ext>
                  </a:extLst>
                </a:gridCol>
                <a:gridCol w="936104">
                  <a:extLst>
                    <a:ext uri="{9D8B030D-6E8A-4147-A177-3AD203B41FA5}">
                      <a16:colId xmlns:a16="http://schemas.microsoft.com/office/drawing/2014/main" xmlns="" val="20003"/>
                    </a:ext>
                  </a:extLst>
                </a:gridCol>
                <a:gridCol w="1080120">
                  <a:extLst>
                    <a:ext uri="{9D8B030D-6E8A-4147-A177-3AD203B41FA5}">
                      <a16:colId xmlns:a16="http://schemas.microsoft.com/office/drawing/2014/main" xmlns="" val="20004"/>
                    </a:ext>
                  </a:extLst>
                </a:gridCol>
              </a:tblGrid>
              <a:tr h="425980">
                <a:tc>
                  <a:txBody>
                    <a:bodyPr/>
                    <a:lstStyle/>
                    <a:p>
                      <a:pPr algn="ctr" rtl="0" fontAlgn="ctr"/>
                      <a:r>
                        <a:rPr lang="ja-JP" altLang="en-US" sz="2000" b="1" i="0" u="none" strike="noStrike" noProof="0" dirty="0" smtClean="0">
                          <a:solidFill>
                            <a:srgbClr val="0093D0"/>
                          </a:solidFill>
                          <a:effectLst/>
                          <a:latin typeface="Arial"/>
                        </a:rPr>
                        <a:t>構成</a:t>
                      </a:r>
                      <a:r>
                        <a:rPr lang="ja-JP" altLang="x-none" sz="2000" b="1" i="0" u="none" strike="noStrike" noProof="0" dirty="0" smtClean="0">
                          <a:solidFill>
                            <a:srgbClr val="0093D0"/>
                          </a:solidFill>
                          <a:effectLst/>
                          <a:latin typeface="Arial"/>
                        </a:rPr>
                        <a:t>成分</a:t>
                      </a:r>
                      <a:endParaRPr lang="ja-JP" altLang="x-none" sz="2000" b="1" i="0" u="none" strike="noStrike" noProof="0" dirty="0">
                        <a:solidFill>
                          <a:srgbClr val="0093D0"/>
                        </a:solidFill>
                        <a:effectLst/>
                        <a:latin typeface="Arial"/>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gridSpan="4">
                  <a:txBody>
                    <a:bodyPr/>
                    <a:lstStyle/>
                    <a:p>
                      <a:pPr algn="ctr" rtl="0" fontAlgn="ctr"/>
                      <a:r>
                        <a:rPr lang="ja-JP" altLang="x-none" sz="2000" b="1" i="0" u="none" strike="noStrike" noProof="0" smtClean="0">
                          <a:solidFill>
                            <a:srgbClr val="0093D0"/>
                          </a:solidFill>
                          <a:effectLst/>
                          <a:latin typeface="Arial"/>
                        </a:rPr>
                        <a:t>潜在的濃度（</a:t>
                      </a:r>
                      <a:r>
                        <a:rPr lang="x-none" altLang="ja-JP" sz="2000" b="1" i="0" u="none" strike="noStrike" noProof="0" smtClean="0">
                          <a:solidFill>
                            <a:srgbClr val="0093D0"/>
                          </a:solidFill>
                          <a:effectLst/>
                          <a:latin typeface="Arial"/>
                        </a:rPr>
                        <a:t>µg/g</a:t>
                      </a:r>
                      <a:r>
                        <a:rPr lang="ja-JP" altLang="x-none" sz="2000" b="1" i="0" u="none" strike="noStrike" noProof="0" smtClean="0">
                          <a:solidFill>
                            <a:srgbClr val="0093D0"/>
                          </a:solidFill>
                          <a:effectLst/>
                          <a:latin typeface="Arial"/>
                        </a:rPr>
                        <a:t>）</a:t>
                      </a:r>
                      <a:endParaRPr lang="ja-JP" altLang="x-none" sz="2000" b="1" i="0" u="none" strike="noStrike" noProof="0">
                        <a:solidFill>
                          <a:srgbClr val="0093D0"/>
                        </a:solidFill>
                        <a:effectLst/>
                        <a:latin typeface="Arial"/>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pPr rtl="0"/>
                      <a:endParaRPr lang="en-US"/>
                    </a:p>
                  </a:txBody>
                  <a:tcPr/>
                </a:tc>
                <a:tc hMerge="1">
                  <a:txBody>
                    <a:bodyPr/>
                    <a:lstStyle/>
                    <a:p>
                      <a:pPr rtl="0"/>
                      <a:endParaRPr lang="en-US"/>
                    </a:p>
                  </a:txBody>
                  <a:tcPr/>
                </a:tc>
                <a:tc hMerge="1">
                  <a:txBody>
                    <a:bodyPr/>
                    <a:lstStyle/>
                    <a:p>
                      <a:pPr rtl="0"/>
                      <a:endParaRPr lang="en-US"/>
                    </a:p>
                  </a:txBody>
                  <a:tcPr/>
                </a:tc>
                <a:extLst>
                  <a:ext uri="{0D108BD9-81ED-4DB2-BD59-A6C34878D82A}">
                    <a16:rowId xmlns:a16="http://schemas.microsoft.com/office/drawing/2014/main" xmlns="" val="10000"/>
                  </a:ext>
                </a:extLst>
              </a:tr>
              <a:tr h="295776">
                <a:tc>
                  <a:txBody>
                    <a:bodyPr/>
                    <a:lstStyle/>
                    <a:p>
                      <a:pPr algn="ctr" rtl="0" fontAlgn="ctr"/>
                      <a:r>
                        <a:rPr lang="ja-JP" altLang="x-none" sz="2000" b="1" i="0" u="none" strike="noStrike" noProof="0" smtClean="0">
                          <a:solidFill>
                            <a:srgbClr val="0093D0"/>
                          </a:solidFill>
                          <a:effectLst/>
                          <a:latin typeface="Arial"/>
                        </a:rPr>
                        <a:t> </a:t>
                      </a:r>
                      <a:endParaRPr lang="ja-JP" altLang="x-none" sz="2000" b="1" i="0" u="none" strike="noStrike" noProof="0">
                        <a:solidFill>
                          <a:srgbClr val="0093D0"/>
                        </a:solidFill>
                        <a:effectLst/>
                        <a:latin typeface="Arial"/>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x-none" altLang="ja-JP" sz="2000" b="1" i="0" u="none" strike="noStrike" noProof="0" smtClean="0">
                          <a:solidFill>
                            <a:srgbClr val="0093D0"/>
                          </a:solidFill>
                          <a:effectLst/>
                          <a:latin typeface="Arial"/>
                        </a:rPr>
                        <a:t>Pd</a:t>
                      </a:r>
                      <a:endParaRPr lang="ja-JP" altLang="en-US" sz="2000" b="1" i="0" u="none" strike="noStrike" noProof="0">
                        <a:solidFill>
                          <a:srgbClr val="0093D0"/>
                        </a:solidFill>
                        <a:effectLst/>
                        <a:latin typeface="Arial"/>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x-none" altLang="ja-JP" sz="2000" b="1" i="0" u="none" strike="noStrike" noProof="0" smtClean="0">
                          <a:solidFill>
                            <a:srgbClr val="0093D0"/>
                          </a:solidFill>
                          <a:effectLst/>
                          <a:latin typeface="Arial"/>
                        </a:rPr>
                        <a:t>Co</a:t>
                      </a:r>
                      <a:endParaRPr lang="ja-JP" altLang="en-US" sz="2000" b="1" i="0" u="none" strike="noStrike" noProof="0">
                        <a:solidFill>
                          <a:srgbClr val="0093D0"/>
                        </a:solidFill>
                        <a:effectLst/>
                        <a:latin typeface="Arial"/>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x-none" altLang="ja-JP" sz="2000" b="1" i="0" u="none" strike="noStrike" noProof="0" smtClean="0">
                          <a:solidFill>
                            <a:srgbClr val="0093D0"/>
                          </a:solidFill>
                          <a:effectLst/>
                          <a:latin typeface="Arial"/>
                        </a:rPr>
                        <a:t>V</a:t>
                      </a:r>
                      <a:endParaRPr lang="x-none" altLang="ja-JP" sz="2000" b="1" i="0" u="none" strike="noStrike" noProof="0">
                        <a:solidFill>
                          <a:srgbClr val="0093D0"/>
                        </a:solidFill>
                        <a:effectLst/>
                        <a:latin typeface="Arial"/>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x-none" altLang="ja-JP" sz="2000" b="1" i="0" u="none" strike="noStrike" noProof="0" smtClean="0">
                          <a:solidFill>
                            <a:srgbClr val="0093D0"/>
                          </a:solidFill>
                          <a:effectLst/>
                          <a:latin typeface="Arial"/>
                        </a:rPr>
                        <a:t>Cu</a:t>
                      </a:r>
                      <a:endParaRPr lang="ja-JP" altLang="en-US" sz="2000" b="1" i="0" u="none" strike="noStrike" noProof="0">
                        <a:solidFill>
                          <a:srgbClr val="0093D0"/>
                        </a:solidFill>
                        <a:effectLst/>
                        <a:latin typeface="Arial"/>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10001"/>
                  </a:ext>
                </a:extLst>
              </a:tr>
              <a:tr h="352412">
                <a:tc>
                  <a:txBody>
                    <a:bodyPr/>
                    <a:lstStyle/>
                    <a:p>
                      <a:pPr marL="0" marR="0" algn="ctr" rtl="0">
                        <a:spcBef>
                          <a:spcPts val="0"/>
                        </a:spcBef>
                        <a:spcAft>
                          <a:spcPts val="0"/>
                        </a:spcAft>
                      </a:pPr>
                      <a:r>
                        <a:rPr lang="ja-JP" altLang="x-none" sz="2200" b="0" noProof="0" dirty="0" smtClean="0">
                          <a:solidFill>
                            <a:srgbClr val="0093D0"/>
                          </a:solidFill>
                          <a:effectLst/>
                        </a:rPr>
                        <a:t>原薬</a:t>
                      </a:r>
                      <a:endParaRPr lang="ja-JP" altLang="en-US" sz="2200" b="0" noProof="0" dirty="0">
                        <a:solidFill>
                          <a:srgbClr val="0093D0"/>
                        </a:solidFill>
                        <a:effectLst/>
                        <a:latin typeface="Times New Roman"/>
                        <a:ea typeface="MS Mincho"/>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b"/>
                      <a:r>
                        <a:rPr lang="x-none" altLang="ja-JP" sz="2200" b="0" i="0" u="none" strike="noStrike" noProof="0" smtClean="0">
                          <a:solidFill>
                            <a:srgbClr val="0093D0"/>
                          </a:solidFill>
                          <a:effectLst/>
                          <a:latin typeface="+mn-lt"/>
                        </a:rPr>
                        <a:t>0</a:t>
                      </a:r>
                      <a:endParaRPr lang="x-none" altLang="ja-JP" sz="2200" b="0" i="0" u="none" strike="noStrike" noProof="0">
                        <a:solidFill>
                          <a:srgbClr val="0093D0"/>
                        </a:solidFill>
                        <a:effectLst/>
                        <a:latin typeface="+mn-lt"/>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b"/>
                      <a:r>
                        <a:rPr lang="x-none" altLang="ja-JP" sz="2200" b="0" i="0" u="none" strike="noStrike" noProof="0" smtClean="0">
                          <a:solidFill>
                            <a:srgbClr val="0093D0"/>
                          </a:solidFill>
                          <a:effectLst/>
                          <a:latin typeface="+mn-lt"/>
                        </a:rPr>
                        <a:t>0</a:t>
                      </a:r>
                      <a:endParaRPr lang="ja-JP" altLang="en-US" sz="2200" b="0" i="0" u="none" strike="noStrike" noProof="0">
                        <a:solidFill>
                          <a:srgbClr val="0093D0"/>
                        </a:solidFill>
                        <a:effectLst/>
                        <a:latin typeface="+mn-lt"/>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b"/>
                      <a:r>
                        <a:rPr lang="x-none" altLang="ja-JP" sz="2200" b="0" i="0" u="none" strike="noStrike" noProof="0" smtClean="0">
                          <a:solidFill>
                            <a:srgbClr val="0093D0"/>
                          </a:solidFill>
                          <a:effectLst/>
                          <a:latin typeface="+mn-lt"/>
                        </a:rPr>
                        <a:t>10</a:t>
                      </a:r>
                      <a:endParaRPr lang="ja-JP" altLang="en-US" sz="2200" b="0" i="0" u="none" strike="noStrike" noProof="0">
                        <a:solidFill>
                          <a:srgbClr val="0093D0"/>
                        </a:solidFill>
                        <a:effectLst/>
                        <a:latin typeface="+mn-lt"/>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b"/>
                      <a:r>
                        <a:rPr lang="x-none" altLang="ja-JP" sz="2200" b="0" i="0" u="none" strike="noStrike" noProof="0" smtClean="0">
                          <a:solidFill>
                            <a:srgbClr val="0093D0"/>
                          </a:solidFill>
                          <a:effectLst/>
                          <a:latin typeface="+mn-lt"/>
                        </a:rPr>
                        <a:t>10</a:t>
                      </a:r>
                      <a:endParaRPr lang="x-none" altLang="ja-JP" sz="2200" b="0" i="0" u="none" strike="noStrike" noProof="0">
                        <a:solidFill>
                          <a:srgbClr val="0093D0"/>
                        </a:solidFill>
                        <a:effectLst/>
                        <a:latin typeface="+mn-lt"/>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10002"/>
                  </a:ext>
                </a:extLst>
              </a:tr>
              <a:tr h="295776">
                <a:tc>
                  <a:txBody>
                    <a:bodyPr/>
                    <a:lstStyle/>
                    <a:p>
                      <a:pPr marL="0" marR="0" algn="ctr" rtl="0">
                        <a:spcBef>
                          <a:spcPts val="0"/>
                        </a:spcBef>
                        <a:spcAft>
                          <a:spcPts val="0"/>
                        </a:spcAft>
                      </a:pPr>
                      <a:r>
                        <a:rPr lang="ja-JP" altLang="x-none" sz="2200" b="0" noProof="0" smtClean="0">
                          <a:solidFill>
                            <a:srgbClr val="0093D0"/>
                          </a:solidFill>
                          <a:effectLst/>
                          <a:latin typeface="+mn-lt"/>
                          <a:ea typeface="+mn-ea"/>
                        </a:rPr>
                        <a:t>ポリソルベート</a:t>
                      </a:r>
                      <a:endParaRPr lang="ja-JP" altLang="en-US" sz="2200" b="0" noProof="0">
                        <a:solidFill>
                          <a:srgbClr val="0093D0"/>
                        </a:solidFill>
                        <a:effectLst/>
                        <a:latin typeface="Times New Roman"/>
                        <a:ea typeface="MS Mincho"/>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b"/>
                      <a:r>
                        <a:rPr lang="x-none" altLang="ja-JP" sz="2200" b="0" i="0" u="none" strike="noStrike" noProof="0" smtClean="0">
                          <a:solidFill>
                            <a:srgbClr val="0093D0"/>
                          </a:solidFill>
                          <a:effectLst/>
                          <a:latin typeface="+mn-lt"/>
                        </a:rPr>
                        <a:t>1.0</a:t>
                      </a:r>
                      <a:endParaRPr lang="x-none" altLang="ja-JP" sz="2200" b="0" i="0" u="none" strike="noStrike" noProof="0">
                        <a:solidFill>
                          <a:srgbClr val="0093D0"/>
                        </a:solidFill>
                        <a:effectLst/>
                        <a:latin typeface="+mn-lt"/>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b"/>
                      <a:r>
                        <a:rPr lang="x-none" altLang="ja-JP" sz="2200" b="0" i="0" u="none" strike="noStrike" noProof="0" smtClean="0">
                          <a:solidFill>
                            <a:srgbClr val="0093D0"/>
                          </a:solidFill>
                          <a:effectLst/>
                          <a:latin typeface="+mn-lt"/>
                        </a:rPr>
                        <a:t>1.0</a:t>
                      </a:r>
                      <a:endParaRPr lang="ja-JP" altLang="en-US" sz="2200" b="0" i="0" u="none" strike="noStrike" noProof="0">
                        <a:solidFill>
                          <a:srgbClr val="0093D0"/>
                        </a:solidFill>
                        <a:effectLst/>
                        <a:latin typeface="+mn-lt"/>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b"/>
                      <a:r>
                        <a:rPr lang="x-none" altLang="ja-JP" sz="2200" b="0" i="0" u="none" strike="noStrike" noProof="0" smtClean="0">
                          <a:solidFill>
                            <a:srgbClr val="0093D0"/>
                          </a:solidFill>
                          <a:effectLst/>
                          <a:latin typeface="+mn-lt"/>
                        </a:rPr>
                        <a:t>0</a:t>
                      </a:r>
                      <a:endParaRPr lang="ja-JP" altLang="en-US" sz="2200" b="0" i="0" u="none" strike="noStrike" noProof="0">
                        <a:solidFill>
                          <a:srgbClr val="0093D0"/>
                        </a:solidFill>
                        <a:effectLst/>
                        <a:latin typeface="+mn-lt"/>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b"/>
                      <a:r>
                        <a:rPr lang="x-none" altLang="ja-JP" sz="2200" b="0" i="0" u="none" strike="noStrike" noProof="0" smtClean="0">
                          <a:solidFill>
                            <a:srgbClr val="0093D0"/>
                          </a:solidFill>
                          <a:effectLst/>
                          <a:latin typeface="+mn-lt"/>
                        </a:rPr>
                        <a:t>0</a:t>
                      </a:r>
                      <a:endParaRPr lang="ja-JP" altLang="en-US" sz="2200" b="0" i="0" u="none" strike="noStrike" noProof="0">
                        <a:solidFill>
                          <a:srgbClr val="0093D0"/>
                        </a:solidFill>
                        <a:effectLst/>
                        <a:latin typeface="+mn-lt"/>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10003"/>
                  </a:ext>
                </a:extLst>
              </a:tr>
              <a:tr h="301063">
                <a:tc>
                  <a:txBody>
                    <a:bodyPr/>
                    <a:lstStyle/>
                    <a:p>
                      <a:pPr marL="0" marR="0" algn="ctr" rtl="0">
                        <a:spcBef>
                          <a:spcPts val="0"/>
                        </a:spcBef>
                        <a:spcAft>
                          <a:spcPts val="0"/>
                        </a:spcAft>
                      </a:pPr>
                      <a:r>
                        <a:rPr lang="ja-JP" altLang="x-none" sz="2200" b="0" noProof="0" smtClean="0">
                          <a:solidFill>
                            <a:srgbClr val="0093D0"/>
                          </a:solidFill>
                          <a:effectLst/>
                          <a:latin typeface="+mn-lt"/>
                          <a:ea typeface="+mn-ea"/>
                        </a:rPr>
                        <a:t>塩化ナトリウム</a:t>
                      </a:r>
                      <a:endParaRPr lang="ja-JP" altLang="en-US" sz="2200" b="0" noProof="0">
                        <a:solidFill>
                          <a:srgbClr val="0093D0"/>
                        </a:solidFill>
                        <a:effectLst/>
                        <a:latin typeface="Times New Roman"/>
                        <a:ea typeface="MS Mincho"/>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b"/>
                      <a:r>
                        <a:rPr lang="x-none" altLang="ja-JP" sz="2200" b="0" i="0" u="none" strike="noStrike" noProof="0" smtClean="0">
                          <a:solidFill>
                            <a:srgbClr val="0093D0"/>
                          </a:solidFill>
                          <a:effectLst/>
                          <a:latin typeface="+mn-lt"/>
                        </a:rPr>
                        <a:t>0</a:t>
                      </a:r>
                      <a:endParaRPr lang="ja-JP" altLang="en-US" sz="2200" b="0" i="0" u="none" strike="noStrike" noProof="0">
                        <a:solidFill>
                          <a:srgbClr val="0093D0"/>
                        </a:solidFill>
                        <a:effectLst/>
                        <a:latin typeface="+mn-lt"/>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b"/>
                      <a:r>
                        <a:rPr lang="x-none" altLang="ja-JP" sz="2200" b="0" i="0" u="none" strike="noStrike" noProof="0" smtClean="0">
                          <a:solidFill>
                            <a:srgbClr val="0093D0"/>
                          </a:solidFill>
                          <a:effectLst/>
                          <a:latin typeface="+mn-lt"/>
                        </a:rPr>
                        <a:t>0</a:t>
                      </a:r>
                      <a:endParaRPr lang="ja-JP" altLang="en-US" sz="2200" b="0" i="0" u="none" strike="noStrike" noProof="0">
                        <a:solidFill>
                          <a:srgbClr val="0093D0"/>
                        </a:solidFill>
                        <a:effectLst/>
                        <a:latin typeface="+mn-lt"/>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b"/>
                      <a:r>
                        <a:rPr lang="x-none" altLang="ja-JP" sz="2200" b="0" i="0" u="none" strike="noStrike" noProof="0" smtClean="0">
                          <a:solidFill>
                            <a:srgbClr val="0093D0"/>
                          </a:solidFill>
                          <a:effectLst/>
                          <a:latin typeface="+mn-lt"/>
                        </a:rPr>
                        <a:t>0</a:t>
                      </a:r>
                      <a:endParaRPr lang="ja-JP" altLang="en-US" sz="2200" b="0" i="0" u="none" strike="noStrike" noProof="0">
                        <a:solidFill>
                          <a:srgbClr val="0093D0"/>
                        </a:solidFill>
                        <a:effectLst/>
                        <a:latin typeface="+mn-lt"/>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b"/>
                      <a:r>
                        <a:rPr lang="x-none" altLang="ja-JP" sz="2200" b="0" i="0" u="none" strike="noStrike" noProof="0" smtClean="0">
                          <a:solidFill>
                            <a:srgbClr val="0093D0"/>
                          </a:solidFill>
                          <a:effectLst/>
                          <a:latin typeface="+mn-lt"/>
                        </a:rPr>
                        <a:t>0</a:t>
                      </a:r>
                      <a:endParaRPr lang="ja-JP" altLang="en-US" sz="2200" b="0" i="0" u="none" strike="noStrike" noProof="0">
                        <a:solidFill>
                          <a:srgbClr val="0093D0"/>
                        </a:solidFill>
                        <a:effectLst/>
                        <a:latin typeface="+mn-lt"/>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10004"/>
                  </a:ext>
                </a:extLst>
              </a:tr>
              <a:tr h="295776">
                <a:tc>
                  <a:txBody>
                    <a:bodyPr/>
                    <a:lstStyle/>
                    <a:p>
                      <a:pPr marL="0" marR="0" algn="ctr" rtl="0">
                        <a:spcBef>
                          <a:spcPts val="0"/>
                        </a:spcBef>
                        <a:spcAft>
                          <a:spcPts val="0"/>
                        </a:spcAft>
                      </a:pPr>
                      <a:r>
                        <a:rPr lang="ja-JP" altLang="x-none" sz="2200" b="0" noProof="0" smtClean="0">
                          <a:solidFill>
                            <a:srgbClr val="0093D0"/>
                          </a:solidFill>
                          <a:effectLst/>
                          <a:latin typeface="+mn-lt"/>
                          <a:ea typeface="+mn-ea"/>
                        </a:rPr>
                        <a:t>注射用水</a:t>
                      </a:r>
                      <a:endParaRPr lang="ja-JP" altLang="en-US" sz="2200" b="0" noProof="0">
                        <a:solidFill>
                          <a:srgbClr val="0093D0"/>
                        </a:solidFill>
                        <a:effectLst/>
                        <a:latin typeface="Times New Roman"/>
                        <a:ea typeface="MS Mincho"/>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b"/>
                      <a:r>
                        <a:rPr lang="x-none" altLang="ja-JP" sz="2200" b="0" i="0" u="none" strike="noStrike" noProof="0" smtClean="0">
                          <a:solidFill>
                            <a:srgbClr val="0093D0"/>
                          </a:solidFill>
                          <a:effectLst/>
                          <a:latin typeface="+mn-lt"/>
                        </a:rPr>
                        <a:t>0.01</a:t>
                      </a:r>
                      <a:endParaRPr lang="ja-JP" altLang="en-US" sz="2200" b="0" i="0" u="none" strike="noStrike" noProof="0">
                        <a:solidFill>
                          <a:srgbClr val="0093D0"/>
                        </a:solidFill>
                        <a:effectLst/>
                        <a:latin typeface="+mn-lt"/>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b"/>
                      <a:r>
                        <a:rPr lang="x-none" altLang="ja-JP" sz="2200" b="0" i="0" u="none" strike="noStrike" noProof="0" smtClean="0">
                          <a:solidFill>
                            <a:srgbClr val="0093D0"/>
                          </a:solidFill>
                          <a:effectLst/>
                          <a:latin typeface="+mn-lt"/>
                        </a:rPr>
                        <a:t>0.01</a:t>
                      </a:r>
                      <a:endParaRPr lang="ja-JP" altLang="en-US" sz="2200" b="0" i="0" u="none" strike="noStrike" noProof="0">
                        <a:solidFill>
                          <a:srgbClr val="0093D0"/>
                        </a:solidFill>
                        <a:effectLst/>
                        <a:latin typeface="+mn-lt"/>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b"/>
                      <a:r>
                        <a:rPr lang="x-none" altLang="ja-JP" sz="2200" b="0" i="0" u="none" strike="noStrike" noProof="0" smtClean="0">
                          <a:solidFill>
                            <a:srgbClr val="0093D0"/>
                          </a:solidFill>
                          <a:effectLst/>
                          <a:latin typeface="+mn-lt"/>
                        </a:rPr>
                        <a:t>0.01</a:t>
                      </a:r>
                      <a:endParaRPr lang="ja-JP" altLang="en-US" sz="2200" b="0" i="0" u="none" strike="noStrike" noProof="0">
                        <a:solidFill>
                          <a:srgbClr val="0093D0"/>
                        </a:solidFill>
                        <a:effectLst/>
                        <a:latin typeface="+mn-lt"/>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b"/>
                      <a:r>
                        <a:rPr lang="x-none" altLang="ja-JP" sz="2200" b="0" i="0" u="none" strike="noStrike" noProof="0" smtClean="0">
                          <a:solidFill>
                            <a:srgbClr val="0093D0"/>
                          </a:solidFill>
                          <a:effectLst/>
                          <a:latin typeface="+mn-lt"/>
                        </a:rPr>
                        <a:t>0.01</a:t>
                      </a:r>
                      <a:endParaRPr lang="ja-JP" altLang="en-US" sz="2200" b="0" i="0" u="none" strike="noStrike" noProof="0">
                        <a:solidFill>
                          <a:srgbClr val="0093D0"/>
                        </a:solidFill>
                        <a:effectLst/>
                        <a:latin typeface="+mn-lt"/>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10005"/>
                  </a:ext>
                </a:extLst>
              </a:tr>
              <a:tr h="337797">
                <a:tc>
                  <a:txBody>
                    <a:bodyPr/>
                    <a:lstStyle/>
                    <a:p>
                      <a:pPr algn="l" rtl="0" fontAlgn="ctr"/>
                      <a:r>
                        <a:rPr lang="ja-JP" altLang="x-none" sz="2000" b="1" i="0" u="none" strike="noStrike" noProof="0" dirty="0" smtClean="0">
                          <a:solidFill>
                            <a:srgbClr val="0093D0"/>
                          </a:solidFill>
                          <a:effectLst/>
                          <a:latin typeface="Arial"/>
                        </a:rPr>
                        <a:t>最大一日摂取量（</a:t>
                      </a:r>
                      <a:r>
                        <a:rPr lang="x-none" altLang="ja-JP" sz="2000" b="1" i="0" u="none" strike="noStrike" noProof="0" dirty="0" smtClean="0">
                          <a:solidFill>
                            <a:srgbClr val="0093D0"/>
                          </a:solidFill>
                          <a:effectLst/>
                          <a:latin typeface="Arial"/>
                        </a:rPr>
                        <a:t>µg</a:t>
                      </a:r>
                      <a:r>
                        <a:rPr lang="ja-JP" altLang="x-none" sz="2000" b="1" i="0" u="none" strike="noStrike" noProof="0" dirty="0" smtClean="0">
                          <a:solidFill>
                            <a:srgbClr val="0093D0"/>
                          </a:solidFill>
                          <a:effectLst/>
                          <a:latin typeface="Arial"/>
                        </a:rPr>
                        <a:t>）</a:t>
                      </a:r>
                      <a:endParaRPr lang="ja-JP" altLang="en-US" sz="2000" b="1" i="0" u="none" strike="noStrike" noProof="0" dirty="0">
                        <a:solidFill>
                          <a:srgbClr val="0093D0"/>
                        </a:solidFill>
                        <a:effectLst/>
                        <a:latin typeface="Arial"/>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b"/>
                      <a:r>
                        <a:rPr lang="x-none" altLang="ja-JP" sz="2200" b="1" i="0" u="none" strike="noStrike" noProof="0" smtClean="0">
                          <a:solidFill>
                            <a:srgbClr val="0093D0"/>
                          </a:solidFill>
                          <a:effectLst/>
                          <a:latin typeface="+mn-lt"/>
                        </a:rPr>
                        <a:t>0.11</a:t>
                      </a:r>
                      <a:endParaRPr lang="ja-JP" altLang="en-US" sz="2200" b="1" i="0" u="none" strike="noStrike" noProof="0">
                        <a:solidFill>
                          <a:srgbClr val="0093D0"/>
                        </a:solidFill>
                        <a:effectLst/>
                        <a:latin typeface="+mn-lt"/>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b"/>
                      <a:r>
                        <a:rPr lang="x-none" altLang="ja-JP" sz="2200" b="1" i="0" u="none" strike="noStrike" noProof="0" smtClean="0">
                          <a:solidFill>
                            <a:srgbClr val="0093D0"/>
                          </a:solidFill>
                          <a:effectLst/>
                          <a:latin typeface="+mn-lt"/>
                        </a:rPr>
                        <a:t>0.11</a:t>
                      </a:r>
                      <a:endParaRPr lang="ja-JP" altLang="en-US" sz="2200" b="1" i="0" u="none" strike="noStrike" noProof="0">
                        <a:solidFill>
                          <a:srgbClr val="0093D0"/>
                        </a:solidFill>
                        <a:effectLst/>
                        <a:latin typeface="+mn-lt"/>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b"/>
                      <a:r>
                        <a:rPr lang="x-none" altLang="ja-JP" sz="2200" b="1" i="0" u="none" strike="noStrike" noProof="0" smtClean="0">
                          <a:solidFill>
                            <a:srgbClr val="0093D0"/>
                          </a:solidFill>
                          <a:effectLst/>
                          <a:latin typeface="+mn-lt"/>
                        </a:rPr>
                        <a:t>0.004</a:t>
                      </a:r>
                      <a:endParaRPr lang="ja-JP" altLang="en-US" sz="2200" b="1" i="0" u="none" strike="noStrike" noProof="0">
                        <a:solidFill>
                          <a:srgbClr val="0093D0"/>
                        </a:solidFill>
                        <a:effectLst/>
                        <a:latin typeface="+mn-lt"/>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b"/>
                      <a:r>
                        <a:rPr lang="x-none" altLang="ja-JP" sz="2200" b="1" i="0" u="none" strike="noStrike" noProof="0" smtClean="0">
                          <a:solidFill>
                            <a:srgbClr val="0093D0"/>
                          </a:solidFill>
                          <a:effectLst/>
                          <a:latin typeface="+mn-lt"/>
                        </a:rPr>
                        <a:t>0.004</a:t>
                      </a:r>
                      <a:endParaRPr lang="ja-JP" altLang="en-US" sz="2200" b="1" i="0" u="none" strike="noStrike" noProof="0">
                        <a:solidFill>
                          <a:srgbClr val="0093D0"/>
                        </a:solidFill>
                        <a:effectLst/>
                        <a:latin typeface="+mn-lt"/>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10006"/>
                  </a:ext>
                </a:extLst>
              </a:tr>
              <a:tr h="317074">
                <a:tc>
                  <a:txBody>
                    <a:bodyPr/>
                    <a:lstStyle/>
                    <a:p>
                      <a:pPr algn="l" rtl="0" fontAlgn="ctr"/>
                      <a:r>
                        <a:rPr lang="x-none" altLang="ja-JP" sz="2000" b="1" i="0" u="none" strike="noStrike" noProof="0" dirty="0" smtClean="0">
                          <a:solidFill>
                            <a:srgbClr val="0093D0"/>
                          </a:solidFill>
                          <a:effectLst/>
                          <a:latin typeface="Arial"/>
                        </a:rPr>
                        <a:t>PDE</a:t>
                      </a:r>
                      <a:r>
                        <a:rPr lang="ja-JP" altLang="x-none" sz="2000" b="1" i="0" u="none" strike="noStrike" noProof="0" dirty="0" smtClean="0">
                          <a:solidFill>
                            <a:srgbClr val="0093D0"/>
                          </a:solidFill>
                          <a:effectLst/>
                          <a:latin typeface="Arial"/>
                        </a:rPr>
                        <a:t>（</a:t>
                      </a:r>
                      <a:r>
                        <a:rPr lang="x-none" altLang="ja-JP" sz="2000" b="1" i="0" u="none" strike="noStrike" noProof="0" dirty="0" smtClean="0">
                          <a:solidFill>
                            <a:srgbClr val="0093D0"/>
                          </a:solidFill>
                          <a:effectLst/>
                          <a:latin typeface="Arial"/>
                        </a:rPr>
                        <a:t>µg/day</a:t>
                      </a:r>
                      <a:r>
                        <a:rPr lang="ja-JP" altLang="x-none" sz="2000" b="1" i="0" u="none" strike="noStrike" noProof="0" dirty="0" smtClean="0">
                          <a:solidFill>
                            <a:srgbClr val="0093D0"/>
                          </a:solidFill>
                          <a:effectLst/>
                          <a:latin typeface="Arial"/>
                        </a:rPr>
                        <a:t>）</a:t>
                      </a:r>
                      <a:r>
                        <a:rPr lang="x-none" altLang="ja-JP" sz="2000" b="1" i="0" u="none" strike="noStrike" baseline="30000" noProof="0" dirty="0" smtClean="0">
                          <a:solidFill>
                            <a:srgbClr val="0093D0"/>
                          </a:solidFill>
                          <a:effectLst/>
                          <a:latin typeface="Arial"/>
                        </a:rPr>
                        <a:t>1</a:t>
                      </a:r>
                      <a:endParaRPr lang="ja-JP" altLang="en-US" sz="2000" b="1" i="0" u="none" strike="noStrike" noProof="0" dirty="0">
                        <a:solidFill>
                          <a:srgbClr val="0093D0"/>
                        </a:solidFill>
                        <a:effectLst/>
                        <a:latin typeface="Arial"/>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b"/>
                      <a:r>
                        <a:rPr lang="x-none" altLang="ja-JP" sz="2200" b="1" i="0" u="none" strike="noStrike" noProof="0" smtClean="0">
                          <a:solidFill>
                            <a:srgbClr val="0093D0"/>
                          </a:solidFill>
                          <a:effectLst/>
                          <a:latin typeface="+mn-lt"/>
                        </a:rPr>
                        <a:t>1</a:t>
                      </a:r>
                      <a:endParaRPr lang="x-none" altLang="ja-JP" sz="2200" b="1" i="0" u="none" strike="noStrike" noProof="0">
                        <a:solidFill>
                          <a:srgbClr val="0093D0"/>
                        </a:solidFill>
                        <a:effectLst/>
                        <a:latin typeface="+mn-lt"/>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b"/>
                      <a:r>
                        <a:rPr lang="x-none" altLang="ja-JP" sz="2200" b="1" i="0" u="none" strike="noStrike" noProof="0" smtClean="0">
                          <a:solidFill>
                            <a:srgbClr val="0093D0"/>
                          </a:solidFill>
                          <a:effectLst/>
                          <a:latin typeface="+mn-lt"/>
                        </a:rPr>
                        <a:t>2.5</a:t>
                      </a:r>
                      <a:endParaRPr lang="ja-JP" altLang="en-US" sz="2200" b="1" i="0" u="none" strike="noStrike" noProof="0">
                        <a:solidFill>
                          <a:srgbClr val="0093D0"/>
                        </a:solidFill>
                        <a:effectLst/>
                        <a:latin typeface="+mn-lt"/>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b"/>
                      <a:r>
                        <a:rPr lang="x-none" altLang="ja-JP" sz="2200" b="1" i="0" u="none" strike="noStrike" noProof="0" smtClean="0">
                          <a:solidFill>
                            <a:srgbClr val="0093D0"/>
                          </a:solidFill>
                          <a:effectLst/>
                          <a:latin typeface="+mn-lt"/>
                        </a:rPr>
                        <a:t>0.75</a:t>
                      </a:r>
                      <a:endParaRPr lang="ja-JP" altLang="en-US" sz="2200" b="1" i="0" u="none" strike="noStrike" noProof="0">
                        <a:solidFill>
                          <a:srgbClr val="0093D0"/>
                        </a:solidFill>
                        <a:effectLst/>
                        <a:latin typeface="+mn-lt"/>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b"/>
                      <a:r>
                        <a:rPr lang="x-none" altLang="ja-JP" sz="2200" b="1" i="0" u="none" strike="noStrike" noProof="0" dirty="0" smtClean="0">
                          <a:solidFill>
                            <a:srgbClr val="0093D0"/>
                          </a:solidFill>
                          <a:effectLst/>
                          <a:latin typeface="+mn-lt"/>
                        </a:rPr>
                        <a:t>29</a:t>
                      </a:r>
                      <a:endParaRPr lang="ja-JP" altLang="en-US" sz="2200" b="1" i="0" u="none" strike="noStrike" noProof="0" dirty="0">
                        <a:solidFill>
                          <a:srgbClr val="0093D0"/>
                        </a:solidFill>
                        <a:effectLst/>
                        <a:latin typeface="+mn-lt"/>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10007"/>
                  </a:ext>
                </a:extLst>
              </a:tr>
            </a:tbl>
          </a:graphicData>
        </a:graphic>
      </p:graphicFrame>
      <p:sp>
        <p:nvSpPr>
          <p:cNvPr id="4" name="TextBox 3"/>
          <p:cNvSpPr txBox="1"/>
          <p:nvPr/>
        </p:nvSpPr>
        <p:spPr bwMode="auto">
          <a:xfrm>
            <a:off x="497080" y="5241776"/>
            <a:ext cx="9289032" cy="388526"/>
          </a:xfrm>
          <a:prstGeom prst="rect">
            <a:avLst/>
          </a:prstGeom>
          <a:noFill/>
          <a:ln w="9525">
            <a:noFill/>
            <a:round/>
            <a:headEnd/>
            <a:tailEnd/>
          </a:ln>
        </p:spPr>
        <p:txBody>
          <a:bodyPr wrap="square" lIns="90000" tIns="92880" rIns="90000" bIns="45000" rtlCol="0">
            <a:spAutoFit/>
          </a:bodyPr>
          <a:lstStyle/>
          <a:p>
            <a:pPr marL="457200" indent="-457200">
              <a:lnSpc>
                <a:spcPct val="81000"/>
              </a:lnSpc>
              <a:buFont typeface="Times New Roman" pitchFamily="18" charset="0"/>
              <a:buAutoNum type="arabicPeriod"/>
              <a:tabLst>
                <a:tab pos="723900" algn="l"/>
                <a:tab pos="1447800" algn="l"/>
                <a:tab pos="2171700" algn="l"/>
                <a:tab pos="2895600" algn="l"/>
                <a:tab pos="3619500" algn="l"/>
                <a:tab pos="4343400" algn="l"/>
                <a:tab pos="5067300" algn="l"/>
                <a:tab pos="5791200" algn="l"/>
              </a:tabLst>
            </a:pPr>
            <a:r>
              <a:rPr lang="ja-JP" altLang="x-none" sz="2000" dirty="0" smtClean="0">
                <a:solidFill>
                  <a:srgbClr val="4C4C4C"/>
                </a:solidFill>
                <a:latin typeface="Arial"/>
              </a:rPr>
              <a:t>ヒ素については、容器からの</a:t>
            </a:r>
            <a:r>
              <a:rPr lang="ja-JP" altLang="en-US" sz="2000" dirty="0" smtClean="0">
                <a:solidFill>
                  <a:srgbClr val="4C4C4C"/>
                </a:solidFill>
                <a:latin typeface="Arial"/>
              </a:rPr>
              <a:t>混入分</a:t>
            </a:r>
            <a:r>
              <a:rPr lang="ja-JP" altLang="x-none" sz="2000" dirty="0" smtClean="0">
                <a:solidFill>
                  <a:srgbClr val="4C4C4C"/>
                </a:solidFill>
                <a:latin typeface="Arial"/>
              </a:rPr>
              <a:t>を考慮した調節後の</a:t>
            </a:r>
            <a:r>
              <a:rPr lang="x-none" altLang="ja-JP" sz="2000" dirty="0" smtClean="0">
                <a:solidFill>
                  <a:srgbClr val="4C4C4C"/>
                </a:solidFill>
                <a:latin typeface="Arial"/>
              </a:rPr>
              <a:t>PDE</a:t>
            </a:r>
            <a:r>
              <a:rPr lang="ja-JP" altLang="en-US" sz="2000" dirty="0" smtClean="0">
                <a:solidFill>
                  <a:srgbClr val="4C4C4C"/>
                </a:solidFill>
                <a:latin typeface="Arial"/>
              </a:rPr>
              <a:t>値</a:t>
            </a:r>
            <a:r>
              <a:rPr lang="ja-JP" altLang="x-none" sz="2000" dirty="0" smtClean="0">
                <a:solidFill>
                  <a:srgbClr val="4C4C4C"/>
                </a:solidFill>
                <a:latin typeface="Arial"/>
              </a:rPr>
              <a:t>を用いる。</a:t>
            </a:r>
            <a:endParaRPr lang="ja-JP" altLang="en-US" sz="2000" dirty="0">
              <a:solidFill>
                <a:srgbClr val="4C4C4C"/>
              </a:solidFill>
              <a:latin typeface="Arial"/>
            </a:endParaRPr>
          </a:p>
        </p:txBody>
      </p:sp>
    </p:spTree>
    <p:extLst>
      <p:ext uri="{BB962C8B-B14F-4D97-AF65-F5344CB8AC3E}">
        <p14:creationId xmlns:p14="http://schemas.microsoft.com/office/powerpoint/2010/main" val="3632698570"/>
      </p:ext>
    </p:extLst>
  </p:cSld>
  <p:clrMapOvr>
    <a:masterClrMapping/>
  </p:clrMapOvr>
  <mc:AlternateContent xmlns:mc="http://schemas.openxmlformats.org/markup-compatibility/2006" xmlns:p14="http://schemas.microsoft.com/office/powerpoint/2010/main">
    <mc:Choice Requires="p14">
      <p:transition p14:dur="250">
        <p:wipe/>
      </p:transition>
    </mc:Choice>
    <mc:Fallback xmlns="">
      <p:transition>
        <p:wipe/>
      </p:transition>
    </mc:Fallback>
  </mc:AlternateContent>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05008" y="1137320"/>
            <a:ext cx="8566150" cy="982817"/>
          </a:xfrm>
        </p:spPr>
        <p:txBody>
          <a:bodyPr rtlCol="0"/>
          <a:lstStyle/>
          <a:p>
            <a:pPr algn="ctr" rtl="0"/>
            <a:r>
              <a:rPr lang="ja-JP" altLang="x-none" dirty="0" smtClean="0">
                <a:ea typeface="+mn-ea"/>
              </a:rPr>
              <a:t>吸入剤の例：オプション</a:t>
            </a:r>
            <a:r>
              <a:rPr lang="x-none" altLang="ja-JP" dirty="0" smtClean="0">
                <a:ea typeface="+mn-ea"/>
              </a:rPr>
              <a:t>3</a:t>
            </a:r>
            <a:r>
              <a:rPr lang="en-US" altLang="ja-JP" dirty="0" smtClean="0">
                <a:ea typeface="+mn-ea"/>
              </a:rPr>
              <a:t/>
            </a:r>
            <a:br>
              <a:rPr lang="en-US" altLang="ja-JP" dirty="0" smtClean="0">
                <a:ea typeface="+mn-ea"/>
              </a:rPr>
            </a:br>
            <a:r>
              <a:rPr lang="ja-JP" altLang="x-none" dirty="0" smtClean="0">
                <a:ea typeface="+mn-ea"/>
              </a:rPr>
              <a:t>濃度</a:t>
            </a:r>
            <a:endParaRPr lang="ja-JP" altLang="en-US" dirty="0">
              <a:ea typeface="+mn-ea"/>
            </a:endParaRPr>
          </a:p>
        </p:txBody>
      </p:sp>
      <p:graphicFrame>
        <p:nvGraphicFramePr>
          <p:cNvPr id="4" name="Table 3"/>
          <p:cNvGraphicFramePr>
            <a:graphicFrameLocks noGrp="1"/>
          </p:cNvGraphicFramePr>
          <p:nvPr>
            <p:extLst/>
          </p:nvPr>
        </p:nvGraphicFramePr>
        <p:xfrm>
          <a:off x="1020256" y="2433463"/>
          <a:ext cx="7384936" cy="2833101"/>
        </p:xfrm>
        <a:graphic>
          <a:graphicData uri="http://schemas.openxmlformats.org/drawingml/2006/table">
            <a:tbl>
              <a:tblPr>
                <a:tableStyleId>{5C22544A-7EE6-4342-B048-85BDC9FD1C3A}</a:tableStyleId>
              </a:tblPr>
              <a:tblGrid>
                <a:gridCol w="1645920">
                  <a:extLst>
                    <a:ext uri="{9D8B030D-6E8A-4147-A177-3AD203B41FA5}">
                      <a16:colId xmlns:a16="http://schemas.microsoft.com/office/drawing/2014/main" xmlns="" val="20000"/>
                    </a:ext>
                  </a:extLst>
                </a:gridCol>
                <a:gridCol w="1874520">
                  <a:extLst>
                    <a:ext uri="{9D8B030D-6E8A-4147-A177-3AD203B41FA5}">
                      <a16:colId xmlns:a16="http://schemas.microsoft.com/office/drawing/2014/main" xmlns="" val="20001"/>
                    </a:ext>
                  </a:extLst>
                </a:gridCol>
                <a:gridCol w="840160">
                  <a:extLst>
                    <a:ext uri="{9D8B030D-6E8A-4147-A177-3AD203B41FA5}">
                      <a16:colId xmlns:a16="http://schemas.microsoft.com/office/drawing/2014/main" xmlns="" val="20002"/>
                    </a:ext>
                  </a:extLst>
                </a:gridCol>
                <a:gridCol w="864096">
                  <a:extLst>
                    <a:ext uri="{9D8B030D-6E8A-4147-A177-3AD203B41FA5}">
                      <a16:colId xmlns:a16="http://schemas.microsoft.com/office/drawing/2014/main" xmlns="" val="20003"/>
                    </a:ext>
                  </a:extLst>
                </a:gridCol>
                <a:gridCol w="864096">
                  <a:extLst>
                    <a:ext uri="{9D8B030D-6E8A-4147-A177-3AD203B41FA5}">
                      <a16:colId xmlns:a16="http://schemas.microsoft.com/office/drawing/2014/main" xmlns="" val="20004"/>
                    </a:ext>
                  </a:extLst>
                </a:gridCol>
                <a:gridCol w="1296144">
                  <a:extLst>
                    <a:ext uri="{9D8B030D-6E8A-4147-A177-3AD203B41FA5}">
                      <a16:colId xmlns:a16="http://schemas.microsoft.com/office/drawing/2014/main" xmlns="" val="20005"/>
                    </a:ext>
                  </a:extLst>
                </a:gridCol>
              </a:tblGrid>
              <a:tr h="504057">
                <a:tc>
                  <a:txBody>
                    <a:bodyPr/>
                    <a:lstStyle/>
                    <a:p>
                      <a:pPr algn="ctr" rtl="0" fontAlgn="ctr"/>
                      <a:r>
                        <a:rPr lang="ja-JP" altLang="x-none" sz="2000" b="0" i="0" u="none" strike="noStrike" noProof="0" dirty="0" smtClean="0">
                          <a:solidFill>
                            <a:srgbClr val="0093D0"/>
                          </a:solidFill>
                          <a:effectLst/>
                          <a:latin typeface="+mn-lt"/>
                          <a:ea typeface="+mn-ea"/>
                        </a:rPr>
                        <a:t> </a:t>
                      </a:r>
                      <a:endParaRPr lang="ja-JP" altLang="x-none" sz="2000" b="0" i="0" u="none" strike="noStrike" noProof="0" dirty="0">
                        <a:solidFill>
                          <a:srgbClr val="0093D0"/>
                        </a:solidFill>
                        <a:effectLst/>
                        <a:latin typeface="+mn-lt"/>
                        <a:ea typeface="+mn-ea"/>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ja-JP" altLang="x-none" sz="2000" b="0" i="0" u="none" strike="noStrike" noProof="0" smtClean="0">
                          <a:solidFill>
                            <a:srgbClr val="0093D0"/>
                          </a:solidFill>
                          <a:effectLst/>
                          <a:latin typeface="+mn-lt"/>
                          <a:ea typeface="+mn-ea"/>
                        </a:rPr>
                        <a:t> </a:t>
                      </a:r>
                      <a:endParaRPr lang="ja-JP" altLang="x-none" sz="2000" b="0" i="0" u="none" strike="noStrike" noProof="0">
                        <a:solidFill>
                          <a:srgbClr val="0093D0"/>
                        </a:solidFill>
                        <a:effectLst/>
                        <a:latin typeface="+mn-lt"/>
                        <a:ea typeface="+mn-ea"/>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gridSpan="4">
                  <a:txBody>
                    <a:bodyPr/>
                    <a:lstStyle/>
                    <a:p>
                      <a:pPr algn="ctr" rtl="0" fontAlgn="ctr"/>
                      <a:r>
                        <a:rPr lang="ja-JP" altLang="x-none" sz="2000" b="0" i="0" u="none" strike="noStrike" noProof="0" dirty="0" smtClean="0">
                          <a:solidFill>
                            <a:srgbClr val="0093D0"/>
                          </a:solidFill>
                          <a:effectLst/>
                          <a:latin typeface="+mn-lt"/>
                          <a:ea typeface="+mn-ea"/>
                        </a:rPr>
                        <a:t>最大許容濃度（</a:t>
                      </a:r>
                      <a:r>
                        <a:rPr lang="x-none" altLang="ja-JP" sz="2000" b="0" i="0" u="none" strike="noStrike" noProof="0" dirty="0" smtClean="0">
                          <a:solidFill>
                            <a:srgbClr val="0093D0"/>
                          </a:solidFill>
                          <a:effectLst/>
                          <a:latin typeface="+mn-lt"/>
                          <a:ea typeface="+mn-ea"/>
                        </a:rPr>
                        <a:t>µg/g</a:t>
                      </a:r>
                      <a:r>
                        <a:rPr lang="ja-JP" altLang="x-none" sz="2000" b="0" i="0" u="none" strike="noStrike" noProof="0" dirty="0" smtClean="0">
                          <a:solidFill>
                            <a:srgbClr val="0093D0"/>
                          </a:solidFill>
                          <a:effectLst/>
                          <a:latin typeface="+mn-lt"/>
                          <a:ea typeface="+mn-ea"/>
                        </a:rPr>
                        <a:t>）</a:t>
                      </a:r>
                      <a:endParaRPr lang="ja-JP" altLang="x-none" sz="2000" b="0" i="0" u="none" strike="noStrike" noProof="0" dirty="0">
                        <a:solidFill>
                          <a:srgbClr val="0093D0"/>
                        </a:solidFill>
                        <a:effectLst/>
                        <a:latin typeface="+mn-lt"/>
                        <a:ea typeface="+mn-ea"/>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pPr rtl="0"/>
                      <a:endParaRPr lang="en-US"/>
                    </a:p>
                  </a:txBody>
                  <a:tcPr/>
                </a:tc>
                <a:tc hMerge="1">
                  <a:txBody>
                    <a:bodyPr/>
                    <a:lstStyle/>
                    <a:p>
                      <a:pPr rtl="0"/>
                      <a:endParaRPr lang="en-US"/>
                    </a:p>
                  </a:txBody>
                  <a:tcPr/>
                </a:tc>
                <a:tc hMerge="1">
                  <a:txBody>
                    <a:bodyPr/>
                    <a:lstStyle/>
                    <a:p>
                      <a:pPr rtl="0"/>
                      <a:endParaRPr lang="en-US"/>
                    </a:p>
                  </a:txBody>
                  <a:tcPr/>
                </a:tc>
                <a:extLst>
                  <a:ext uri="{0D108BD9-81ED-4DB2-BD59-A6C34878D82A}">
                    <a16:rowId xmlns:a16="http://schemas.microsoft.com/office/drawing/2014/main" xmlns="" val="10000"/>
                  </a:ext>
                </a:extLst>
              </a:tr>
              <a:tr h="987555">
                <a:tc>
                  <a:txBody>
                    <a:bodyPr/>
                    <a:lstStyle/>
                    <a:p>
                      <a:pPr algn="ctr" rtl="0" fontAlgn="ctr"/>
                      <a:r>
                        <a:rPr lang="ja-JP" altLang="x-none" sz="2000" b="0" i="0" u="none" strike="noStrike" noProof="0" smtClean="0">
                          <a:solidFill>
                            <a:srgbClr val="0093D0"/>
                          </a:solidFill>
                          <a:effectLst/>
                          <a:latin typeface="+mn-lt"/>
                          <a:ea typeface="+mn-ea"/>
                        </a:rPr>
                        <a:t> </a:t>
                      </a:r>
                      <a:endParaRPr lang="ja-JP" altLang="x-none" sz="2000" b="0" i="0" u="none" strike="noStrike" noProof="0">
                        <a:solidFill>
                          <a:srgbClr val="0093D0"/>
                        </a:solidFill>
                        <a:effectLst/>
                        <a:latin typeface="+mn-lt"/>
                        <a:ea typeface="+mn-ea"/>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ja-JP" altLang="x-none" sz="2000" b="0" i="0" u="none" strike="noStrike" noProof="0" smtClean="0">
                          <a:solidFill>
                            <a:srgbClr val="0093D0"/>
                          </a:solidFill>
                          <a:effectLst/>
                          <a:latin typeface="+mn-lt"/>
                          <a:ea typeface="+mn-ea"/>
                        </a:rPr>
                        <a:t>一日摂取量（</a:t>
                      </a:r>
                      <a:r>
                        <a:rPr lang="x-none" altLang="ja-JP" sz="2000" b="0" i="0" u="none" strike="noStrike" noProof="0" smtClean="0">
                          <a:solidFill>
                            <a:srgbClr val="0093D0"/>
                          </a:solidFill>
                          <a:effectLst/>
                          <a:latin typeface="+mn-lt"/>
                          <a:ea typeface="+mn-ea"/>
                        </a:rPr>
                        <a:t>g</a:t>
                      </a:r>
                      <a:r>
                        <a:rPr lang="ja-JP" altLang="x-none" sz="2000" b="0" i="0" u="none" strike="noStrike" noProof="0" smtClean="0">
                          <a:solidFill>
                            <a:srgbClr val="0093D0"/>
                          </a:solidFill>
                          <a:effectLst/>
                          <a:latin typeface="+mn-lt"/>
                          <a:ea typeface="+mn-ea"/>
                        </a:rPr>
                        <a:t>）</a:t>
                      </a:r>
                      <a:endParaRPr lang="ja-JP" altLang="x-none" sz="2000" b="0" i="0" u="none" strike="noStrike" noProof="0">
                        <a:solidFill>
                          <a:srgbClr val="0093D0"/>
                        </a:solidFill>
                        <a:effectLst/>
                        <a:latin typeface="+mn-lt"/>
                        <a:ea typeface="+mn-ea"/>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x-none" altLang="ja-JP" sz="2000" b="0" i="0" u="none" strike="noStrike" noProof="0" smtClean="0">
                          <a:solidFill>
                            <a:srgbClr val="0093D0"/>
                          </a:solidFill>
                          <a:effectLst/>
                          <a:latin typeface="+mn-lt"/>
                          <a:ea typeface="+mn-ea"/>
                        </a:rPr>
                        <a:t>Pd</a:t>
                      </a:r>
                      <a:endParaRPr lang="ja-JP" altLang="en-US" sz="2000" b="0" i="0" u="none" strike="noStrike" noProof="0">
                        <a:solidFill>
                          <a:srgbClr val="0093D0"/>
                        </a:solidFill>
                        <a:effectLst/>
                        <a:latin typeface="+mn-lt"/>
                        <a:ea typeface="+mn-ea"/>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x-none" altLang="ja-JP" sz="2000" b="0" i="0" u="none" strike="noStrike" noProof="0" smtClean="0">
                          <a:solidFill>
                            <a:srgbClr val="0093D0"/>
                          </a:solidFill>
                          <a:effectLst/>
                          <a:latin typeface="+mn-lt"/>
                          <a:ea typeface="+mn-ea"/>
                        </a:rPr>
                        <a:t>Co</a:t>
                      </a:r>
                      <a:endParaRPr lang="ja-JP" altLang="en-US" sz="2000" b="0" i="0" u="none" strike="noStrike" noProof="0">
                        <a:solidFill>
                          <a:srgbClr val="0093D0"/>
                        </a:solidFill>
                        <a:effectLst/>
                        <a:latin typeface="+mn-lt"/>
                        <a:ea typeface="+mn-ea"/>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x-none" altLang="ja-JP" sz="2000" b="0" i="0" u="none" strike="noStrike" noProof="0" smtClean="0">
                          <a:solidFill>
                            <a:srgbClr val="0093D0"/>
                          </a:solidFill>
                          <a:effectLst/>
                          <a:latin typeface="+mn-lt"/>
                          <a:ea typeface="+mn-ea"/>
                        </a:rPr>
                        <a:t>V</a:t>
                      </a:r>
                      <a:endParaRPr lang="x-none" altLang="ja-JP" sz="2000" b="0" i="0" u="none" strike="noStrike" noProof="0">
                        <a:solidFill>
                          <a:srgbClr val="0093D0"/>
                        </a:solidFill>
                        <a:effectLst/>
                        <a:latin typeface="+mn-lt"/>
                        <a:ea typeface="+mn-ea"/>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x-none" altLang="ja-JP" sz="2000" b="0" i="0" u="none" strike="noStrike" noProof="0" smtClean="0">
                          <a:solidFill>
                            <a:srgbClr val="0093D0"/>
                          </a:solidFill>
                          <a:effectLst/>
                          <a:latin typeface="+mn-lt"/>
                          <a:ea typeface="+mn-ea"/>
                        </a:rPr>
                        <a:t>Cu</a:t>
                      </a:r>
                      <a:endParaRPr lang="ja-JP" altLang="en-US" sz="2000" b="0" i="0" u="none" strike="noStrike" noProof="0">
                        <a:solidFill>
                          <a:srgbClr val="0093D0"/>
                        </a:solidFill>
                        <a:effectLst/>
                        <a:latin typeface="+mn-lt"/>
                        <a:ea typeface="+mn-ea"/>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10001"/>
                  </a:ext>
                </a:extLst>
              </a:tr>
              <a:tr h="623285">
                <a:tc>
                  <a:txBody>
                    <a:bodyPr/>
                    <a:lstStyle/>
                    <a:p>
                      <a:pPr algn="l" rtl="0" fontAlgn="ctr"/>
                      <a:r>
                        <a:rPr lang="ja-JP" altLang="x-none" sz="2000" b="0" i="0" u="none" strike="noStrike" noProof="0" smtClean="0">
                          <a:solidFill>
                            <a:srgbClr val="0093D0"/>
                          </a:solidFill>
                          <a:effectLst/>
                          <a:latin typeface="+mn-lt"/>
                          <a:ea typeface="+mn-ea"/>
                        </a:rPr>
                        <a:t>製剤</a:t>
                      </a:r>
                      <a:endParaRPr lang="ja-JP" altLang="x-none" sz="2000" b="0" i="0" u="none" strike="noStrike" noProof="0">
                        <a:solidFill>
                          <a:srgbClr val="0093D0"/>
                        </a:solidFill>
                        <a:effectLst/>
                        <a:latin typeface="+mn-lt"/>
                        <a:ea typeface="+mn-ea"/>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x-none" altLang="ja-JP" sz="2000" b="0" i="0" u="none" strike="noStrike" noProof="0" smtClean="0">
                          <a:solidFill>
                            <a:srgbClr val="0093D0"/>
                          </a:solidFill>
                          <a:effectLst/>
                          <a:latin typeface="+mn-lt"/>
                          <a:ea typeface="+mn-ea"/>
                        </a:rPr>
                        <a:t>0.1733</a:t>
                      </a:r>
                      <a:endParaRPr lang="ja-JP" altLang="en-US" sz="2000" b="0" i="0" u="none" strike="noStrike" noProof="0">
                        <a:solidFill>
                          <a:srgbClr val="0093D0"/>
                        </a:solidFill>
                        <a:effectLst/>
                        <a:latin typeface="+mn-lt"/>
                        <a:ea typeface="+mn-ea"/>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b"/>
                      <a:r>
                        <a:rPr lang="x-none" altLang="ja-JP" sz="2200" b="0" i="0" u="none" strike="noStrike" noProof="0" smtClean="0">
                          <a:solidFill>
                            <a:srgbClr val="0093D0"/>
                          </a:solidFill>
                          <a:effectLst/>
                          <a:latin typeface="+mn-lt"/>
                          <a:ea typeface="+mn-ea"/>
                        </a:rPr>
                        <a:t>5.8</a:t>
                      </a:r>
                      <a:endParaRPr lang="ja-JP" altLang="en-US" sz="2200" b="0" i="0" u="none" strike="noStrike" noProof="0">
                        <a:solidFill>
                          <a:srgbClr val="0093D0"/>
                        </a:solidFill>
                        <a:effectLst/>
                        <a:latin typeface="+mn-lt"/>
                        <a:ea typeface="+mn-ea"/>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b"/>
                      <a:r>
                        <a:rPr lang="x-none" altLang="ja-JP" sz="2200" b="0" i="0" u="none" strike="noStrike" noProof="0" smtClean="0">
                          <a:solidFill>
                            <a:srgbClr val="0093D0"/>
                          </a:solidFill>
                          <a:effectLst/>
                          <a:latin typeface="+mn-lt"/>
                          <a:ea typeface="+mn-ea"/>
                        </a:rPr>
                        <a:t>14.42</a:t>
                      </a:r>
                      <a:endParaRPr lang="ja-JP" altLang="en-US" sz="2200" b="0" i="0" u="none" strike="noStrike" noProof="0">
                        <a:solidFill>
                          <a:srgbClr val="0093D0"/>
                        </a:solidFill>
                        <a:effectLst/>
                        <a:latin typeface="+mn-lt"/>
                        <a:ea typeface="+mn-ea"/>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b"/>
                      <a:r>
                        <a:rPr lang="x-none" altLang="ja-JP" sz="2200" b="0" i="0" u="none" strike="noStrike" noProof="0" smtClean="0">
                          <a:solidFill>
                            <a:srgbClr val="0093D0"/>
                          </a:solidFill>
                          <a:effectLst/>
                          <a:latin typeface="+mn-lt"/>
                          <a:ea typeface="+mn-ea"/>
                        </a:rPr>
                        <a:t>4.32</a:t>
                      </a:r>
                      <a:endParaRPr lang="ja-JP" altLang="en-US" sz="2200" b="0" i="0" u="none" strike="noStrike" noProof="0">
                        <a:solidFill>
                          <a:srgbClr val="0093D0"/>
                        </a:solidFill>
                        <a:effectLst/>
                        <a:latin typeface="+mn-lt"/>
                        <a:ea typeface="+mn-ea"/>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b"/>
                      <a:r>
                        <a:rPr lang="x-none" altLang="ja-JP" sz="2200" b="0" i="0" u="none" strike="noStrike" noProof="0" smtClean="0">
                          <a:solidFill>
                            <a:srgbClr val="0093D0"/>
                          </a:solidFill>
                          <a:effectLst/>
                          <a:latin typeface="+mn-lt"/>
                          <a:ea typeface="+mn-ea"/>
                        </a:rPr>
                        <a:t>167.3</a:t>
                      </a:r>
                      <a:endParaRPr lang="ja-JP" altLang="en-US" sz="2200" b="0" i="0" u="none" strike="noStrike" noProof="0">
                        <a:solidFill>
                          <a:srgbClr val="0093D0"/>
                        </a:solidFill>
                        <a:effectLst/>
                        <a:latin typeface="+mn-lt"/>
                        <a:ea typeface="+mn-ea"/>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10002"/>
                  </a:ext>
                </a:extLst>
              </a:tr>
              <a:tr h="718204">
                <a:tc gridSpan="2">
                  <a:txBody>
                    <a:bodyPr/>
                    <a:lstStyle/>
                    <a:p>
                      <a:pPr algn="ctr" rtl="0" fontAlgn="ctr"/>
                      <a:r>
                        <a:rPr lang="x-none" altLang="ja-JP" sz="2000" b="1" i="0" u="none" strike="noStrike" noProof="0" dirty="0" smtClean="0">
                          <a:solidFill>
                            <a:srgbClr val="0093D0"/>
                          </a:solidFill>
                          <a:effectLst/>
                          <a:latin typeface="+mn-lt"/>
                          <a:ea typeface="+mn-ea"/>
                        </a:rPr>
                        <a:t>PDE</a:t>
                      </a:r>
                      <a:r>
                        <a:rPr lang="ja-JP" altLang="x-none" sz="2000" b="1" i="0" u="none" strike="noStrike" noProof="0" dirty="0" smtClean="0">
                          <a:solidFill>
                            <a:srgbClr val="0093D0"/>
                          </a:solidFill>
                          <a:effectLst/>
                          <a:latin typeface="+mn-lt"/>
                          <a:ea typeface="+mn-ea"/>
                        </a:rPr>
                        <a:t>（</a:t>
                      </a:r>
                      <a:r>
                        <a:rPr lang="x-none" altLang="ja-JP" sz="2000" b="1" i="0" u="none" strike="noStrike" noProof="0" dirty="0" smtClean="0">
                          <a:solidFill>
                            <a:srgbClr val="0093D0"/>
                          </a:solidFill>
                          <a:effectLst/>
                          <a:latin typeface="+mn-lt"/>
                          <a:ea typeface="+mn-ea"/>
                        </a:rPr>
                        <a:t>µg/day</a:t>
                      </a:r>
                      <a:r>
                        <a:rPr lang="ja-JP" altLang="x-none" sz="2000" b="1" i="0" u="none" strike="noStrike" noProof="0" dirty="0" smtClean="0">
                          <a:solidFill>
                            <a:srgbClr val="0093D0"/>
                          </a:solidFill>
                          <a:effectLst/>
                          <a:latin typeface="+mn-lt"/>
                          <a:ea typeface="+mn-ea"/>
                        </a:rPr>
                        <a:t>）</a:t>
                      </a:r>
                      <a:endParaRPr lang="ja-JP" altLang="en-US" sz="2000" b="1" i="0" u="none" strike="noStrike" noProof="0" dirty="0">
                        <a:solidFill>
                          <a:srgbClr val="0093D0"/>
                        </a:solidFill>
                        <a:effectLst/>
                        <a:latin typeface="+mn-lt"/>
                        <a:ea typeface="+mn-ea"/>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pPr rtl="0"/>
                      <a:endParaRPr lang="en-US"/>
                    </a:p>
                  </a:txBody>
                  <a:tcPr/>
                </a:tc>
                <a:tc>
                  <a:txBody>
                    <a:bodyPr/>
                    <a:lstStyle/>
                    <a:p>
                      <a:pPr algn="ctr" rtl="0" fontAlgn="b"/>
                      <a:r>
                        <a:rPr lang="x-none" altLang="ja-JP" sz="2000" b="1" i="0" u="none" strike="noStrike" noProof="0" smtClean="0">
                          <a:solidFill>
                            <a:srgbClr val="0093D0"/>
                          </a:solidFill>
                          <a:effectLst/>
                          <a:latin typeface="+mn-lt"/>
                          <a:ea typeface="+mn-ea"/>
                        </a:rPr>
                        <a:t>1</a:t>
                      </a:r>
                      <a:endParaRPr lang="x-none" altLang="ja-JP" sz="2000" b="1" i="0" u="none" strike="noStrike" noProof="0">
                        <a:solidFill>
                          <a:srgbClr val="0093D0"/>
                        </a:solidFill>
                        <a:effectLst/>
                        <a:latin typeface="+mn-lt"/>
                        <a:ea typeface="+mn-ea"/>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b"/>
                      <a:r>
                        <a:rPr lang="x-none" altLang="ja-JP" sz="2000" b="1" i="0" u="none" strike="noStrike" noProof="0" smtClean="0">
                          <a:solidFill>
                            <a:srgbClr val="0093D0"/>
                          </a:solidFill>
                          <a:effectLst/>
                          <a:latin typeface="+mn-lt"/>
                          <a:ea typeface="+mn-ea"/>
                        </a:rPr>
                        <a:t>2.5</a:t>
                      </a:r>
                      <a:endParaRPr lang="ja-JP" altLang="en-US" sz="2000" b="1" i="0" u="none" strike="noStrike" noProof="0">
                        <a:solidFill>
                          <a:srgbClr val="0093D0"/>
                        </a:solidFill>
                        <a:effectLst/>
                        <a:latin typeface="+mn-lt"/>
                        <a:ea typeface="+mn-ea"/>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b"/>
                      <a:r>
                        <a:rPr lang="x-none" altLang="ja-JP" sz="2000" b="1" i="0" u="none" strike="noStrike" noProof="0" smtClean="0">
                          <a:solidFill>
                            <a:srgbClr val="0093D0"/>
                          </a:solidFill>
                          <a:effectLst/>
                          <a:latin typeface="+mn-lt"/>
                          <a:ea typeface="+mn-ea"/>
                        </a:rPr>
                        <a:t>0.75</a:t>
                      </a:r>
                      <a:endParaRPr lang="ja-JP" altLang="en-US" sz="2000" b="1" i="0" u="none" strike="noStrike" noProof="0">
                        <a:solidFill>
                          <a:srgbClr val="0093D0"/>
                        </a:solidFill>
                        <a:effectLst/>
                        <a:latin typeface="+mn-lt"/>
                        <a:ea typeface="+mn-ea"/>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b"/>
                      <a:r>
                        <a:rPr lang="x-none" altLang="ja-JP" sz="2000" b="1" i="0" u="none" strike="noStrike" noProof="0" dirty="0" smtClean="0">
                          <a:solidFill>
                            <a:srgbClr val="0093D0"/>
                          </a:solidFill>
                          <a:effectLst/>
                          <a:latin typeface="+mn-lt"/>
                          <a:ea typeface="+mn-ea"/>
                        </a:rPr>
                        <a:t>29</a:t>
                      </a:r>
                      <a:endParaRPr lang="ja-JP" altLang="en-US" sz="2000" b="1" i="0" u="none" strike="noStrike" noProof="0" dirty="0">
                        <a:solidFill>
                          <a:srgbClr val="0093D0"/>
                        </a:solidFill>
                        <a:effectLst/>
                        <a:latin typeface="+mn-lt"/>
                        <a:ea typeface="+mn-ea"/>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10003"/>
                  </a:ext>
                </a:extLst>
              </a:tr>
            </a:tbl>
          </a:graphicData>
        </a:graphic>
      </p:graphicFrame>
    </p:spTree>
    <p:extLst>
      <p:ext uri="{BB962C8B-B14F-4D97-AF65-F5344CB8AC3E}">
        <p14:creationId xmlns:p14="http://schemas.microsoft.com/office/powerpoint/2010/main" val="1342013667"/>
      </p:ext>
    </p:extLst>
  </p:cSld>
  <p:clrMapOvr>
    <a:masterClrMapping/>
  </p:clrMapOvr>
  <mc:AlternateContent xmlns:mc="http://schemas.openxmlformats.org/markup-compatibility/2006" xmlns:p14="http://schemas.microsoft.com/office/powerpoint/2010/main">
    <mc:Choice Requires="p14">
      <p:transition p14:dur="250">
        <p:wipe/>
      </p:transition>
    </mc:Choice>
    <mc:Fallback xmlns="">
      <p:transition>
        <p:wip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00336" y="1857400"/>
            <a:ext cx="8568952" cy="4273550"/>
          </a:xfrm>
        </p:spPr>
        <p:txBody>
          <a:bodyPr rtlCol="0"/>
          <a:lstStyle/>
          <a:p>
            <a:r>
              <a:rPr lang="ja-JP" altLang="en-US" dirty="0" smtClean="0">
                <a:solidFill>
                  <a:srgbClr val="0093D0"/>
                </a:solidFill>
              </a:rPr>
              <a:t>算出さ</a:t>
            </a:r>
            <a:r>
              <a:rPr lang="ja-JP" altLang="x-none" dirty="0" smtClean="0">
                <a:solidFill>
                  <a:srgbClr val="0093D0"/>
                </a:solidFill>
              </a:rPr>
              <a:t>れた許容濃度</a:t>
            </a:r>
            <a:r>
              <a:rPr lang="ja-JP" altLang="en-US" dirty="0" smtClean="0">
                <a:solidFill>
                  <a:srgbClr val="0093D0"/>
                </a:solidFill>
              </a:rPr>
              <a:t>により、</a:t>
            </a:r>
            <a:r>
              <a:rPr lang="ja-JP" altLang="x-none" dirty="0" smtClean="0">
                <a:solidFill>
                  <a:srgbClr val="0093D0"/>
                </a:solidFill>
              </a:rPr>
              <a:t>製剤</a:t>
            </a:r>
            <a:r>
              <a:rPr lang="ja-JP" altLang="en-US" dirty="0">
                <a:solidFill>
                  <a:srgbClr val="0093D0"/>
                </a:solidFill>
              </a:rPr>
              <a:t>の</a:t>
            </a:r>
            <a:r>
              <a:rPr lang="ja-JP" altLang="x-none" dirty="0">
                <a:solidFill>
                  <a:srgbClr val="0093D0"/>
                </a:solidFill>
              </a:rPr>
              <a:t>元素不純物</a:t>
            </a:r>
            <a:r>
              <a:rPr lang="ja-JP" altLang="en-US" dirty="0" smtClean="0">
                <a:solidFill>
                  <a:srgbClr val="0093D0"/>
                </a:solidFill>
              </a:rPr>
              <a:t>が設定</a:t>
            </a:r>
            <a:r>
              <a:rPr lang="x-none" altLang="ja-JP" dirty="0" smtClean="0">
                <a:solidFill>
                  <a:srgbClr val="0093D0"/>
                </a:solidFill>
              </a:rPr>
              <a:t>PDE</a:t>
            </a:r>
            <a:r>
              <a:rPr lang="ja-JP" altLang="en-US" dirty="0" smtClean="0">
                <a:solidFill>
                  <a:srgbClr val="0093D0"/>
                </a:solidFill>
              </a:rPr>
              <a:t>値</a:t>
            </a:r>
            <a:r>
              <a:rPr lang="x-none" altLang="ja-JP" dirty="0" smtClean="0">
                <a:solidFill>
                  <a:srgbClr val="0093D0"/>
                </a:solidFill>
              </a:rPr>
              <a:t> </a:t>
            </a:r>
            <a:r>
              <a:rPr lang="ja-JP" altLang="x-none" dirty="0" smtClean="0">
                <a:solidFill>
                  <a:srgbClr val="0093D0"/>
                </a:solidFill>
              </a:rPr>
              <a:t>を</a:t>
            </a:r>
            <a:r>
              <a:rPr lang="ja-JP" altLang="x-none" dirty="0">
                <a:solidFill>
                  <a:srgbClr val="0093D0"/>
                </a:solidFill>
              </a:rPr>
              <a:t>超えないこと</a:t>
            </a:r>
            <a:r>
              <a:rPr lang="ja-JP" altLang="en-US" dirty="0" smtClean="0">
                <a:solidFill>
                  <a:srgbClr val="0093D0"/>
                </a:solidFill>
              </a:rPr>
              <a:t>が保証できるのであれば</a:t>
            </a:r>
            <a:r>
              <a:rPr lang="ja-JP" altLang="x-none" dirty="0" smtClean="0">
                <a:solidFill>
                  <a:srgbClr val="0093D0"/>
                </a:solidFill>
              </a:rPr>
              <a:t>、申請者はこれらのオプションのうちいずれも選択することができる。</a:t>
            </a:r>
          </a:p>
          <a:p>
            <a:pPr rtl="0"/>
            <a:r>
              <a:rPr lang="ja-JP" altLang="x-none" dirty="0" smtClean="0">
                <a:solidFill>
                  <a:srgbClr val="0093D0"/>
                </a:solidFill>
              </a:rPr>
              <a:t>許容濃度は以下の場合に用いることができる。</a:t>
            </a:r>
          </a:p>
          <a:p>
            <a:pPr lvl="1" rtl="0"/>
            <a:r>
              <a:rPr lang="ja-JP" altLang="x-none" dirty="0" smtClean="0">
                <a:solidFill>
                  <a:srgbClr val="0093D0"/>
                </a:solidFill>
                <a:ea typeface="+mn-ea"/>
              </a:rPr>
              <a:t>濃度の</a:t>
            </a:r>
            <a:r>
              <a:rPr lang="ja-JP" altLang="en-US" dirty="0" smtClean="0">
                <a:solidFill>
                  <a:srgbClr val="0093D0"/>
                </a:solidFill>
                <a:ea typeface="+mn-ea"/>
              </a:rPr>
              <a:t>実測</a:t>
            </a:r>
            <a:r>
              <a:rPr lang="ja-JP" altLang="x-none" dirty="0" smtClean="0">
                <a:solidFill>
                  <a:srgbClr val="0093D0"/>
                </a:solidFill>
                <a:ea typeface="+mn-ea"/>
              </a:rPr>
              <a:t>値又は予測値を</a:t>
            </a:r>
            <a:r>
              <a:rPr lang="x-none" altLang="ja-JP" dirty="0" smtClean="0">
                <a:solidFill>
                  <a:srgbClr val="0093D0"/>
                </a:solidFill>
                <a:ea typeface="+mn-ea"/>
              </a:rPr>
              <a:t>PDE</a:t>
            </a:r>
            <a:r>
              <a:rPr lang="ja-JP" altLang="en-US" dirty="0" smtClean="0">
                <a:solidFill>
                  <a:srgbClr val="0093D0"/>
                </a:solidFill>
                <a:ea typeface="+mn-ea"/>
              </a:rPr>
              <a:t>値</a:t>
            </a:r>
            <a:r>
              <a:rPr lang="ja-JP" altLang="x-none" dirty="0" smtClean="0">
                <a:solidFill>
                  <a:srgbClr val="0093D0"/>
                </a:solidFill>
                <a:ea typeface="+mn-ea"/>
              </a:rPr>
              <a:t>と比較するためのリスクアセスメントのツールとして。</a:t>
            </a:r>
          </a:p>
          <a:p>
            <a:pPr lvl="1" rtl="0"/>
            <a:r>
              <a:rPr lang="ja-JP" altLang="x-none" dirty="0" smtClean="0">
                <a:solidFill>
                  <a:srgbClr val="0093D0"/>
                </a:solidFill>
                <a:ea typeface="+mn-ea"/>
              </a:rPr>
              <a:t>上流管理に関して供給業者と議論する際に</a:t>
            </a:r>
            <a:r>
              <a:rPr lang="ja-JP" altLang="en-US" dirty="0" smtClean="0">
                <a:solidFill>
                  <a:srgbClr val="0093D0"/>
                </a:solidFill>
                <a:ea typeface="+mn-ea"/>
              </a:rPr>
              <a:t>。</a:t>
            </a:r>
            <a:endParaRPr lang="ja-JP" altLang="x-none" dirty="0" smtClean="0">
              <a:solidFill>
                <a:srgbClr val="0093D0"/>
              </a:solidFill>
              <a:ea typeface="+mn-ea"/>
            </a:endParaRPr>
          </a:p>
          <a:p>
            <a:pPr lvl="1" rtl="0"/>
            <a:r>
              <a:rPr lang="ja-JP" altLang="x-none" dirty="0" smtClean="0">
                <a:solidFill>
                  <a:srgbClr val="0093D0"/>
                </a:solidFill>
                <a:ea typeface="+mn-ea"/>
              </a:rPr>
              <a:t>規制当局への申請時に、管理に関する情報を</a:t>
            </a:r>
            <a:r>
              <a:rPr lang="ja-JP" altLang="en-US" dirty="0" smtClean="0">
                <a:solidFill>
                  <a:srgbClr val="0093D0"/>
                </a:solidFill>
                <a:ea typeface="+mn-ea"/>
              </a:rPr>
              <a:t>示す</a:t>
            </a:r>
            <a:r>
              <a:rPr lang="ja-JP" altLang="x-none" dirty="0" smtClean="0">
                <a:solidFill>
                  <a:srgbClr val="0093D0"/>
                </a:solidFill>
                <a:ea typeface="+mn-ea"/>
              </a:rPr>
              <a:t>ために</a:t>
            </a:r>
            <a:r>
              <a:rPr lang="ja-JP" altLang="en-US" dirty="0" smtClean="0">
                <a:solidFill>
                  <a:srgbClr val="0093D0"/>
                </a:solidFill>
                <a:ea typeface="+mn-ea"/>
              </a:rPr>
              <a:t>。</a:t>
            </a:r>
            <a:br>
              <a:rPr lang="ja-JP" altLang="en-US" dirty="0" smtClean="0">
                <a:solidFill>
                  <a:srgbClr val="0093D0"/>
                </a:solidFill>
                <a:ea typeface="+mn-ea"/>
              </a:rPr>
            </a:br>
            <a:endParaRPr lang="ja-JP" altLang="en-US" dirty="0">
              <a:solidFill>
                <a:srgbClr val="0093D0"/>
              </a:solidFill>
              <a:ea typeface="+mn-ea"/>
            </a:endParaRPr>
          </a:p>
        </p:txBody>
      </p:sp>
      <p:sp>
        <p:nvSpPr>
          <p:cNvPr id="4" name="Title 1"/>
          <p:cNvSpPr>
            <a:spLocks noGrp="1"/>
          </p:cNvSpPr>
          <p:nvPr>
            <p:ph type="title"/>
          </p:nvPr>
        </p:nvSpPr>
        <p:spPr>
          <a:xfrm>
            <a:off x="705008" y="993304"/>
            <a:ext cx="8566150" cy="720079"/>
          </a:xfrm>
        </p:spPr>
        <p:txBody>
          <a:bodyPr rtlCol="0"/>
          <a:lstStyle/>
          <a:p>
            <a:pPr algn="ctr" rtl="0"/>
            <a:r>
              <a:rPr lang="ja-JP" altLang="x-none" dirty="0" smtClean="0">
                <a:ea typeface="+mn-ea"/>
              </a:rPr>
              <a:t>一般原則（</a:t>
            </a:r>
            <a:r>
              <a:rPr lang="x-none" altLang="ja-JP" dirty="0" smtClean="0">
                <a:ea typeface="+mn-ea"/>
              </a:rPr>
              <a:t>2</a:t>
            </a:r>
            <a:r>
              <a:rPr lang="ja-JP" altLang="x-none" dirty="0" smtClean="0">
                <a:ea typeface="+mn-ea"/>
              </a:rPr>
              <a:t>）</a:t>
            </a:r>
            <a:endParaRPr lang="ja-JP" altLang="en-US" dirty="0">
              <a:ea typeface="+mn-ea"/>
            </a:endParaRPr>
          </a:p>
        </p:txBody>
      </p:sp>
    </p:spTree>
    <p:extLst>
      <p:ext uri="{BB962C8B-B14F-4D97-AF65-F5344CB8AC3E}">
        <p14:creationId xmlns:p14="http://schemas.microsoft.com/office/powerpoint/2010/main" val="2854248746"/>
      </p:ext>
    </p:extLst>
  </p:cSld>
  <p:clrMapOvr>
    <a:masterClrMapping/>
  </p:clrMapOvr>
  <mc:AlternateContent xmlns:mc="http://schemas.openxmlformats.org/markup-compatibility/2006" xmlns:p14="http://schemas.microsoft.com/office/powerpoint/2010/main">
    <mc:Choice Requires="p14">
      <p:transition p14:dur="250">
        <p:wipe/>
      </p:transition>
    </mc:Choice>
    <mc:Fallback xmlns="">
      <p:transition>
        <p:wip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00336" y="1857400"/>
            <a:ext cx="8568952" cy="4273550"/>
          </a:xfrm>
        </p:spPr>
        <p:txBody>
          <a:bodyPr rtlCol="0"/>
          <a:lstStyle/>
          <a:p>
            <a:pPr rtl="0"/>
            <a:r>
              <a:rPr lang="ja-JP" altLang="x-none" dirty="0" smtClean="0">
                <a:solidFill>
                  <a:srgbClr val="0093D0"/>
                </a:solidFill>
              </a:rPr>
              <a:t>オプションを適用する際に考慮すべき混入源</a:t>
            </a:r>
          </a:p>
          <a:p>
            <a:pPr lvl="1" rtl="0"/>
            <a:r>
              <a:rPr lang="ja-JP" altLang="x-none" dirty="0" smtClean="0">
                <a:solidFill>
                  <a:srgbClr val="0093D0"/>
                </a:solidFill>
                <a:ea typeface="+mn-ea"/>
              </a:rPr>
              <a:t>製剤の</a:t>
            </a:r>
            <a:r>
              <a:rPr lang="ja-JP" altLang="en-US" dirty="0" smtClean="0">
                <a:solidFill>
                  <a:srgbClr val="0093D0"/>
                </a:solidFill>
                <a:ea typeface="+mn-ea"/>
              </a:rPr>
              <a:t>構成</a:t>
            </a:r>
            <a:r>
              <a:rPr lang="ja-JP" altLang="x-none" dirty="0" smtClean="0">
                <a:solidFill>
                  <a:srgbClr val="0093D0"/>
                </a:solidFill>
                <a:ea typeface="+mn-ea"/>
              </a:rPr>
              <a:t>成分</a:t>
            </a:r>
          </a:p>
          <a:p>
            <a:pPr lvl="2" rtl="0"/>
            <a:r>
              <a:rPr lang="ja-JP" altLang="x-none" dirty="0" smtClean="0">
                <a:solidFill>
                  <a:srgbClr val="0093D0"/>
                </a:solidFill>
                <a:ea typeface="+mn-ea"/>
              </a:rPr>
              <a:t>原薬及び添加剤</a:t>
            </a:r>
            <a:endParaRPr lang="ja-JP" altLang="en-US" dirty="0" smtClean="0">
              <a:solidFill>
                <a:srgbClr val="0093D0"/>
              </a:solidFill>
              <a:ea typeface="+mn-ea"/>
            </a:endParaRPr>
          </a:p>
          <a:p>
            <a:pPr lvl="1" rtl="0"/>
            <a:r>
              <a:rPr lang="ja-JP" altLang="x-none" dirty="0" smtClean="0">
                <a:solidFill>
                  <a:srgbClr val="0093D0"/>
                </a:solidFill>
                <a:ea typeface="+mn-ea"/>
              </a:rPr>
              <a:t>容器施栓系（</a:t>
            </a:r>
            <a:r>
              <a:rPr lang="x-none" altLang="ja-JP" dirty="0" smtClean="0">
                <a:solidFill>
                  <a:srgbClr val="0093D0"/>
                </a:solidFill>
                <a:ea typeface="+mn-ea"/>
              </a:rPr>
              <a:t>CCS</a:t>
            </a:r>
            <a:r>
              <a:rPr lang="ja-JP" altLang="x-none" dirty="0" smtClean="0">
                <a:solidFill>
                  <a:srgbClr val="0093D0"/>
                </a:solidFill>
                <a:ea typeface="+mn-ea"/>
              </a:rPr>
              <a:t>）</a:t>
            </a:r>
          </a:p>
          <a:p>
            <a:pPr lvl="1" rtl="0"/>
            <a:r>
              <a:rPr lang="ja-JP" altLang="x-none" dirty="0" smtClean="0">
                <a:solidFill>
                  <a:srgbClr val="0093D0"/>
                </a:solidFill>
                <a:ea typeface="+mn-ea"/>
              </a:rPr>
              <a:t>製造</a:t>
            </a:r>
            <a:r>
              <a:rPr lang="ja-JP" altLang="en-US" dirty="0" smtClean="0">
                <a:solidFill>
                  <a:srgbClr val="0093D0"/>
                </a:solidFill>
                <a:ea typeface="+mn-ea"/>
              </a:rPr>
              <a:t>設備・器具</a:t>
            </a:r>
            <a:r>
              <a:rPr lang="ja-JP" altLang="x-none" dirty="0" smtClean="0">
                <a:solidFill>
                  <a:srgbClr val="0093D0"/>
                </a:solidFill>
                <a:ea typeface="+mn-ea"/>
              </a:rPr>
              <a:t> </a:t>
            </a:r>
          </a:p>
          <a:p>
            <a:pPr lvl="2" rtl="0"/>
            <a:r>
              <a:rPr lang="x-none" altLang="ja-JP" dirty="0" smtClean="0">
                <a:solidFill>
                  <a:srgbClr val="0093D0"/>
                </a:solidFill>
                <a:ea typeface="+mn-ea"/>
              </a:rPr>
              <a:t>CCS</a:t>
            </a:r>
            <a:r>
              <a:rPr lang="ja-JP" altLang="x-none" dirty="0" smtClean="0">
                <a:solidFill>
                  <a:srgbClr val="0093D0"/>
                </a:solidFill>
                <a:ea typeface="+mn-ea"/>
              </a:rPr>
              <a:t>又は製造</a:t>
            </a:r>
            <a:r>
              <a:rPr lang="ja-JP" altLang="en-US" dirty="0" smtClean="0">
                <a:solidFill>
                  <a:srgbClr val="0093D0"/>
                </a:solidFill>
                <a:ea typeface="+mn-ea"/>
              </a:rPr>
              <a:t>設備・器具</a:t>
            </a:r>
            <a:r>
              <a:rPr lang="ja-JP" altLang="x-none" dirty="0" smtClean="0">
                <a:solidFill>
                  <a:srgbClr val="0093D0"/>
                </a:solidFill>
                <a:ea typeface="+mn-ea"/>
              </a:rPr>
              <a:t>が製剤中の元素不純物量に</a:t>
            </a:r>
            <a:r>
              <a:rPr lang="ja-JP" altLang="en-US" dirty="0" smtClean="0">
                <a:solidFill>
                  <a:srgbClr val="0093D0"/>
                </a:solidFill>
                <a:ea typeface="+mn-ea"/>
              </a:rPr>
              <a:t>影響</a:t>
            </a:r>
            <a:r>
              <a:rPr lang="ja-JP" altLang="x-none" dirty="0" smtClean="0">
                <a:solidFill>
                  <a:srgbClr val="0093D0"/>
                </a:solidFill>
                <a:ea typeface="+mn-ea"/>
              </a:rPr>
              <a:t>しないと判断される場合は、オプション計算にこれらを含めない。</a:t>
            </a:r>
          </a:p>
          <a:p>
            <a:pPr lvl="2" rtl="0"/>
            <a:r>
              <a:rPr lang="x-none" altLang="ja-JP" dirty="0" smtClean="0">
                <a:solidFill>
                  <a:srgbClr val="0093D0"/>
                </a:solidFill>
                <a:ea typeface="+mn-ea"/>
              </a:rPr>
              <a:t>CCS</a:t>
            </a:r>
            <a:r>
              <a:rPr lang="ja-JP" altLang="x-none" dirty="0" smtClean="0">
                <a:solidFill>
                  <a:srgbClr val="0093D0"/>
                </a:solidFill>
                <a:ea typeface="+mn-ea"/>
              </a:rPr>
              <a:t>又は製造機器が製剤中の元素不純物量に</a:t>
            </a:r>
            <a:r>
              <a:rPr lang="ja-JP" altLang="en-US" dirty="0" smtClean="0">
                <a:solidFill>
                  <a:srgbClr val="0093D0"/>
                </a:solidFill>
                <a:ea typeface="+mn-ea"/>
              </a:rPr>
              <a:t>影響</a:t>
            </a:r>
            <a:r>
              <a:rPr lang="ja-JP" altLang="x-none" dirty="0" smtClean="0">
                <a:solidFill>
                  <a:srgbClr val="0093D0"/>
                </a:solidFill>
                <a:ea typeface="+mn-ea"/>
              </a:rPr>
              <a:t>する場合は、添加剤及び原薬における許容濃度を算出する前に、これらの混入源からの推定一日摂取量を</a:t>
            </a:r>
            <a:r>
              <a:rPr lang="x-none" altLang="ja-JP" dirty="0" smtClean="0">
                <a:solidFill>
                  <a:srgbClr val="0093D0"/>
                </a:solidFill>
                <a:ea typeface="+mn-ea"/>
              </a:rPr>
              <a:t>PDE</a:t>
            </a:r>
            <a:r>
              <a:rPr lang="ja-JP" altLang="x-none" dirty="0" smtClean="0">
                <a:solidFill>
                  <a:srgbClr val="0093D0"/>
                </a:solidFill>
                <a:ea typeface="+mn-ea"/>
              </a:rPr>
              <a:t>値から</a:t>
            </a:r>
            <a:r>
              <a:rPr lang="ja-JP" altLang="en-US" dirty="0" smtClean="0">
                <a:solidFill>
                  <a:srgbClr val="0093D0"/>
                </a:solidFill>
                <a:ea typeface="+mn-ea"/>
              </a:rPr>
              <a:t>控除しておくとよい</a:t>
            </a:r>
            <a:r>
              <a:rPr lang="ja-JP" altLang="x-none" dirty="0" smtClean="0">
                <a:solidFill>
                  <a:srgbClr val="0093D0"/>
                </a:solidFill>
                <a:ea typeface="+mn-ea"/>
              </a:rPr>
              <a:t>。</a:t>
            </a:r>
            <a:r>
              <a:rPr lang="ja-JP" altLang="en-US" dirty="0" smtClean="0">
                <a:solidFill>
                  <a:srgbClr val="0093D0"/>
                </a:solidFill>
                <a:ea typeface="+mn-ea"/>
              </a:rPr>
              <a:t/>
            </a:r>
            <a:br>
              <a:rPr lang="ja-JP" altLang="en-US" dirty="0" smtClean="0">
                <a:solidFill>
                  <a:srgbClr val="0093D0"/>
                </a:solidFill>
                <a:ea typeface="+mn-ea"/>
              </a:rPr>
            </a:br>
            <a:endParaRPr lang="ja-JP" altLang="en-US" dirty="0">
              <a:solidFill>
                <a:srgbClr val="0093D0"/>
              </a:solidFill>
              <a:ea typeface="+mn-ea"/>
            </a:endParaRPr>
          </a:p>
        </p:txBody>
      </p:sp>
      <p:sp>
        <p:nvSpPr>
          <p:cNvPr id="4" name="Title 1"/>
          <p:cNvSpPr>
            <a:spLocks noGrp="1"/>
          </p:cNvSpPr>
          <p:nvPr>
            <p:ph type="title"/>
          </p:nvPr>
        </p:nvSpPr>
        <p:spPr>
          <a:xfrm>
            <a:off x="705008" y="849288"/>
            <a:ext cx="8566150" cy="982817"/>
          </a:xfrm>
        </p:spPr>
        <p:txBody>
          <a:bodyPr rtlCol="0"/>
          <a:lstStyle/>
          <a:p>
            <a:pPr algn="ctr" rtl="0"/>
            <a:r>
              <a:rPr lang="ja-JP" altLang="x-none" smtClean="0">
                <a:ea typeface="+mn-ea"/>
              </a:rPr>
              <a:t>一般原則（</a:t>
            </a:r>
            <a:r>
              <a:rPr lang="x-none" altLang="ja-JP" smtClean="0">
                <a:ea typeface="+mn-ea"/>
              </a:rPr>
              <a:t>3</a:t>
            </a:r>
            <a:r>
              <a:rPr lang="ja-JP" altLang="x-none" smtClean="0">
                <a:ea typeface="+mn-ea"/>
              </a:rPr>
              <a:t>）</a:t>
            </a:r>
            <a:endParaRPr lang="ja-JP" altLang="en-US">
              <a:ea typeface="+mn-ea"/>
            </a:endParaRPr>
          </a:p>
        </p:txBody>
      </p:sp>
    </p:spTree>
    <p:extLst>
      <p:ext uri="{BB962C8B-B14F-4D97-AF65-F5344CB8AC3E}">
        <p14:creationId xmlns:p14="http://schemas.microsoft.com/office/powerpoint/2010/main" val="2809477727"/>
      </p:ext>
    </p:extLst>
  </p:cSld>
  <p:clrMapOvr>
    <a:masterClrMapping/>
  </p:clrMapOvr>
  <mc:AlternateContent xmlns:mc="http://schemas.openxmlformats.org/markup-compatibility/2006" xmlns:p14="http://schemas.microsoft.com/office/powerpoint/2010/main">
    <mc:Choice Requires="p14">
      <p:transition p14:dur="250">
        <p:wipe/>
      </p:transition>
    </mc:Choice>
    <mc:Fallback xmlns="">
      <p:transition>
        <p:wip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lstStyle/>
          <a:p>
            <a:pPr rtl="0"/>
            <a:r>
              <a:rPr lang="ja-JP" altLang="x-none" smtClean="0">
                <a:ea typeface="+mn-ea"/>
              </a:rPr>
              <a:t>例</a:t>
            </a:r>
            <a:endParaRPr lang="ja-JP" altLang="en-US">
              <a:ea typeface="+mn-ea"/>
            </a:endParaRPr>
          </a:p>
        </p:txBody>
      </p:sp>
      <p:sp>
        <p:nvSpPr>
          <p:cNvPr id="3" name="Content Placeholder 2"/>
          <p:cNvSpPr>
            <a:spLocks noGrp="1"/>
          </p:cNvSpPr>
          <p:nvPr>
            <p:ph idx="1"/>
          </p:nvPr>
        </p:nvSpPr>
        <p:spPr/>
        <p:txBody>
          <a:bodyPr rtlCol="0"/>
          <a:lstStyle/>
          <a:p>
            <a:pPr rtl="0"/>
            <a:r>
              <a:rPr lang="x-none" altLang="ja-JP" dirty="0" smtClean="0">
                <a:solidFill>
                  <a:srgbClr val="0093D0"/>
                </a:solidFill>
              </a:rPr>
              <a:t>Q3D</a:t>
            </a:r>
            <a:r>
              <a:rPr lang="ja-JP" altLang="x-none" dirty="0" smtClean="0">
                <a:solidFill>
                  <a:srgbClr val="0093D0"/>
                </a:solidFill>
              </a:rPr>
              <a:t>　付録</a:t>
            </a:r>
            <a:r>
              <a:rPr lang="x-none" altLang="ja-JP" dirty="0" smtClean="0">
                <a:solidFill>
                  <a:srgbClr val="0093D0"/>
                </a:solidFill>
              </a:rPr>
              <a:t>4</a:t>
            </a:r>
            <a:r>
              <a:rPr lang="ja-JP" altLang="x-none" dirty="0" smtClean="0">
                <a:solidFill>
                  <a:srgbClr val="0093D0"/>
                </a:solidFill>
              </a:rPr>
              <a:t>　例：経口固形製剤</a:t>
            </a:r>
          </a:p>
          <a:p>
            <a:pPr rtl="0"/>
            <a:r>
              <a:rPr lang="ja-JP" altLang="x-none" dirty="0" smtClean="0">
                <a:solidFill>
                  <a:srgbClr val="0093D0"/>
                </a:solidFill>
              </a:rPr>
              <a:t>注射剤</a:t>
            </a:r>
          </a:p>
          <a:p>
            <a:pPr rtl="0"/>
            <a:r>
              <a:rPr lang="ja-JP" altLang="x-none" dirty="0" smtClean="0">
                <a:solidFill>
                  <a:srgbClr val="0093D0"/>
                </a:solidFill>
              </a:rPr>
              <a:t>吸入</a:t>
            </a:r>
            <a:r>
              <a:rPr lang="ja-JP" altLang="en-US" dirty="0" smtClean="0">
                <a:solidFill>
                  <a:srgbClr val="0093D0"/>
                </a:solidFill>
              </a:rPr>
              <a:t>剤</a:t>
            </a:r>
            <a:endParaRPr lang="ja-JP" altLang="x-none" dirty="0" smtClean="0">
              <a:solidFill>
                <a:srgbClr val="0093D0"/>
              </a:solidFill>
            </a:endParaRPr>
          </a:p>
          <a:p>
            <a:pPr rtl="0"/>
            <a:r>
              <a:rPr lang="ja-JP" altLang="en-US" dirty="0" smtClean="0">
                <a:solidFill>
                  <a:srgbClr val="0093D0"/>
                </a:solidFill>
              </a:rPr>
              <a:t>以下の</a:t>
            </a:r>
            <a:r>
              <a:rPr lang="ja-JP" altLang="x-none" dirty="0" smtClean="0">
                <a:solidFill>
                  <a:srgbClr val="0093D0"/>
                </a:solidFill>
              </a:rPr>
              <a:t>例は、</a:t>
            </a:r>
            <a:r>
              <a:rPr lang="x-none" altLang="ja-JP" dirty="0" smtClean="0">
                <a:solidFill>
                  <a:srgbClr val="0093D0"/>
                </a:solidFill>
              </a:rPr>
              <a:t>Q3D</a:t>
            </a:r>
            <a:r>
              <a:rPr lang="ja-JP" altLang="x-none" dirty="0" smtClean="0">
                <a:solidFill>
                  <a:srgbClr val="0093D0"/>
                </a:solidFill>
              </a:rPr>
              <a:t>の</a:t>
            </a:r>
            <a:r>
              <a:rPr lang="x-none" altLang="ja-JP" dirty="0" smtClean="0">
                <a:solidFill>
                  <a:srgbClr val="0093D0"/>
                </a:solidFill>
              </a:rPr>
              <a:t>7</a:t>
            </a:r>
            <a:r>
              <a:rPr lang="ja-JP" altLang="x-none" dirty="0" smtClean="0">
                <a:solidFill>
                  <a:srgbClr val="0093D0"/>
                </a:solidFill>
              </a:rPr>
              <a:t>項に記載の原則を説明することを目的とする。</a:t>
            </a:r>
            <a:endParaRPr lang="ja-JP" altLang="x-none" dirty="0">
              <a:solidFill>
                <a:srgbClr val="0093D0"/>
              </a:solidFill>
            </a:endParaRPr>
          </a:p>
        </p:txBody>
      </p:sp>
    </p:spTree>
    <p:extLst>
      <p:ext uri="{BB962C8B-B14F-4D97-AF65-F5344CB8AC3E}">
        <p14:creationId xmlns:p14="http://schemas.microsoft.com/office/powerpoint/2010/main" val="1514810902"/>
      </p:ext>
    </p:extLst>
  </p:cSld>
  <p:clrMapOvr>
    <a:masterClrMapping/>
  </p:clrMapOvr>
  <mc:AlternateContent xmlns:mc="http://schemas.openxmlformats.org/markup-compatibility/2006" xmlns:p14="http://schemas.microsoft.com/office/powerpoint/2010/main">
    <mc:Choice Requires="p14">
      <p:transition p14:dur="250">
        <p:wipe/>
      </p:transition>
    </mc:Choice>
    <mc:Fallback xmlns="">
      <p:transition>
        <p:wip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rtlCol="0"/>
          <a:lstStyle/>
          <a:p>
            <a:pPr rtl="0"/>
            <a:r>
              <a:rPr lang="ja-JP" altLang="x-none" dirty="0" smtClean="0">
                <a:solidFill>
                  <a:srgbClr val="0093D0"/>
                </a:solidFill>
              </a:rPr>
              <a:t>製剤の最大一日摂取量：</a:t>
            </a:r>
            <a:r>
              <a:rPr lang="x-none" altLang="ja-JP" dirty="0" smtClean="0">
                <a:solidFill>
                  <a:srgbClr val="0093D0"/>
                </a:solidFill>
              </a:rPr>
              <a:t>2.5 g</a:t>
            </a:r>
          </a:p>
          <a:p>
            <a:pPr rtl="0"/>
            <a:r>
              <a:rPr lang="x-none" altLang="ja-JP" dirty="0" smtClean="0">
                <a:solidFill>
                  <a:srgbClr val="0093D0"/>
                </a:solidFill>
              </a:rPr>
              <a:t>9</a:t>
            </a:r>
            <a:r>
              <a:rPr lang="ja-JP" altLang="x-none" dirty="0" smtClean="0">
                <a:solidFill>
                  <a:srgbClr val="0093D0"/>
                </a:solidFill>
              </a:rPr>
              <a:t>種類の</a:t>
            </a:r>
            <a:r>
              <a:rPr lang="ja-JP" altLang="en-US" dirty="0" smtClean="0">
                <a:solidFill>
                  <a:srgbClr val="0093D0"/>
                </a:solidFill>
              </a:rPr>
              <a:t>構成</a:t>
            </a:r>
            <a:r>
              <a:rPr lang="ja-JP" altLang="x-none" dirty="0" smtClean="0">
                <a:solidFill>
                  <a:srgbClr val="0093D0"/>
                </a:solidFill>
              </a:rPr>
              <a:t>成分：原薬</a:t>
            </a:r>
            <a:r>
              <a:rPr lang="x-none" altLang="ja-JP" dirty="0" smtClean="0">
                <a:solidFill>
                  <a:srgbClr val="0093D0"/>
                </a:solidFill>
              </a:rPr>
              <a:t>1</a:t>
            </a:r>
            <a:r>
              <a:rPr lang="ja-JP" altLang="x-none" dirty="0" smtClean="0">
                <a:solidFill>
                  <a:srgbClr val="0093D0"/>
                </a:solidFill>
              </a:rPr>
              <a:t>種類、添加剤</a:t>
            </a:r>
            <a:r>
              <a:rPr lang="x-none" altLang="ja-JP" dirty="0" smtClean="0">
                <a:solidFill>
                  <a:srgbClr val="0093D0"/>
                </a:solidFill>
              </a:rPr>
              <a:t>8</a:t>
            </a:r>
            <a:r>
              <a:rPr lang="ja-JP" altLang="x-none" dirty="0" smtClean="0">
                <a:solidFill>
                  <a:srgbClr val="0093D0"/>
                </a:solidFill>
              </a:rPr>
              <a:t>種類</a:t>
            </a:r>
          </a:p>
          <a:p>
            <a:pPr lvl="1" rtl="0"/>
            <a:r>
              <a:rPr lang="ja-JP" altLang="x-none" dirty="0" smtClean="0">
                <a:solidFill>
                  <a:srgbClr val="0093D0"/>
                </a:solidFill>
                <a:ea typeface="+mn-ea"/>
              </a:rPr>
              <a:t>製品処方については次のスライドの表を参照</a:t>
            </a:r>
          </a:p>
          <a:p>
            <a:pPr rtl="0"/>
            <a:r>
              <a:rPr lang="ja-JP" altLang="x-none" dirty="0" smtClean="0">
                <a:solidFill>
                  <a:srgbClr val="0093D0"/>
                </a:solidFill>
              </a:rPr>
              <a:t>原薬：</a:t>
            </a:r>
            <a:r>
              <a:rPr lang="x-none" altLang="ja-JP" dirty="0" smtClean="0">
                <a:solidFill>
                  <a:srgbClr val="0093D0"/>
                </a:solidFill>
              </a:rPr>
              <a:t>Pd</a:t>
            </a:r>
            <a:r>
              <a:rPr lang="ja-JP" altLang="x-none" dirty="0" smtClean="0">
                <a:solidFill>
                  <a:srgbClr val="0093D0"/>
                </a:solidFill>
              </a:rPr>
              <a:t>及び</a:t>
            </a:r>
            <a:r>
              <a:rPr lang="x-none" altLang="ja-JP" dirty="0" smtClean="0">
                <a:solidFill>
                  <a:srgbClr val="0093D0"/>
                </a:solidFill>
              </a:rPr>
              <a:t>Ni</a:t>
            </a:r>
            <a:r>
              <a:rPr lang="ja-JP" altLang="x-none" dirty="0" smtClean="0">
                <a:solidFill>
                  <a:srgbClr val="0093D0"/>
                </a:solidFill>
              </a:rPr>
              <a:t>触媒</a:t>
            </a:r>
          </a:p>
          <a:p>
            <a:pPr rtl="0"/>
            <a:r>
              <a:rPr lang="ja-JP" altLang="x-none" dirty="0" smtClean="0">
                <a:solidFill>
                  <a:srgbClr val="0093D0"/>
                </a:solidFill>
              </a:rPr>
              <a:t>リスクアセスメント：</a:t>
            </a:r>
            <a:r>
              <a:rPr lang="x-none" altLang="ja-JP" dirty="0" smtClean="0">
                <a:solidFill>
                  <a:srgbClr val="0093D0"/>
                </a:solidFill>
              </a:rPr>
              <a:t>Pb</a:t>
            </a:r>
            <a:r>
              <a:rPr lang="ja-JP" altLang="x-none" dirty="0" err="1" smtClean="0">
                <a:solidFill>
                  <a:srgbClr val="0093D0"/>
                </a:solidFill>
              </a:rPr>
              <a:t>、</a:t>
            </a:r>
            <a:r>
              <a:rPr lang="x-none" altLang="ja-JP" dirty="0" smtClean="0">
                <a:solidFill>
                  <a:srgbClr val="0093D0"/>
                </a:solidFill>
              </a:rPr>
              <a:t>As</a:t>
            </a:r>
            <a:r>
              <a:rPr lang="ja-JP" altLang="x-none" dirty="0" err="1" smtClean="0">
                <a:solidFill>
                  <a:srgbClr val="0093D0"/>
                </a:solidFill>
              </a:rPr>
              <a:t>、</a:t>
            </a:r>
            <a:r>
              <a:rPr lang="x-none" altLang="ja-JP" dirty="0" smtClean="0">
                <a:solidFill>
                  <a:srgbClr val="0093D0"/>
                </a:solidFill>
              </a:rPr>
              <a:t>Cd</a:t>
            </a:r>
            <a:r>
              <a:rPr lang="ja-JP" altLang="x-none" dirty="0" err="1" smtClean="0">
                <a:solidFill>
                  <a:srgbClr val="0093D0"/>
                </a:solidFill>
              </a:rPr>
              <a:t>、</a:t>
            </a:r>
            <a:r>
              <a:rPr lang="x-none" altLang="ja-JP" dirty="0" smtClean="0">
                <a:solidFill>
                  <a:srgbClr val="0093D0"/>
                </a:solidFill>
              </a:rPr>
              <a:t>Hg</a:t>
            </a:r>
            <a:r>
              <a:rPr lang="ja-JP" altLang="x-none" dirty="0" smtClean="0">
                <a:solidFill>
                  <a:srgbClr val="0093D0"/>
                </a:solidFill>
              </a:rPr>
              <a:t>及び</a:t>
            </a:r>
            <a:r>
              <a:rPr lang="x-none" altLang="ja-JP" dirty="0" smtClean="0">
                <a:solidFill>
                  <a:srgbClr val="0093D0"/>
                </a:solidFill>
              </a:rPr>
              <a:t>V</a:t>
            </a:r>
            <a:r>
              <a:rPr lang="ja-JP" altLang="x-none" dirty="0" smtClean="0">
                <a:solidFill>
                  <a:srgbClr val="0093D0"/>
                </a:solidFill>
              </a:rPr>
              <a:t>が</a:t>
            </a:r>
            <a:r>
              <a:rPr lang="ja-JP" altLang="en-US" dirty="0" smtClean="0">
                <a:solidFill>
                  <a:srgbClr val="0093D0"/>
                </a:solidFill>
              </a:rPr>
              <a:t>潜在的に</a:t>
            </a:r>
            <a:r>
              <a:rPr lang="ja-JP" altLang="x-none" dirty="0" smtClean="0">
                <a:solidFill>
                  <a:srgbClr val="0093D0"/>
                </a:solidFill>
              </a:rPr>
              <a:t>製剤中に存在する</a:t>
            </a:r>
            <a:r>
              <a:rPr lang="ja-JP" altLang="en-US" dirty="0" smtClean="0">
                <a:solidFill>
                  <a:srgbClr val="0093D0"/>
                </a:solidFill>
              </a:rPr>
              <a:t/>
            </a:r>
            <a:br>
              <a:rPr lang="ja-JP" altLang="en-US" dirty="0" smtClean="0">
                <a:solidFill>
                  <a:srgbClr val="0093D0"/>
                </a:solidFill>
              </a:rPr>
            </a:br>
            <a:endParaRPr lang="ja-JP" altLang="en-US" dirty="0">
              <a:solidFill>
                <a:srgbClr val="0093D0"/>
              </a:solidFill>
            </a:endParaRPr>
          </a:p>
        </p:txBody>
      </p:sp>
      <p:sp>
        <p:nvSpPr>
          <p:cNvPr id="4" name="Title 1"/>
          <p:cNvSpPr>
            <a:spLocks noGrp="1"/>
          </p:cNvSpPr>
          <p:nvPr>
            <p:ph type="title"/>
          </p:nvPr>
        </p:nvSpPr>
        <p:spPr>
          <a:xfrm>
            <a:off x="705008" y="1137320"/>
            <a:ext cx="8566150" cy="982817"/>
          </a:xfrm>
        </p:spPr>
        <p:txBody>
          <a:bodyPr rtlCol="0"/>
          <a:lstStyle/>
          <a:p>
            <a:pPr algn="ctr" rtl="0"/>
            <a:r>
              <a:rPr lang="x-none" altLang="ja-JP" smtClean="0">
                <a:ea typeface="+mn-ea"/>
              </a:rPr>
              <a:t>Q3D</a:t>
            </a:r>
            <a:r>
              <a:rPr lang="ja-JP" altLang="x-none" smtClean="0">
                <a:ea typeface="+mn-ea"/>
              </a:rPr>
              <a:t>　付録</a:t>
            </a:r>
            <a:r>
              <a:rPr lang="x-none" altLang="ja-JP" smtClean="0">
                <a:ea typeface="+mn-ea"/>
              </a:rPr>
              <a:t>4</a:t>
            </a:r>
            <a:r>
              <a:rPr lang="ja-JP" altLang="x-none" smtClean="0">
                <a:ea typeface="+mn-ea"/>
              </a:rPr>
              <a:t>　例：</a:t>
            </a:r>
            <a:r>
              <a:rPr lang="ja-JP" altLang="en-US" smtClean="0">
                <a:ea typeface="+mn-ea"/>
              </a:rPr>
              <a:t/>
            </a:r>
            <a:br>
              <a:rPr lang="ja-JP" altLang="en-US" smtClean="0">
                <a:ea typeface="+mn-ea"/>
              </a:rPr>
            </a:br>
            <a:r>
              <a:rPr lang="ja-JP" altLang="x-none" smtClean="0">
                <a:ea typeface="+mn-ea"/>
              </a:rPr>
              <a:t>経口固形製剤</a:t>
            </a:r>
            <a:endParaRPr lang="ja-JP" altLang="x-none">
              <a:ea typeface="+mn-ea"/>
            </a:endParaRPr>
          </a:p>
        </p:txBody>
      </p:sp>
    </p:spTree>
    <p:extLst>
      <p:ext uri="{BB962C8B-B14F-4D97-AF65-F5344CB8AC3E}">
        <p14:creationId xmlns:p14="http://schemas.microsoft.com/office/powerpoint/2010/main" val="1109836590"/>
      </p:ext>
    </p:extLst>
  </p:cSld>
  <p:clrMapOvr>
    <a:masterClrMapping/>
  </p:clrMapOvr>
  <mc:AlternateContent xmlns:mc="http://schemas.openxmlformats.org/markup-compatibility/2006" xmlns:p14="http://schemas.microsoft.com/office/powerpoint/2010/main">
    <mc:Choice Requires="p14">
      <p:transition p14:dur="250">
        <p:wipe/>
      </p:transition>
    </mc:Choice>
    <mc:Fallback xmlns="">
      <p:transition>
        <p:wip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05008" y="1137320"/>
            <a:ext cx="8566150" cy="982817"/>
          </a:xfrm>
        </p:spPr>
        <p:txBody>
          <a:bodyPr rtlCol="0"/>
          <a:lstStyle/>
          <a:p>
            <a:pPr algn="ctr" rtl="0"/>
            <a:r>
              <a:rPr lang="x-none" altLang="ja-JP" smtClean="0">
                <a:ea typeface="+mn-ea"/>
              </a:rPr>
              <a:t>Q3D</a:t>
            </a:r>
            <a:r>
              <a:rPr lang="ja-JP" altLang="x-none" smtClean="0">
                <a:ea typeface="+mn-ea"/>
              </a:rPr>
              <a:t>　付録</a:t>
            </a:r>
            <a:r>
              <a:rPr lang="x-none" altLang="ja-JP" smtClean="0">
                <a:ea typeface="+mn-ea"/>
              </a:rPr>
              <a:t>4</a:t>
            </a:r>
            <a:r>
              <a:rPr lang="ja-JP" altLang="x-none" smtClean="0">
                <a:ea typeface="+mn-ea"/>
              </a:rPr>
              <a:t>　例：</a:t>
            </a:r>
            <a:r>
              <a:rPr lang="ja-JP" altLang="en-US" smtClean="0">
                <a:ea typeface="+mn-ea"/>
              </a:rPr>
              <a:t/>
            </a:r>
            <a:br>
              <a:rPr lang="ja-JP" altLang="en-US" smtClean="0">
                <a:ea typeface="+mn-ea"/>
              </a:rPr>
            </a:br>
            <a:r>
              <a:rPr lang="ja-JP" altLang="x-none" smtClean="0">
                <a:ea typeface="+mn-ea"/>
              </a:rPr>
              <a:t>経口固形製剤</a:t>
            </a:r>
            <a:endParaRPr lang="ja-JP" altLang="en-US">
              <a:ea typeface="+mn-ea"/>
            </a:endParaRPr>
          </a:p>
        </p:txBody>
      </p:sp>
      <p:graphicFrame>
        <p:nvGraphicFramePr>
          <p:cNvPr id="4" name="Table 3"/>
          <p:cNvGraphicFramePr>
            <a:graphicFrameLocks noGrp="1" noChangeAspect="1"/>
          </p:cNvGraphicFramePr>
          <p:nvPr>
            <p:extLst/>
          </p:nvPr>
        </p:nvGraphicFramePr>
        <p:xfrm>
          <a:off x="916360" y="2753400"/>
          <a:ext cx="7776864" cy="4023360"/>
        </p:xfrm>
        <a:graphic>
          <a:graphicData uri="http://schemas.openxmlformats.org/drawingml/2006/table">
            <a:tbl>
              <a:tblPr firstRow="1" firstCol="1" lastRow="1" lastCol="1" bandRow="1" bandCol="1">
                <a:tableStyleId>{5C22544A-7EE6-4342-B048-85BDC9FD1C3A}</a:tableStyleId>
              </a:tblPr>
              <a:tblGrid>
                <a:gridCol w="5332707">
                  <a:extLst>
                    <a:ext uri="{9D8B030D-6E8A-4147-A177-3AD203B41FA5}">
                      <a16:colId xmlns:a16="http://schemas.microsoft.com/office/drawing/2014/main" xmlns="" val="20000"/>
                    </a:ext>
                  </a:extLst>
                </a:gridCol>
                <a:gridCol w="2444157">
                  <a:extLst>
                    <a:ext uri="{9D8B030D-6E8A-4147-A177-3AD203B41FA5}">
                      <a16:colId xmlns:a16="http://schemas.microsoft.com/office/drawing/2014/main" xmlns="" val="20001"/>
                    </a:ext>
                  </a:extLst>
                </a:gridCol>
              </a:tblGrid>
              <a:tr h="222025">
                <a:tc>
                  <a:txBody>
                    <a:bodyPr/>
                    <a:lstStyle/>
                    <a:p>
                      <a:pPr marL="0" marR="0" algn="ctr" rtl="0">
                        <a:spcBef>
                          <a:spcPts val="0"/>
                        </a:spcBef>
                        <a:spcAft>
                          <a:spcPts val="0"/>
                        </a:spcAft>
                      </a:pPr>
                      <a:r>
                        <a:rPr lang="ja-JP" altLang="en-US" sz="2200" b="1" noProof="0" dirty="0" smtClean="0">
                          <a:solidFill>
                            <a:srgbClr val="0093D0"/>
                          </a:solidFill>
                          <a:effectLst/>
                          <a:latin typeface="+mn-lt"/>
                          <a:ea typeface="+mn-ea"/>
                        </a:rPr>
                        <a:t>構成</a:t>
                      </a:r>
                      <a:r>
                        <a:rPr lang="ja-JP" altLang="x-none" sz="2200" b="1" noProof="0" dirty="0" smtClean="0">
                          <a:solidFill>
                            <a:srgbClr val="0093D0"/>
                          </a:solidFill>
                          <a:effectLst/>
                          <a:latin typeface="+mn-lt"/>
                          <a:ea typeface="+mn-ea"/>
                        </a:rPr>
                        <a:t>成分</a:t>
                      </a:r>
                      <a:endParaRPr lang="ja-JP" altLang="en-US" sz="2200" b="1" noProof="0" dirty="0">
                        <a:solidFill>
                          <a:srgbClr val="0093D0"/>
                        </a:solidFill>
                        <a:effectLst/>
                        <a:latin typeface="+mn-lt"/>
                        <a:ea typeface="+mn-ea"/>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rtl="0">
                        <a:spcBef>
                          <a:spcPts val="0"/>
                        </a:spcBef>
                        <a:spcAft>
                          <a:spcPts val="0"/>
                        </a:spcAft>
                      </a:pPr>
                      <a:r>
                        <a:rPr lang="ja-JP" altLang="x-none" sz="2200" b="1" noProof="0" smtClean="0">
                          <a:solidFill>
                            <a:srgbClr val="0093D0"/>
                          </a:solidFill>
                          <a:effectLst/>
                          <a:latin typeface="+mn-lt"/>
                          <a:ea typeface="+mn-ea"/>
                        </a:rPr>
                        <a:t>一日摂取量、</a:t>
                      </a:r>
                      <a:r>
                        <a:rPr lang="x-none" altLang="ja-JP" sz="2200" b="1" noProof="0" smtClean="0">
                          <a:solidFill>
                            <a:srgbClr val="0093D0"/>
                          </a:solidFill>
                          <a:effectLst/>
                          <a:latin typeface="+mn-lt"/>
                          <a:ea typeface="+mn-ea"/>
                        </a:rPr>
                        <a:t>g</a:t>
                      </a:r>
                      <a:endParaRPr lang="ja-JP" altLang="en-US" sz="2200" b="1" noProof="0">
                        <a:solidFill>
                          <a:srgbClr val="0093D0"/>
                        </a:solidFill>
                        <a:effectLst/>
                        <a:latin typeface="+mn-lt"/>
                        <a:ea typeface="+mn-ea"/>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10000"/>
                  </a:ext>
                </a:extLst>
              </a:tr>
              <a:tr h="222025">
                <a:tc>
                  <a:txBody>
                    <a:bodyPr/>
                    <a:lstStyle/>
                    <a:p>
                      <a:pPr marL="0" marR="0" algn="ctr" rtl="0">
                        <a:spcBef>
                          <a:spcPts val="0"/>
                        </a:spcBef>
                        <a:spcAft>
                          <a:spcPts val="0"/>
                        </a:spcAft>
                      </a:pPr>
                      <a:r>
                        <a:rPr lang="ja-JP" altLang="x-none" sz="2200" b="0" noProof="0" smtClean="0">
                          <a:solidFill>
                            <a:srgbClr val="0093D0"/>
                          </a:solidFill>
                          <a:effectLst/>
                          <a:latin typeface="+mn-lt"/>
                          <a:ea typeface="+mn-ea"/>
                        </a:rPr>
                        <a:t>原薬</a:t>
                      </a:r>
                      <a:endParaRPr lang="ja-JP" altLang="en-US" sz="2200" b="0" noProof="0">
                        <a:solidFill>
                          <a:srgbClr val="0093D0"/>
                        </a:solidFill>
                        <a:effectLst/>
                        <a:latin typeface="+mn-lt"/>
                        <a:ea typeface="+mn-ea"/>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rtl="0">
                        <a:spcBef>
                          <a:spcPts val="0"/>
                        </a:spcBef>
                        <a:spcAft>
                          <a:spcPts val="0"/>
                        </a:spcAft>
                      </a:pPr>
                      <a:r>
                        <a:rPr lang="x-none" altLang="ja-JP" sz="2200" b="0" noProof="0" smtClean="0">
                          <a:solidFill>
                            <a:srgbClr val="0093D0"/>
                          </a:solidFill>
                          <a:effectLst/>
                          <a:latin typeface="+mn-lt"/>
                          <a:ea typeface="+mn-ea"/>
                        </a:rPr>
                        <a:t>0.200</a:t>
                      </a:r>
                      <a:endParaRPr lang="ja-JP" altLang="en-US" sz="2200" b="0" noProof="0">
                        <a:solidFill>
                          <a:srgbClr val="0093D0"/>
                        </a:solidFill>
                        <a:effectLst/>
                        <a:latin typeface="+mn-lt"/>
                        <a:ea typeface="+mn-ea"/>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10001"/>
                  </a:ext>
                </a:extLst>
              </a:tr>
              <a:tr h="222025">
                <a:tc>
                  <a:txBody>
                    <a:bodyPr/>
                    <a:lstStyle/>
                    <a:p>
                      <a:pPr marL="0" marR="0" algn="ctr" rtl="0">
                        <a:spcBef>
                          <a:spcPts val="0"/>
                        </a:spcBef>
                        <a:spcAft>
                          <a:spcPts val="0"/>
                        </a:spcAft>
                      </a:pPr>
                      <a:r>
                        <a:rPr lang="ja-JP" altLang="x-none" sz="2200" b="0" noProof="0" dirty="0" smtClean="0">
                          <a:solidFill>
                            <a:srgbClr val="0093D0"/>
                          </a:solidFill>
                          <a:effectLst/>
                          <a:latin typeface="+mn-lt"/>
                          <a:ea typeface="+mn-ea"/>
                        </a:rPr>
                        <a:t>結晶セルロース（</a:t>
                      </a:r>
                      <a:r>
                        <a:rPr lang="x-none" altLang="ja-JP" sz="2200" b="0" noProof="0" dirty="0" smtClean="0">
                          <a:solidFill>
                            <a:srgbClr val="0093D0"/>
                          </a:solidFill>
                          <a:effectLst/>
                          <a:latin typeface="+mn-lt"/>
                          <a:ea typeface="+mn-ea"/>
                        </a:rPr>
                        <a:t>MCC</a:t>
                      </a:r>
                      <a:r>
                        <a:rPr lang="ja-JP" altLang="x-none" sz="2200" b="0" noProof="0" dirty="0" smtClean="0">
                          <a:solidFill>
                            <a:srgbClr val="0093D0"/>
                          </a:solidFill>
                          <a:effectLst/>
                          <a:latin typeface="+mn-lt"/>
                          <a:ea typeface="+mn-ea"/>
                        </a:rPr>
                        <a:t>）</a:t>
                      </a:r>
                      <a:endParaRPr lang="ja-JP" altLang="en-US" sz="2200" b="0" noProof="0" dirty="0">
                        <a:solidFill>
                          <a:srgbClr val="0093D0"/>
                        </a:solidFill>
                        <a:effectLst/>
                        <a:latin typeface="+mn-lt"/>
                        <a:ea typeface="+mn-ea"/>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rtl="0">
                        <a:spcBef>
                          <a:spcPts val="0"/>
                        </a:spcBef>
                        <a:spcAft>
                          <a:spcPts val="0"/>
                        </a:spcAft>
                      </a:pPr>
                      <a:r>
                        <a:rPr lang="x-none" altLang="ja-JP" sz="2200" b="0" noProof="0" smtClean="0">
                          <a:solidFill>
                            <a:srgbClr val="0093D0"/>
                          </a:solidFill>
                          <a:effectLst/>
                          <a:latin typeface="+mn-lt"/>
                          <a:ea typeface="+mn-ea"/>
                        </a:rPr>
                        <a:t>1.100</a:t>
                      </a:r>
                      <a:endParaRPr lang="ja-JP" altLang="en-US" sz="2200" b="0" noProof="0">
                        <a:solidFill>
                          <a:srgbClr val="0093D0"/>
                        </a:solidFill>
                        <a:effectLst/>
                        <a:latin typeface="+mn-lt"/>
                        <a:ea typeface="+mn-ea"/>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10002"/>
                  </a:ext>
                </a:extLst>
              </a:tr>
              <a:tr h="222025">
                <a:tc>
                  <a:txBody>
                    <a:bodyPr/>
                    <a:lstStyle/>
                    <a:p>
                      <a:pPr marL="0" marR="0" algn="ctr" rtl="0">
                        <a:spcBef>
                          <a:spcPts val="0"/>
                        </a:spcBef>
                        <a:spcAft>
                          <a:spcPts val="0"/>
                        </a:spcAft>
                      </a:pPr>
                      <a:r>
                        <a:rPr lang="ja-JP" altLang="x-none" sz="2200" b="0" noProof="0" smtClean="0">
                          <a:solidFill>
                            <a:srgbClr val="0093D0"/>
                          </a:solidFill>
                          <a:effectLst/>
                          <a:latin typeface="+mn-lt"/>
                          <a:ea typeface="+mn-ea"/>
                        </a:rPr>
                        <a:t>乳糖</a:t>
                      </a:r>
                      <a:endParaRPr lang="ja-JP" altLang="en-US" sz="2200" b="0" noProof="0">
                        <a:solidFill>
                          <a:srgbClr val="0093D0"/>
                        </a:solidFill>
                        <a:effectLst/>
                        <a:latin typeface="+mn-lt"/>
                        <a:ea typeface="+mn-ea"/>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rtl="0">
                        <a:spcBef>
                          <a:spcPts val="0"/>
                        </a:spcBef>
                        <a:spcAft>
                          <a:spcPts val="0"/>
                        </a:spcAft>
                      </a:pPr>
                      <a:r>
                        <a:rPr lang="x-none" altLang="ja-JP" sz="2200" b="0" noProof="0" smtClean="0">
                          <a:solidFill>
                            <a:srgbClr val="0093D0"/>
                          </a:solidFill>
                          <a:effectLst/>
                          <a:latin typeface="+mn-lt"/>
                          <a:ea typeface="+mn-ea"/>
                        </a:rPr>
                        <a:t>0.450</a:t>
                      </a:r>
                      <a:endParaRPr lang="ja-JP" altLang="en-US" sz="2200" b="0" noProof="0">
                        <a:solidFill>
                          <a:srgbClr val="0093D0"/>
                        </a:solidFill>
                        <a:effectLst/>
                        <a:latin typeface="+mn-lt"/>
                        <a:ea typeface="+mn-ea"/>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10003"/>
                  </a:ext>
                </a:extLst>
              </a:tr>
              <a:tr h="222025">
                <a:tc>
                  <a:txBody>
                    <a:bodyPr/>
                    <a:lstStyle/>
                    <a:p>
                      <a:pPr marL="0" marR="0" algn="ctr" rtl="0">
                        <a:spcBef>
                          <a:spcPts val="0"/>
                        </a:spcBef>
                        <a:spcAft>
                          <a:spcPts val="0"/>
                        </a:spcAft>
                      </a:pPr>
                      <a:r>
                        <a:rPr lang="ja-JP" altLang="x-none" sz="2200" b="0" noProof="0" smtClean="0">
                          <a:solidFill>
                            <a:srgbClr val="0093D0"/>
                          </a:solidFill>
                          <a:effectLst/>
                          <a:latin typeface="+mn-lt"/>
                          <a:ea typeface="+mn-ea"/>
                        </a:rPr>
                        <a:t>リン酸カルシウム</a:t>
                      </a:r>
                      <a:endParaRPr lang="ja-JP" altLang="en-US" sz="2200" b="0" noProof="0">
                        <a:solidFill>
                          <a:srgbClr val="0093D0"/>
                        </a:solidFill>
                        <a:effectLst/>
                        <a:latin typeface="+mn-lt"/>
                        <a:ea typeface="+mn-ea"/>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rtl="0">
                        <a:spcBef>
                          <a:spcPts val="0"/>
                        </a:spcBef>
                        <a:spcAft>
                          <a:spcPts val="0"/>
                        </a:spcAft>
                      </a:pPr>
                      <a:r>
                        <a:rPr lang="x-none" altLang="ja-JP" sz="2200" b="0" noProof="0" smtClean="0">
                          <a:solidFill>
                            <a:srgbClr val="0093D0"/>
                          </a:solidFill>
                          <a:effectLst/>
                          <a:latin typeface="+mn-lt"/>
                          <a:ea typeface="+mn-ea"/>
                        </a:rPr>
                        <a:t>0.350</a:t>
                      </a:r>
                      <a:endParaRPr lang="ja-JP" altLang="en-US" sz="2200" b="0" noProof="0">
                        <a:solidFill>
                          <a:srgbClr val="0093D0"/>
                        </a:solidFill>
                        <a:effectLst/>
                        <a:latin typeface="+mn-lt"/>
                        <a:ea typeface="+mn-ea"/>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10004"/>
                  </a:ext>
                </a:extLst>
              </a:tr>
              <a:tr h="222025">
                <a:tc>
                  <a:txBody>
                    <a:bodyPr/>
                    <a:lstStyle/>
                    <a:p>
                      <a:pPr marL="0" marR="0" algn="ctr" rtl="0">
                        <a:spcBef>
                          <a:spcPts val="0"/>
                        </a:spcBef>
                        <a:spcAft>
                          <a:spcPts val="0"/>
                        </a:spcAft>
                      </a:pPr>
                      <a:r>
                        <a:rPr lang="ja-JP" altLang="x-none" sz="2200" b="0" noProof="0" smtClean="0">
                          <a:solidFill>
                            <a:srgbClr val="0093D0"/>
                          </a:solidFill>
                          <a:effectLst/>
                          <a:latin typeface="+mn-lt"/>
                          <a:ea typeface="+mn-ea"/>
                        </a:rPr>
                        <a:t>クロスポビドン</a:t>
                      </a:r>
                      <a:endParaRPr lang="ja-JP" altLang="en-US" sz="2200" b="0" noProof="0">
                        <a:solidFill>
                          <a:srgbClr val="0093D0"/>
                        </a:solidFill>
                        <a:effectLst/>
                        <a:latin typeface="+mn-lt"/>
                        <a:ea typeface="+mn-ea"/>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rtl="0">
                        <a:spcBef>
                          <a:spcPts val="0"/>
                        </a:spcBef>
                        <a:spcAft>
                          <a:spcPts val="0"/>
                        </a:spcAft>
                      </a:pPr>
                      <a:r>
                        <a:rPr lang="x-none" altLang="ja-JP" sz="2200" b="0" noProof="0" smtClean="0">
                          <a:solidFill>
                            <a:srgbClr val="0093D0"/>
                          </a:solidFill>
                          <a:effectLst/>
                          <a:latin typeface="+mn-lt"/>
                          <a:ea typeface="+mn-ea"/>
                        </a:rPr>
                        <a:t>0.265</a:t>
                      </a:r>
                      <a:endParaRPr lang="ja-JP" altLang="en-US" sz="2200" b="0" noProof="0">
                        <a:solidFill>
                          <a:srgbClr val="0093D0"/>
                        </a:solidFill>
                        <a:effectLst/>
                        <a:latin typeface="+mn-lt"/>
                        <a:ea typeface="+mn-ea"/>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10005"/>
                  </a:ext>
                </a:extLst>
              </a:tr>
              <a:tr h="222025">
                <a:tc>
                  <a:txBody>
                    <a:bodyPr/>
                    <a:lstStyle/>
                    <a:p>
                      <a:pPr marL="0" marR="0" algn="ctr" rtl="0">
                        <a:spcBef>
                          <a:spcPts val="0"/>
                        </a:spcBef>
                        <a:spcAft>
                          <a:spcPts val="0"/>
                        </a:spcAft>
                      </a:pPr>
                      <a:r>
                        <a:rPr lang="ja-JP" altLang="x-none" sz="2200" b="0" noProof="0" smtClean="0">
                          <a:solidFill>
                            <a:srgbClr val="0093D0"/>
                          </a:solidFill>
                          <a:effectLst/>
                          <a:latin typeface="+mn-lt"/>
                          <a:ea typeface="+mn-ea"/>
                        </a:rPr>
                        <a:t>ステアリン酸マグネシウム</a:t>
                      </a:r>
                      <a:endParaRPr lang="ja-JP" altLang="en-US" sz="2200" b="0" noProof="0">
                        <a:solidFill>
                          <a:srgbClr val="0093D0"/>
                        </a:solidFill>
                        <a:effectLst/>
                        <a:latin typeface="+mn-lt"/>
                        <a:ea typeface="+mn-ea"/>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rtl="0">
                        <a:spcBef>
                          <a:spcPts val="0"/>
                        </a:spcBef>
                        <a:spcAft>
                          <a:spcPts val="0"/>
                        </a:spcAft>
                      </a:pPr>
                      <a:r>
                        <a:rPr lang="x-none" altLang="ja-JP" sz="2200" b="0" noProof="0" smtClean="0">
                          <a:solidFill>
                            <a:srgbClr val="0093D0"/>
                          </a:solidFill>
                          <a:effectLst/>
                          <a:latin typeface="+mn-lt"/>
                          <a:ea typeface="+mn-ea"/>
                        </a:rPr>
                        <a:t>0.035</a:t>
                      </a:r>
                      <a:endParaRPr lang="ja-JP" altLang="en-US" sz="2200" b="0" noProof="0">
                        <a:solidFill>
                          <a:srgbClr val="0093D0"/>
                        </a:solidFill>
                        <a:effectLst/>
                        <a:latin typeface="+mn-lt"/>
                        <a:ea typeface="+mn-ea"/>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10006"/>
                  </a:ext>
                </a:extLst>
              </a:tr>
              <a:tr h="312007">
                <a:tc>
                  <a:txBody>
                    <a:bodyPr/>
                    <a:lstStyle/>
                    <a:p>
                      <a:pPr marL="0" marR="0" algn="ctr" rtl="0">
                        <a:spcBef>
                          <a:spcPts val="0"/>
                        </a:spcBef>
                        <a:spcAft>
                          <a:spcPts val="0"/>
                        </a:spcAft>
                      </a:pPr>
                      <a:r>
                        <a:rPr lang="ja-JP" altLang="x-none" sz="2200" b="0" noProof="0" smtClean="0">
                          <a:solidFill>
                            <a:srgbClr val="0093D0"/>
                          </a:solidFill>
                          <a:effectLst/>
                          <a:latin typeface="+mn-lt"/>
                          <a:ea typeface="+mn-ea"/>
                        </a:rPr>
                        <a:t>ヒドロキシプロピルメチルセルロース（</a:t>
                      </a:r>
                      <a:r>
                        <a:rPr lang="x-none" altLang="ja-JP" sz="2200" b="0" noProof="0" smtClean="0">
                          <a:solidFill>
                            <a:srgbClr val="0093D0"/>
                          </a:solidFill>
                          <a:effectLst/>
                          <a:latin typeface="+mn-lt"/>
                          <a:ea typeface="+mn-ea"/>
                        </a:rPr>
                        <a:t>HPMC</a:t>
                      </a:r>
                      <a:r>
                        <a:rPr lang="ja-JP" altLang="x-none" sz="2200" b="0" noProof="0" smtClean="0">
                          <a:solidFill>
                            <a:srgbClr val="0093D0"/>
                          </a:solidFill>
                          <a:effectLst/>
                          <a:latin typeface="+mn-lt"/>
                          <a:ea typeface="+mn-ea"/>
                        </a:rPr>
                        <a:t>）</a:t>
                      </a:r>
                      <a:endParaRPr lang="ja-JP" altLang="en-US" sz="2200" b="0" noProof="0">
                        <a:solidFill>
                          <a:srgbClr val="0093D0"/>
                        </a:solidFill>
                        <a:effectLst/>
                        <a:latin typeface="+mn-lt"/>
                        <a:ea typeface="+mn-ea"/>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rtl="0">
                        <a:spcBef>
                          <a:spcPts val="0"/>
                        </a:spcBef>
                        <a:spcAft>
                          <a:spcPts val="0"/>
                        </a:spcAft>
                      </a:pPr>
                      <a:r>
                        <a:rPr lang="x-none" altLang="ja-JP" sz="2200" b="0" noProof="0" smtClean="0">
                          <a:solidFill>
                            <a:srgbClr val="0093D0"/>
                          </a:solidFill>
                          <a:effectLst/>
                          <a:latin typeface="+mn-lt"/>
                          <a:ea typeface="+mn-ea"/>
                        </a:rPr>
                        <a:t>0.060</a:t>
                      </a:r>
                      <a:endParaRPr lang="ja-JP" altLang="en-US" sz="2200" b="0" noProof="0">
                        <a:solidFill>
                          <a:srgbClr val="0093D0"/>
                        </a:solidFill>
                        <a:effectLst/>
                        <a:latin typeface="+mn-lt"/>
                        <a:ea typeface="+mn-ea"/>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10007"/>
                  </a:ext>
                </a:extLst>
              </a:tr>
              <a:tr h="222025">
                <a:tc>
                  <a:txBody>
                    <a:bodyPr/>
                    <a:lstStyle/>
                    <a:p>
                      <a:pPr marL="0" marR="0" algn="ctr" rtl="0">
                        <a:spcBef>
                          <a:spcPts val="0"/>
                        </a:spcBef>
                        <a:spcAft>
                          <a:spcPts val="0"/>
                        </a:spcAft>
                      </a:pPr>
                      <a:r>
                        <a:rPr lang="ja-JP" altLang="x-none" sz="2200" b="0" noProof="0" smtClean="0">
                          <a:solidFill>
                            <a:srgbClr val="0093D0"/>
                          </a:solidFill>
                          <a:effectLst/>
                          <a:latin typeface="+mn-lt"/>
                          <a:ea typeface="+mn-ea"/>
                        </a:rPr>
                        <a:t>酸化チタン</a:t>
                      </a:r>
                      <a:endParaRPr lang="ja-JP" altLang="en-US" sz="2200" b="0" noProof="0">
                        <a:solidFill>
                          <a:srgbClr val="0093D0"/>
                        </a:solidFill>
                        <a:effectLst/>
                        <a:latin typeface="+mn-lt"/>
                        <a:ea typeface="+mn-ea"/>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rtl="0">
                        <a:spcBef>
                          <a:spcPts val="0"/>
                        </a:spcBef>
                        <a:spcAft>
                          <a:spcPts val="0"/>
                        </a:spcAft>
                      </a:pPr>
                      <a:r>
                        <a:rPr lang="x-none" altLang="ja-JP" sz="2200" b="0" noProof="0" smtClean="0">
                          <a:solidFill>
                            <a:srgbClr val="0093D0"/>
                          </a:solidFill>
                          <a:effectLst/>
                          <a:latin typeface="+mn-lt"/>
                          <a:ea typeface="+mn-ea"/>
                        </a:rPr>
                        <a:t>0.025</a:t>
                      </a:r>
                      <a:endParaRPr lang="ja-JP" altLang="en-US" sz="2200" b="0" noProof="0">
                        <a:solidFill>
                          <a:srgbClr val="0093D0"/>
                        </a:solidFill>
                        <a:effectLst/>
                        <a:latin typeface="+mn-lt"/>
                        <a:ea typeface="+mn-ea"/>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10008"/>
                  </a:ext>
                </a:extLst>
              </a:tr>
              <a:tr h="222025">
                <a:tc>
                  <a:txBody>
                    <a:bodyPr/>
                    <a:lstStyle/>
                    <a:p>
                      <a:pPr marL="0" marR="0" algn="ctr" rtl="0">
                        <a:spcBef>
                          <a:spcPts val="0"/>
                        </a:spcBef>
                        <a:spcAft>
                          <a:spcPts val="0"/>
                        </a:spcAft>
                      </a:pPr>
                      <a:r>
                        <a:rPr lang="ja-JP" altLang="x-none" sz="2200" b="0" noProof="0" smtClean="0">
                          <a:solidFill>
                            <a:srgbClr val="0093D0"/>
                          </a:solidFill>
                          <a:effectLst/>
                          <a:latin typeface="+mn-lt"/>
                          <a:ea typeface="+mn-ea"/>
                        </a:rPr>
                        <a:t>酸化鉄</a:t>
                      </a:r>
                      <a:endParaRPr lang="ja-JP" altLang="en-US" sz="2200" b="0" noProof="0">
                        <a:solidFill>
                          <a:srgbClr val="0093D0"/>
                        </a:solidFill>
                        <a:effectLst/>
                        <a:latin typeface="+mn-lt"/>
                        <a:ea typeface="+mn-ea"/>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rtl="0">
                        <a:spcBef>
                          <a:spcPts val="0"/>
                        </a:spcBef>
                        <a:spcAft>
                          <a:spcPts val="0"/>
                        </a:spcAft>
                      </a:pPr>
                      <a:r>
                        <a:rPr lang="x-none" altLang="ja-JP" sz="2200" b="0" noProof="0" smtClean="0">
                          <a:solidFill>
                            <a:srgbClr val="0093D0"/>
                          </a:solidFill>
                          <a:effectLst/>
                          <a:latin typeface="+mn-lt"/>
                          <a:ea typeface="+mn-ea"/>
                        </a:rPr>
                        <a:t>0.015</a:t>
                      </a:r>
                      <a:endParaRPr lang="ja-JP" altLang="en-US" sz="2200" b="0" noProof="0">
                        <a:solidFill>
                          <a:srgbClr val="0093D0"/>
                        </a:solidFill>
                        <a:effectLst/>
                        <a:latin typeface="+mn-lt"/>
                        <a:ea typeface="+mn-ea"/>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10009"/>
                  </a:ext>
                </a:extLst>
              </a:tr>
              <a:tr h="222025">
                <a:tc>
                  <a:txBody>
                    <a:bodyPr/>
                    <a:lstStyle/>
                    <a:p>
                      <a:pPr marL="0" marR="0" algn="ctr" rtl="0">
                        <a:spcBef>
                          <a:spcPts val="0"/>
                        </a:spcBef>
                        <a:spcAft>
                          <a:spcPts val="0"/>
                        </a:spcAft>
                      </a:pPr>
                      <a:r>
                        <a:rPr lang="ja-JP" altLang="x-none" sz="2200" noProof="0" smtClean="0">
                          <a:solidFill>
                            <a:srgbClr val="0093D0"/>
                          </a:solidFill>
                          <a:effectLst/>
                          <a:latin typeface="+mn-lt"/>
                          <a:ea typeface="+mn-ea"/>
                        </a:rPr>
                        <a:t>製剤</a:t>
                      </a:r>
                      <a:endParaRPr lang="ja-JP" altLang="en-US" sz="2200" noProof="0">
                        <a:solidFill>
                          <a:srgbClr val="0093D0"/>
                        </a:solidFill>
                        <a:effectLst/>
                        <a:latin typeface="+mn-lt"/>
                        <a:ea typeface="+mn-ea"/>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rtl="0">
                        <a:spcBef>
                          <a:spcPts val="0"/>
                        </a:spcBef>
                        <a:spcAft>
                          <a:spcPts val="0"/>
                        </a:spcAft>
                      </a:pPr>
                      <a:r>
                        <a:rPr lang="x-none" altLang="ja-JP" sz="2200" noProof="0" dirty="0" smtClean="0">
                          <a:solidFill>
                            <a:srgbClr val="0093D0"/>
                          </a:solidFill>
                          <a:effectLst/>
                          <a:latin typeface="+mn-lt"/>
                          <a:ea typeface="+mn-ea"/>
                        </a:rPr>
                        <a:t>2.500</a:t>
                      </a:r>
                      <a:endParaRPr lang="ja-JP" altLang="en-US" sz="2200" noProof="0" dirty="0">
                        <a:solidFill>
                          <a:srgbClr val="0093D0"/>
                        </a:solidFill>
                        <a:effectLst/>
                        <a:latin typeface="+mn-lt"/>
                        <a:ea typeface="+mn-ea"/>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10010"/>
                  </a:ext>
                </a:extLst>
              </a:tr>
            </a:tbl>
          </a:graphicData>
        </a:graphic>
      </p:graphicFrame>
      <p:sp>
        <p:nvSpPr>
          <p:cNvPr id="5" name="TextBox 4"/>
          <p:cNvSpPr txBox="1"/>
          <p:nvPr/>
        </p:nvSpPr>
        <p:spPr bwMode="auto">
          <a:xfrm>
            <a:off x="2860576" y="2265016"/>
            <a:ext cx="4104456" cy="438411"/>
          </a:xfrm>
          <a:prstGeom prst="rect">
            <a:avLst/>
          </a:prstGeom>
          <a:noFill/>
          <a:ln w="9525">
            <a:noFill/>
            <a:round/>
            <a:headEnd/>
            <a:tailEnd/>
          </a:ln>
        </p:spPr>
        <p:txBody>
          <a:bodyPr wrap="square" lIns="90000" tIns="92880" rIns="90000" bIns="45000" rtlCol="0">
            <a:spAutoFit/>
          </a:bodyPr>
          <a:lstStyle/>
          <a:p>
            <a:pPr algn="ctr" rtl="0">
              <a:lnSpc>
                <a:spcPct val="81000"/>
              </a:lnSpc>
              <a:tabLst>
                <a:tab pos="723900" algn="l"/>
                <a:tab pos="1447800" algn="l"/>
                <a:tab pos="2171700" algn="l"/>
                <a:tab pos="2895600" algn="l"/>
                <a:tab pos="3619500" algn="l"/>
                <a:tab pos="4343400" algn="l"/>
                <a:tab pos="5067300" algn="l"/>
                <a:tab pos="5791200" algn="l"/>
              </a:tabLst>
            </a:pPr>
            <a:r>
              <a:rPr lang="ja-JP" altLang="x-none" sz="2400" dirty="0" smtClean="0">
                <a:solidFill>
                  <a:srgbClr val="4C4C4C"/>
                </a:solidFill>
                <a:latin typeface="+mn-lt"/>
              </a:rPr>
              <a:t>製剤処方</a:t>
            </a:r>
            <a:endParaRPr lang="ja-JP" altLang="en-US" sz="2400" dirty="0">
              <a:solidFill>
                <a:srgbClr val="4C4C4C"/>
              </a:solidFill>
              <a:latin typeface="+mn-lt"/>
            </a:endParaRPr>
          </a:p>
        </p:txBody>
      </p:sp>
    </p:spTree>
    <p:extLst>
      <p:ext uri="{BB962C8B-B14F-4D97-AF65-F5344CB8AC3E}">
        <p14:creationId xmlns:p14="http://schemas.microsoft.com/office/powerpoint/2010/main" val="1959269945"/>
      </p:ext>
    </p:extLst>
  </p:cSld>
  <p:clrMapOvr>
    <a:masterClrMapping/>
  </p:clrMapOvr>
  <mc:AlternateContent xmlns:mc="http://schemas.openxmlformats.org/markup-compatibility/2006" xmlns:p14="http://schemas.microsoft.com/office/powerpoint/2010/main">
    <mc:Choice Requires="p14">
      <p:transition p14:dur="250">
        <p:wipe/>
      </p:transition>
    </mc:Choice>
    <mc:Fallback xmlns="">
      <p:transition>
        <p:wip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rtlCol="0"/>
          <a:lstStyle/>
          <a:p>
            <a:r>
              <a:rPr lang="ja-JP" altLang="en-US" dirty="0" smtClean="0">
                <a:solidFill>
                  <a:srgbClr val="0093D0"/>
                </a:solidFill>
              </a:rPr>
              <a:t>製剤の</a:t>
            </a:r>
            <a:r>
              <a:rPr lang="ja-JP" altLang="x-none" dirty="0" smtClean="0">
                <a:solidFill>
                  <a:srgbClr val="0093D0"/>
                </a:solidFill>
              </a:rPr>
              <a:t>最大一日投与量（</a:t>
            </a:r>
            <a:r>
              <a:rPr lang="x-none" altLang="ja-JP" dirty="0" smtClean="0">
                <a:solidFill>
                  <a:srgbClr val="0093D0"/>
                </a:solidFill>
              </a:rPr>
              <a:t>10 g</a:t>
            </a:r>
            <a:r>
              <a:rPr lang="ja-JP" altLang="x-none" dirty="0" smtClean="0">
                <a:solidFill>
                  <a:srgbClr val="0093D0"/>
                </a:solidFill>
              </a:rPr>
              <a:t>）を用いて、</a:t>
            </a:r>
            <a:r>
              <a:rPr lang="ja-JP" altLang="en-US" dirty="0" smtClean="0">
                <a:solidFill>
                  <a:srgbClr val="0093D0"/>
                </a:solidFill>
              </a:rPr>
              <a:t>すべての構成</a:t>
            </a:r>
            <a:r>
              <a:rPr lang="ja-JP" altLang="x-none" dirty="0" smtClean="0">
                <a:solidFill>
                  <a:srgbClr val="0093D0"/>
                </a:solidFill>
              </a:rPr>
              <a:t>成分</a:t>
            </a:r>
            <a:r>
              <a:rPr lang="ja-JP" altLang="x-none" dirty="0">
                <a:solidFill>
                  <a:srgbClr val="0093D0"/>
                </a:solidFill>
              </a:rPr>
              <a:t>に共通</a:t>
            </a:r>
            <a:r>
              <a:rPr lang="ja-JP" altLang="x-none" dirty="0" smtClean="0">
                <a:solidFill>
                  <a:srgbClr val="0093D0"/>
                </a:solidFill>
              </a:rPr>
              <a:t>の最大濃度限度</a:t>
            </a:r>
            <a:r>
              <a:rPr lang="ja-JP" altLang="en-US" dirty="0" smtClean="0">
                <a:solidFill>
                  <a:srgbClr val="0093D0"/>
                </a:solidFill>
              </a:rPr>
              <a:t>値</a:t>
            </a:r>
            <a:r>
              <a:rPr lang="ja-JP" altLang="x-none" dirty="0" smtClean="0">
                <a:solidFill>
                  <a:srgbClr val="0093D0"/>
                </a:solidFill>
              </a:rPr>
              <a:t>を計算する。</a:t>
            </a:r>
          </a:p>
          <a:p>
            <a:pPr lvl="1" rtl="0"/>
            <a:r>
              <a:rPr lang="ja-JP" altLang="x-none" dirty="0" smtClean="0">
                <a:solidFill>
                  <a:srgbClr val="0093D0"/>
                </a:solidFill>
                <a:ea typeface="+mn-ea"/>
              </a:rPr>
              <a:t>これらの濃度は</a:t>
            </a:r>
            <a:r>
              <a:rPr lang="x-none" altLang="ja-JP" dirty="0" smtClean="0">
                <a:solidFill>
                  <a:srgbClr val="0093D0"/>
                </a:solidFill>
                <a:ea typeface="+mn-ea"/>
              </a:rPr>
              <a:t>Q3D</a:t>
            </a:r>
            <a:r>
              <a:rPr lang="ja-JP" altLang="x-none" dirty="0" smtClean="0">
                <a:solidFill>
                  <a:srgbClr val="0093D0"/>
                </a:solidFill>
                <a:ea typeface="+mn-ea"/>
              </a:rPr>
              <a:t>の表</a:t>
            </a:r>
            <a:r>
              <a:rPr lang="x-none" altLang="ja-JP" dirty="0" smtClean="0">
                <a:solidFill>
                  <a:srgbClr val="0093D0"/>
                </a:solidFill>
                <a:ea typeface="+mn-ea"/>
              </a:rPr>
              <a:t>A.2.2</a:t>
            </a:r>
            <a:r>
              <a:rPr lang="ja-JP" altLang="x-none" dirty="0" smtClean="0">
                <a:solidFill>
                  <a:srgbClr val="0093D0"/>
                </a:solidFill>
                <a:ea typeface="+mn-ea"/>
              </a:rPr>
              <a:t>に示されている。</a:t>
            </a:r>
          </a:p>
          <a:p>
            <a:pPr rtl="0"/>
            <a:r>
              <a:rPr lang="ja-JP" altLang="x-none" dirty="0" smtClean="0">
                <a:solidFill>
                  <a:srgbClr val="0093D0"/>
                </a:solidFill>
              </a:rPr>
              <a:t>表</a:t>
            </a:r>
            <a:r>
              <a:rPr lang="x-none" altLang="ja-JP" dirty="0" smtClean="0">
                <a:solidFill>
                  <a:srgbClr val="0093D0"/>
                </a:solidFill>
              </a:rPr>
              <a:t>A.2.2</a:t>
            </a:r>
            <a:r>
              <a:rPr lang="ja-JP" altLang="x-none" dirty="0" smtClean="0">
                <a:solidFill>
                  <a:srgbClr val="0093D0"/>
                </a:solidFill>
              </a:rPr>
              <a:t>の濃度と、</a:t>
            </a:r>
            <a:r>
              <a:rPr lang="ja-JP" altLang="en-US" dirty="0" smtClean="0">
                <a:solidFill>
                  <a:srgbClr val="0093D0"/>
                </a:solidFill>
              </a:rPr>
              <a:t>構成</a:t>
            </a:r>
            <a:r>
              <a:rPr lang="ja-JP" altLang="x-none" dirty="0" smtClean="0">
                <a:solidFill>
                  <a:srgbClr val="0093D0"/>
                </a:solidFill>
              </a:rPr>
              <a:t>成分の実際の質量を用いて、製剤中の元素不純物の最大一日摂取量を算出する。</a:t>
            </a:r>
            <a:r>
              <a:rPr lang="ja-JP" altLang="en-US" dirty="0" smtClean="0">
                <a:solidFill>
                  <a:srgbClr val="0093D0"/>
                </a:solidFill>
              </a:rPr>
              <a:t/>
            </a:r>
            <a:br>
              <a:rPr lang="ja-JP" altLang="en-US" dirty="0" smtClean="0">
                <a:solidFill>
                  <a:srgbClr val="0093D0"/>
                </a:solidFill>
              </a:rPr>
            </a:br>
            <a:endParaRPr lang="ja-JP" altLang="en-US" dirty="0">
              <a:solidFill>
                <a:srgbClr val="0093D0"/>
              </a:solidFill>
            </a:endParaRPr>
          </a:p>
        </p:txBody>
      </p:sp>
      <p:sp>
        <p:nvSpPr>
          <p:cNvPr id="4" name="Title 1"/>
          <p:cNvSpPr>
            <a:spLocks noGrp="1"/>
          </p:cNvSpPr>
          <p:nvPr>
            <p:ph type="title"/>
          </p:nvPr>
        </p:nvSpPr>
        <p:spPr>
          <a:xfrm>
            <a:off x="705008" y="1137320"/>
            <a:ext cx="8566150" cy="982817"/>
          </a:xfrm>
        </p:spPr>
        <p:txBody>
          <a:bodyPr rtlCol="0"/>
          <a:lstStyle/>
          <a:p>
            <a:pPr algn="ctr" rtl="0"/>
            <a:r>
              <a:rPr lang="x-none" altLang="ja-JP" smtClean="0">
                <a:ea typeface="+mn-ea"/>
              </a:rPr>
              <a:t>Q3D</a:t>
            </a:r>
            <a:r>
              <a:rPr lang="ja-JP" altLang="x-none" smtClean="0">
                <a:ea typeface="+mn-ea"/>
              </a:rPr>
              <a:t>　付録</a:t>
            </a:r>
            <a:r>
              <a:rPr lang="x-none" altLang="ja-JP" smtClean="0">
                <a:ea typeface="+mn-ea"/>
              </a:rPr>
              <a:t>4</a:t>
            </a:r>
            <a:r>
              <a:rPr lang="ja-JP" altLang="x-none" smtClean="0">
                <a:ea typeface="+mn-ea"/>
              </a:rPr>
              <a:t>　例：</a:t>
            </a:r>
            <a:r>
              <a:rPr lang="ja-JP" altLang="en-US" smtClean="0">
                <a:ea typeface="+mn-ea"/>
              </a:rPr>
              <a:t/>
            </a:r>
            <a:br>
              <a:rPr lang="ja-JP" altLang="en-US" smtClean="0">
                <a:ea typeface="+mn-ea"/>
              </a:rPr>
            </a:br>
            <a:r>
              <a:rPr lang="ja-JP" altLang="x-none" smtClean="0">
                <a:ea typeface="+mn-ea"/>
              </a:rPr>
              <a:t>オプション</a:t>
            </a:r>
            <a:r>
              <a:rPr lang="x-none" altLang="ja-JP" smtClean="0">
                <a:ea typeface="+mn-ea"/>
              </a:rPr>
              <a:t>1</a:t>
            </a:r>
            <a:endParaRPr lang="ja-JP" altLang="en-US">
              <a:ea typeface="+mn-ea"/>
            </a:endParaRPr>
          </a:p>
        </p:txBody>
      </p:sp>
    </p:spTree>
    <p:extLst>
      <p:ext uri="{BB962C8B-B14F-4D97-AF65-F5344CB8AC3E}">
        <p14:creationId xmlns:p14="http://schemas.microsoft.com/office/powerpoint/2010/main" val="1769400157"/>
      </p:ext>
    </p:extLst>
  </p:cSld>
  <p:clrMapOvr>
    <a:masterClrMapping/>
  </p:clrMapOvr>
  <mc:AlternateContent xmlns:mc="http://schemas.openxmlformats.org/markup-compatibility/2006" xmlns:p14="http://schemas.microsoft.com/office/powerpoint/2010/main">
    <mc:Choice Requires="p14">
      <p:transition p14:dur="250">
        <p:wipe/>
      </p:transition>
    </mc:Choice>
    <mc:Fallback xmlns="">
      <p:transition>
        <p:wipe/>
      </p:transition>
    </mc:Fallback>
  </mc:AlternateContent>
  <p:timing>
    <p:tnLst>
      <p:par>
        <p:cTn id="1" dur="indefinite" restart="never" nodeType="tmRoot"/>
      </p:par>
    </p:tnLst>
  </p:timing>
</p:sld>
</file>

<file path=ppt/theme/theme1.xml><?xml version="1.0" encoding="utf-8"?>
<a:theme xmlns:a="http://schemas.openxmlformats.org/drawingml/2006/main" name="Master slide 1">
  <a:themeElements>
    <a:clrScheme name="Тема Offic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Arial">
      <a:majorFont>
        <a:latin typeface="Arial"/>
        <a:ea typeface="ＭＳ Ｐゴシック"/>
        <a:cs typeface=""/>
      </a:majorFont>
      <a:minorFont>
        <a:latin typeface="Arial"/>
        <a:ea typeface="ＭＳ Ｐゴシック"/>
        <a:cs typeface=""/>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defRPr kumimoji="0" lang="en-GB" sz="5200" b="1" i="0" u="none" strike="noStrike" cap="none" normalizeH="0" baseline="0" smtClean="0">
            <a:ln>
              <a:noFill/>
            </a:ln>
            <a:solidFill>
              <a:schemeClr val="bg1"/>
            </a:solidFill>
            <a:effectLst/>
            <a:latin typeface="Arial" charset="0"/>
            <a:cs typeface="Lucida Sans Unicode"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defRPr kumimoji="0" lang="en-GB" sz="5200" b="1" i="0" u="none" strike="noStrike" cap="none" normalizeH="0" baseline="0" smtClean="0">
            <a:ln>
              <a:noFill/>
            </a:ln>
            <a:solidFill>
              <a:schemeClr val="bg1"/>
            </a:solidFill>
            <a:effectLst/>
            <a:latin typeface="Arial" charset="0"/>
            <a:cs typeface="Lucida Sans Unicode" charset="0"/>
          </a:defRPr>
        </a:defPPr>
      </a:lstStyle>
    </a:lnDef>
    <a:txDef>
      <a:spPr bwMode="auto">
        <a:noFill/>
        <a:ln w="9525">
          <a:noFill/>
          <a:round/>
          <a:headEnd/>
          <a:tailEnd/>
        </a:ln>
      </a:spPr>
      <a:bodyPr lIns="90000" tIns="92880" rIns="90000" bIns="45000"/>
      <a:lstStyle>
        <a:defPPr>
          <a:lnSpc>
            <a:spcPct val="81000"/>
          </a:lnSpc>
          <a:tabLst>
            <a:tab pos="723900" algn="l"/>
            <a:tab pos="1447800" algn="l"/>
            <a:tab pos="2171700" algn="l"/>
            <a:tab pos="2895600" algn="l"/>
            <a:tab pos="3619500" algn="l"/>
            <a:tab pos="4343400" algn="l"/>
            <a:tab pos="5067300" algn="l"/>
            <a:tab pos="5791200" algn="l"/>
          </a:tabLst>
          <a:defRPr sz="2000" dirty="0">
            <a:solidFill>
              <a:srgbClr val="4C4C4C"/>
            </a:solidFill>
            <a:latin typeface="Candara" pitchFamily="32" charset="0"/>
          </a:defRPr>
        </a:defPPr>
      </a:lstStyle>
    </a:txDef>
  </a:objectDefaults>
  <a:extraClrSchemeLst>
    <a:extraClrScheme>
      <a:clrScheme name="Тема Offic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Тема Offic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Тема Offic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Тема Offic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Тема Offic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Тема Offic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Тема Offic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Тема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3332</Words>
  <Application>Microsoft Office PowerPoint</Application>
  <PresentationFormat>ユーザー設定</PresentationFormat>
  <Paragraphs>1486</Paragraphs>
  <Slides>37</Slides>
  <Notes>1</Notes>
  <HiddenSlides>0</HiddenSlides>
  <MMClips>0</MMClips>
  <ScaleCrop>false</ScaleCrop>
  <HeadingPairs>
    <vt:vector size="6" baseType="variant">
      <vt:variant>
        <vt:lpstr>使用されているフォント</vt:lpstr>
      </vt:variant>
      <vt:variant>
        <vt:i4>8</vt:i4>
      </vt:variant>
      <vt:variant>
        <vt:lpstr>テーマ</vt:lpstr>
      </vt:variant>
      <vt:variant>
        <vt:i4>1</vt:i4>
      </vt:variant>
      <vt:variant>
        <vt:lpstr>スライド タイトル</vt:lpstr>
      </vt:variant>
      <vt:variant>
        <vt:i4>37</vt:i4>
      </vt:variant>
    </vt:vector>
  </HeadingPairs>
  <TitlesOfParts>
    <vt:vector size="46" baseType="lpstr">
      <vt:lpstr>ＭＳ Ｐゴシック</vt:lpstr>
      <vt:lpstr>MS Mincho</vt:lpstr>
      <vt:lpstr>Arial</vt:lpstr>
      <vt:lpstr>Candara</vt:lpstr>
      <vt:lpstr>Lucida Sans Unicode</vt:lpstr>
      <vt:lpstr>Symbol</vt:lpstr>
      <vt:lpstr>Times New Roman</vt:lpstr>
      <vt:lpstr>Wingdings</vt:lpstr>
      <vt:lpstr>Master slide 1</vt:lpstr>
      <vt:lpstr>PowerPoint プレゼンテーション</vt:lpstr>
      <vt:lpstr>法的な通知</vt:lpstr>
      <vt:lpstr>一般原則（1）</vt:lpstr>
      <vt:lpstr>一般原則（2）</vt:lpstr>
      <vt:lpstr>一般原則（3）</vt:lpstr>
      <vt:lpstr>例</vt:lpstr>
      <vt:lpstr>Q3D　付録4　例： 経口固形製剤</vt:lpstr>
      <vt:lpstr>Q3D　付録4　例： 経口固形製剤</vt:lpstr>
      <vt:lpstr>Q3D　付録4　例： オプション1</vt:lpstr>
      <vt:lpstr>オプション1　濃度及び一日摂取量</vt:lpstr>
      <vt:lpstr>Q3D　付録4　例： オプション2a</vt:lpstr>
      <vt:lpstr>オプション2a　濃度及び一日摂取量</vt:lpstr>
      <vt:lpstr>Q3D　付録4　例： オプション2b</vt:lpstr>
      <vt:lpstr>オプション2b　付録4　例 濃度1</vt:lpstr>
      <vt:lpstr>オプション2b　付録4　例 総一日摂取量の予測値</vt:lpstr>
      <vt:lpstr>構成成分中の潜在的濃度</vt:lpstr>
      <vt:lpstr>Q3D　付録4　例： オプション3</vt:lpstr>
      <vt:lpstr>オプション3　濃度</vt:lpstr>
      <vt:lpstr>オプションの結果</vt:lpstr>
      <vt:lpstr>注射剤の例：注射用液剤</vt:lpstr>
      <vt:lpstr>注射剤の例：注射用液剤</vt:lpstr>
      <vt:lpstr>注射用液剤：ガラス中のAsの検討</vt:lpstr>
      <vt:lpstr>注射用液剤の例：オプション1 濃度及び一日摂取量</vt:lpstr>
      <vt:lpstr>注射用液剤の例：オプション2a 濃度及び一日摂取量</vt:lpstr>
      <vt:lpstr>注射用液剤の例：オプション2b 予測濃度</vt:lpstr>
      <vt:lpstr>注射用液剤の例：オプション2b 予測濃度からの曝露量</vt:lpstr>
      <vt:lpstr>注射用液剤の例：オプション2b 取り得る濃度</vt:lpstr>
      <vt:lpstr>注射用液剤の例：オプション3 濃度</vt:lpstr>
      <vt:lpstr>吸入剤の例</vt:lpstr>
      <vt:lpstr>吸入剤の例</vt:lpstr>
      <vt:lpstr>容器施栓系から元素不純物の混入に関する検討</vt:lpstr>
      <vt:lpstr>吸入剤の例：オプション1 濃度及び一日摂取量</vt:lpstr>
      <vt:lpstr>吸入剤の例：オプション2a 濃度及び一日摂取量</vt:lpstr>
      <vt:lpstr>吸入剤の例：オプション2b 予測濃度</vt:lpstr>
      <vt:lpstr>吸入剤の例：オプション2b 予測濃度からの曝露量</vt:lpstr>
      <vt:lpstr>吸入剤の例：オプション2b 取り得る濃度</vt:lpstr>
      <vt:lpstr>吸入剤の例：オプション3 濃度</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2021-05-13T07:32:07Z</dcterms:created>
  <dcterms:modified xsi:type="dcterms:W3CDTF">2021-05-13T07:32:21Z</dcterms:modified>
</cp:coreProperties>
</file>