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3648" r:id="rId2"/>
    <p:sldMasterId id="2147483775" r:id="rId3"/>
  </p:sldMasterIdLst>
  <p:notesMasterIdLst>
    <p:notesMasterId r:id="rId38"/>
  </p:notesMasterIdLst>
  <p:handoutMasterIdLst>
    <p:handoutMasterId r:id="rId39"/>
  </p:handoutMasterIdLst>
  <p:sldIdLst>
    <p:sldId id="256" r:id="rId4"/>
    <p:sldId id="2145706901" r:id="rId5"/>
    <p:sldId id="2134804887" r:id="rId6"/>
    <p:sldId id="2134804920" r:id="rId7"/>
    <p:sldId id="2134804884" r:id="rId8"/>
    <p:sldId id="2134804889" r:id="rId9"/>
    <p:sldId id="2134804897" r:id="rId10"/>
    <p:sldId id="2134804888" r:id="rId11"/>
    <p:sldId id="2134804891" r:id="rId12"/>
    <p:sldId id="2134804893" r:id="rId13"/>
    <p:sldId id="2134804892" r:id="rId14"/>
    <p:sldId id="2134804932" r:id="rId15"/>
    <p:sldId id="2134804929" r:id="rId16"/>
    <p:sldId id="2134804928" r:id="rId17"/>
    <p:sldId id="2134804926" r:id="rId18"/>
    <p:sldId id="2134804908" r:id="rId19"/>
    <p:sldId id="2134804909" r:id="rId20"/>
    <p:sldId id="2134804918" r:id="rId21"/>
    <p:sldId id="2134804910" r:id="rId22"/>
    <p:sldId id="2134804895" r:id="rId23"/>
    <p:sldId id="2134804913" r:id="rId24"/>
    <p:sldId id="2134804915" r:id="rId25"/>
    <p:sldId id="2134804912" r:id="rId26"/>
    <p:sldId id="339" r:id="rId27"/>
    <p:sldId id="2134804927" r:id="rId28"/>
    <p:sldId id="2134804921" r:id="rId29"/>
    <p:sldId id="2134804922" r:id="rId30"/>
    <p:sldId id="2134804923" r:id="rId31"/>
    <p:sldId id="2134804924" r:id="rId32"/>
    <p:sldId id="2134804925" r:id="rId33"/>
    <p:sldId id="2145706902" r:id="rId34"/>
    <p:sldId id="2134804914" r:id="rId35"/>
    <p:sldId id="326" r:id="rId36"/>
    <p:sldId id="324" r:id="rId37"/>
  </p:sldIdLst>
  <p:sldSz cx="9753600" cy="7315200"/>
  <p:notesSz cx="7010400" cy="9296400"/>
  <p:defaultTex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5pPr>
    <a:lvl6pPr marL="2286000" algn="l" defTabSz="914400" rtl="0" eaLnBrk="1" latinLnBrk="0" hangingPunct="1">
      <a:defRPr sz="5200" b="1" kern="1200">
        <a:solidFill>
          <a:schemeClr val="bg1"/>
        </a:solidFill>
        <a:latin typeface="Arial" charset="0"/>
        <a:ea typeface="+mn-ea"/>
        <a:cs typeface="Lucida Sans Unicode" charset="0"/>
      </a:defRPr>
    </a:lvl6pPr>
    <a:lvl7pPr marL="2743200" algn="l" defTabSz="914400" rtl="0" eaLnBrk="1" latinLnBrk="0" hangingPunct="1">
      <a:defRPr sz="5200" b="1" kern="1200">
        <a:solidFill>
          <a:schemeClr val="bg1"/>
        </a:solidFill>
        <a:latin typeface="Arial" charset="0"/>
        <a:ea typeface="+mn-ea"/>
        <a:cs typeface="Lucida Sans Unicode" charset="0"/>
      </a:defRPr>
    </a:lvl7pPr>
    <a:lvl8pPr marL="3200400" algn="l" defTabSz="914400" rtl="0" eaLnBrk="1" latinLnBrk="0" hangingPunct="1">
      <a:defRPr sz="5200" b="1" kern="1200">
        <a:solidFill>
          <a:schemeClr val="bg1"/>
        </a:solidFill>
        <a:latin typeface="Arial" charset="0"/>
        <a:ea typeface="+mn-ea"/>
        <a:cs typeface="Lucida Sans Unicode" charset="0"/>
      </a:defRPr>
    </a:lvl8pPr>
    <a:lvl9pPr marL="3657600" algn="l" defTabSz="914400" rtl="0" eaLnBrk="1" latinLnBrk="0" hangingPunct="1">
      <a:defRPr sz="5200" b="1" kern="1200">
        <a:solidFill>
          <a:schemeClr val="bg1"/>
        </a:solidFill>
        <a:latin typeface="Arial" charset="0"/>
        <a:ea typeface="+mn-ea"/>
        <a:cs typeface="Lucida Sans Unicode" charset="0"/>
      </a:defRPr>
    </a:lvl9pPr>
  </p:defaultTextStyle>
  <p:extLst>
    <p:ext uri="{EFAFB233-063F-42B5-8137-9DF3F51BA10A}">
      <p15:sldGuideLst xmlns:p15="http://schemas.microsoft.com/office/powerpoint/2012/main">
        <p15:guide id="1" orient="horz" pos="2168" userDrawn="1">
          <p15:clr>
            <a:srgbClr val="A4A3A4"/>
          </p15:clr>
        </p15:guide>
        <p15:guide id="2" pos="2880">
          <p15:clr>
            <a:srgbClr val="A4A3A4"/>
          </p15:clr>
        </p15:guide>
      </p15:sldGuideLst>
    </p:ext>
    <p:ext uri="{2D200454-40CA-4A62-9FC3-DE9A4176ACB9}">
      <p15:notesGuideLst xmlns:p15="http://schemas.microsoft.com/office/powerpoint/2012/main">
        <p15:guide id="1" orient="horz" pos="2504" userDrawn="1">
          <p15:clr>
            <a:srgbClr val="A4A3A4"/>
          </p15:clr>
        </p15:guide>
        <p15:guide id="2" pos="2003"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or" initials="M"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4" name="Author" initials="A" lastIdx="89"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CC"/>
    <a:srgbClr val="0093D0"/>
    <a:srgbClr val="99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1EFC687-301F-4D4C-AE62-E166BB583DBA}" v="1" dt="2023-09-29T16:36:53.42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647" autoAdjust="0"/>
    <p:restoredTop sz="93792" autoAdjust="0"/>
  </p:normalViewPr>
  <p:slideViewPr>
    <p:cSldViewPr>
      <p:cViewPr varScale="1">
        <p:scale>
          <a:sx n="61" d="100"/>
          <a:sy n="61" d="100"/>
        </p:scale>
        <p:origin x="1436" y="68"/>
      </p:cViewPr>
      <p:guideLst>
        <p:guide orient="horz" pos="2168"/>
        <p:guide pos="2880"/>
      </p:guideLst>
    </p:cSldViewPr>
  </p:slideViewPr>
  <p:outlineViewPr>
    <p:cViewPr varScale="1">
      <p:scale>
        <a:sx n="170" d="200"/>
        <a:sy n="170" d="200"/>
      </p:scale>
      <p:origin x="0" y="-450666"/>
    </p:cViewPr>
  </p:outlineViewPr>
  <p:notesTextViewPr>
    <p:cViewPr>
      <p:scale>
        <a:sx n="3" d="2"/>
        <a:sy n="3" d="2"/>
      </p:scale>
      <p:origin x="0" y="0"/>
    </p:cViewPr>
  </p:notesTextViewPr>
  <p:sorterViewPr>
    <p:cViewPr>
      <p:scale>
        <a:sx n="70" d="100"/>
        <a:sy n="70" d="100"/>
      </p:scale>
      <p:origin x="0" y="0"/>
    </p:cViewPr>
  </p:sorterViewPr>
  <p:notesViewPr>
    <p:cSldViewPr>
      <p:cViewPr varScale="1">
        <p:scale>
          <a:sx n="79" d="100"/>
          <a:sy n="79" d="100"/>
        </p:scale>
        <p:origin x="3966" y="108"/>
      </p:cViewPr>
      <p:guideLst>
        <p:guide orient="horz" pos="2504"/>
        <p:guide pos="2003"/>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handoutMaster" Target="handoutMasters/handoutMaster1.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viewProps" Target="viewProps.xml"/><Relationship Id="rId7" Type="http://schemas.openxmlformats.org/officeDocument/2006/relationships/slide" Target="slides/slide4.xml"/><Relationship Id="rId2" Type="http://schemas.openxmlformats.org/officeDocument/2006/relationships/slideMaster" Target="slideMasters/slideMaster1.xml"/><Relationship Id="rId16" Type="http://schemas.openxmlformats.org/officeDocument/2006/relationships/slide" Target="slides/slide13.xml"/><Relationship Id="rId29" Type="http://schemas.openxmlformats.org/officeDocument/2006/relationships/slide" Target="slides/slide26.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commentAuthors" Target="commentAuthors.xml"/><Relationship Id="rId45" Type="http://schemas.microsoft.com/office/2015/10/relationships/revisionInfo" Target="revisionInfo.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theme" Target="theme/theme1.xml"/><Relationship Id="rId8" Type="http://schemas.openxmlformats.org/officeDocument/2006/relationships/slide" Target="slides/slide5.xml"/><Relationship Id="rId3" Type="http://schemas.openxmlformats.org/officeDocument/2006/relationships/slideMaster" Target="slideMasters/slideMaster2.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notesMaster" Target="notesMasters/notesMaster1.xml"/><Relationship Id="rId46" Type="http://schemas.microsoft.com/office/2018/10/relationships/authors" Target="authors.xml"/><Relationship Id="rId20" Type="http://schemas.openxmlformats.org/officeDocument/2006/relationships/slide" Target="slides/slide17.xml"/><Relationship Id="rId4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8527" cy="465165"/>
          </a:xfrm>
          <a:prstGeom prst="rect">
            <a:avLst/>
          </a:prstGeom>
        </p:spPr>
        <p:txBody>
          <a:bodyPr vert="horz" lIns="81691" tIns="40845" rIns="81691" bIns="40845" rtlCol="0"/>
          <a:lstStyle>
            <a:lvl1pPr algn="l">
              <a:defRPr sz="1000"/>
            </a:lvl1pPr>
          </a:lstStyle>
          <a:p>
            <a:pPr>
              <a:defRPr/>
            </a:pPr>
            <a:endParaRPr lang="en-US"/>
          </a:p>
        </p:txBody>
      </p:sp>
      <p:sp>
        <p:nvSpPr>
          <p:cNvPr id="3" name="Date Placeholder 2"/>
          <p:cNvSpPr>
            <a:spLocks noGrp="1"/>
          </p:cNvSpPr>
          <p:nvPr>
            <p:ph type="dt" sz="quarter" idx="1"/>
          </p:nvPr>
        </p:nvSpPr>
        <p:spPr>
          <a:xfrm>
            <a:off x="3970402" y="1"/>
            <a:ext cx="3038527" cy="465165"/>
          </a:xfrm>
          <a:prstGeom prst="rect">
            <a:avLst/>
          </a:prstGeom>
        </p:spPr>
        <p:txBody>
          <a:bodyPr vert="horz" lIns="81691" tIns="40845" rIns="81691" bIns="40845" rtlCol="0"/>
          <a:lstStyle>
            <a:lvl1pPr algn="r">
              <a:defRPr sz="1000"/>
            </a:lvl1pPr>
          </a:lstStyle>
          <a:p>
            <a:pPr>
              <a:defRPr/>
            </a:pPr>
            <a:fld id="{2447260B-E809-401B-B3AE-474F6857B9EF}" type="datetimeFigureOut">
              <a:rPr lang="en-US"/>
              <a:pPr>
                <a:defRPr/>
              </a:pPr>
              <a:t>10/5/2023</a:t>
            </a:fld>
            <a:endParaRPr lang="en-US" dirty="0"/>
          </a:p>
        </p:txBody>
      </p:sp>
      <p:sp>
        <p:nvSpPr>
          <p:cNvPr id="4" name="Footer Placeholder 3"/>
          <p:cNvSpPr>
            <a:spLocks noGrp="1"/>
          </p:cNvSpPr>
          <p:nvPr>
            <p:ph type="ftr" sz="quarter" idx="2"/>
          </p:nvPr>
        </p:nvSpPr>
        <p:spPr>
          <a:xfrm>
            <a:off x="0" y="8829855"/>
            <a:ext cx="3038527" cy="465165"/>
          </a:xfrm>
          <a:prstGeom prst="rect">
            <a:avLst/>
          </a:prstGeom>
        </p:spPr>
        <p:txBody>
          <a:bodyPr vert="horz" lIns="81691" tIns="40845" rIns="81691" bIns="40845" rtlCol="0" anchor="b"/>
          <a:lstStyle>
            <a:lvl1pPr algn="l">
              <a:defRPr sz="1000"/>
            </a:lvl1pPr>
          </a:lstStyle>
          <a:p>
            <a:pPr>
              <a:defRPr/>
            </a:pPr>
            <a:endParaRPr lang="en-US"/>
          </a:p>
        </p:txBody>
      </p:sp>
      <p:sp>
        <p:nvSpPr>
          <p:cNvPr id="5" name="Slide Number Placeholder 4"/>
          <p:cNvSpPr>
            <a:spLocks noGrp="1"/>
          </p:cNvSpPr>
          <p:nvPr>
            <p:ph type="sldNum" sz="quarter" idx="3"/>
          </p:nvPr>
        </p:nvSpPr>
        <p:spPr>
          <a:xfrm>
            <a:off x="3970402" y="8829855"/>
            <a:ext cx="3038527" cy="465165"/>
          </a:xfrm>
          <a:prstGeom prst="rect">
            <a:avLst/>
          </a:prstGeom>
        </p:spPr>
        <p:txBody>
          <a:bodyPr vert="horz" lIns="81691" tIns="40845" rIns="81691" bIns="40845" rtlCol="0" anchor="b"/>
          <a:lstStyle>
            <a:lvl1pPr algn="r">
              <a:defRPr sz="1000"/>
            </a:lvl1pPr>
          </a:lstStyle>
          <a:p>
            <a:pPr>
              <a:defRPr/>
            </a:pPr>
            <a:fld id="{5A13D4B8-F0D2-4176-93C7-0EA9900B45D7}" type="slidenum">
              <a:rPr lang="en-US"/>
              <a:pPr>
                <a:defRPr/>
              </a:pPr>
              <a:t>‹#›</a:t>
            </a:fld>
            <a:endParaRPr lang="en-US" dirty="0"/>
          </a:p>
        </p:txBody>
      </p:sp>
    </p:spTree>
    <p:extLst>
      <p:ext uri="{BB962C8B-B14F-4D97-AF65-F5344CB8AC3E}">
        <p14:creationId xmlns:p14="http://schemas.microsoft.com/office/powerpoint/2010/main" val="19131932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Rectangle 1"/>
          <p:cNvSpPr>
            <a:spLocks noGrp="1" noRot="1" noChangeAspect="1" noChangeArrowheads="1"/>
          </p:cNvSpPr>
          <p:nvPr>
            <p:ph type="sldImg"/>
          </p:nvPr>
        </p:nvSpPr>
        <p:spPr bwMode="auto">
          <a:xfrm>
            <a:off x="1181100" y="706438"/>
            <a:ext cx="4646613" cy="3484562"/>
          </a:xfrm>
          <a:prstGeom prst="rect">
            <a:avLst/>
          </a:prstGeom>
          <a:noFill/>
          <a:ln w="9525">
            <a:noFill/>
            <a:round/>
            <a:headEnd/>
            <a:tailEnd/>
          </a:ln>
        </p:spPr>
      </p:sp>
      <p:sp>
        <p:nvSpPr>
          <p:cNvPr id="2050" name="Rectangle 2"/>
          <p:cNvSpPr>
            <a:spLocks noGrp="1" noChangeArrowheads="1"/>
          </p:cNvSpPr>
          <p:nvPr>
            <p:ph type="body"/>
          </p:nvPr>
        </p:nvSpPr>
        <p:spPr bwMode="auto">
          <a:xfrm>
            <a:off x="700746" y="4415618"/>
            <a:ext cx="5607437" cy="418234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endParaRPr lang="ru-RU" noProof="0"/>
          </a:p>
        </p:txBody>
      </p:sp>
      <p:sp>
        <p:nvSpPr>
          <p:cNvPr id="2051" name="Rectangle 3"/>
          <p:cNvSpPr>
            <a:spLocks noGrp="1" noChangeArrowheads="1"/>
          </p:cNvSpPr>
          <p:nvPr>
            <p:ph type="hdr"/>
          </p:nvPr>
        </p:nvSpPr>
        <p:spPr bwMode="auto">
          <a:xfrm>
            <a:off x="0" y="0"/>
            <a:ext cx="3041472" cy="46378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nSpc>
                <a:spcPct val="95000"/>
              </a:lnSpc>
              <a:tabLst>
                <a:tab pos="646720" algn="l"/>
                <a:tab pos="1293440" algn="l"/>
                <a:tab pos="1940159" algn="l"/>
                <a:tab pos="2586879" algn="l"/>
              </a:tabLst>
              <a:defRPr sz="1200">
                <a:solidFill>
                  <a:srgbClr val="000000"/>
                </a:solidFill>
                <a:latin typeface="Times New Roman" pitchFamily="18" charset="0"/>
              </a:defRPr>
            </a:lvl1pPr>
          </a:lstStyle>
          <a:p>
            <a:pPr>
              <a:defRPr/>
            </a:pPr>
            <a:endParaRPr lang="ru-RU"/>
          </a:p>
        </p:txBody>
      </p:sp>
      <p:sp>
        <p:nvSpPr>
          <p:cNvPr id="2052" name="Rectangle 4"/>
          <p:cNvSpPr>
            <a:spLocks noGrp="1" noChangeArrowheads="1"/>
          </p:cNvSpPr>
          <p:nvPr>
            <p:ph type="dt"/>
          </p:nvPr>
        </p:nvSpPr>
        <p:spPr bwMode="auto">
          <a:xfrm>
            <a:off x="3967457" y="0"/>
            <a:ext cx="3041472" cy="46378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lnSpc>
                <a:spcPct val="95000"/>
              </a:lnSpc>
              <a:tabLst>
                <a:tab pos="646720" algn="l"/>
                <a:tab pos="1293440" algn="l"/>
                <a:tab pos="1940159" algn="l"/>
                <a:tab pos="2586879" algn="l"/>
              </a:tabLst>
              <a:defRPr sz="1200">
                <a:solidFill>
                  <a:srgbClr val="000000"/>
                </a:solidFill>
                <a:latin typeface="Times New Roman" pitchFamily="18" charset="0"/>
              </a:defRPr>
            </a:lvl1pPr>
          </a:lstStyle>
          <a:p>
            <a:pPr>
              <a:defRPr/>
            </a:pPr>
            <a:endParaRPr lang="ru-RU"/>
          </a:p>
        </p:txBody>
      </p:sp>
      <p:sp>
        <p:nvSpPr>
          <p:cNvPr id="2053" name="Rectangle 5"/>
          <p:cNvSpPr>
            <a:spLocks noGrp="1" noChangeArrowheads="1"/>
          </p:cNvSpPr>
          <p:nvPr>
            <p:ph type="ftr"/>
          </p:nvPr>
        </p:nvSpPr>
        <p:spPr bwMode="auto">
          <a:xfrm>
            <a:off x="0" y="8831235"/>
            <a:ext cx="3041472" cy="463785"/>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nSpc>
                <a:spcPct val="95000"/>
              </a:lnSpc>
              <a:tabLst>
                <a:tab pos="646720" algn="l"/>
                <a:tab pos="1293440" algn="l"/>
                <a:tab pos="1940159" algn="l"/>
                <a:tab pos="2586879" algn="l"/>
              </a:tabLst>
              <a:defRPr sz="1200">
                <a:solidFill>
                  <a:srgbClr val="000000"/>
                </a:solidFill>
                <a:latin typeface="Times New Roman" pitchFamily="18" charset="0"/>
              </a:defRPr>
            </a:lvl1pPr>
          </a:lstStyle>
          <a:p>
            <a:pPr>
              <a:defRPr/>
            </a:pPr>
            <a:endParaRPr lang="ru-RU"/>
          </a:p>
        </p:txBody>
      </p:sp>
      <p:sp>
        <p:nvSpPr>
          <p:cNvPr id="2054" name="Rectangle 6"/>
          <p:cNvSpPr>
            <a:spLocks noGrp="1" noChangeArrowheads="1"/>
          </p:cNvSpPr>
          <p:nvPr>
            <p:ph type="sldNum"/>
          </p:nvPr>
        </p:nvSpPr>
        <p:spPr bwMode="auto">
          <a:xfrm>
            <a:off x="3967457" y="8831235"/>
            <a:ext cx="3041472" cy="463785"/>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lnSpc>
                <a:spcPct val="95000"/>
              </a:lnSpc>
              <a:tabLst>
                <a:tab pos="646720" algn="l"/>
                <a:tab pos="1293440" algn="l"/>
                <a:tab pos="1940159" algn="l"/>
                <a:tab pos="2586879" algn="l"/>
              </a:tabLst>
              <a:defRPr sz="1200">
                <a:solidFill>
                  <a:srgbClr val="000000"/>
                </a:solidFill>
                <a:latin typeface="Times New Roman" pitchFamily="18" charset="0"/>
              </a:defRPr>
            </a:lvl1pPr>
          </a:lstStyle>
          <a:p>
            <a:pPr>
              <a:defRPr/>
            </a:pPr>
            <a:fld id="{D3E9CFB9-F6A3-4C83-B073-D328CD2C617A}" type="slidenum">
              <a:rPr lang="ru-RU"/>
              <a:pPr>
                <a:defRPr/>
              </a:pPr>
              <a:t>‹#›</a:t>
            </a:fld>
            <a:endParaRPr lang="ru-RU"/>
          </a:p>
        </p:txBody>
      </p:sp>
    </p:spTree>
    <p:extLst>
      <p:ext uri="{BB962C8B-B14F-4D97-AF65-F5344CB8AC3E}">
        <p14:creationId xmlns:p14="http://schemas.microsoft.com/office/powerpoint/2010/main" val="76674467"/>
      </p:ext>
    </p:extLst>
  </p:cSld>
  <p:clrMap bg1="lt1" tx1="dk1" bg2="lt2" tx2="dk2" accent1="accent1" accent2="accent2" accent3="accent3" accent4="accent4" accent5="accent5" accent6="accent6" hlink="hlink" folHlink="folHlink"/>
  <p:hf dt="0"/>
  <p:notesStyle>
    <a:lvl1pPr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1pPr>
    <a:lvl2pPr marL="742950" indent="-28575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2pPr>
    <a:lvl3pPr marL="11430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3pPr>
    <a:lvl4pPr marL="16002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4pPr>
    <a:lvl5pPr marL="20574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6"/>
          <p:cNvSpPr>
            <a:spLocks noGrp="1" noChangeArrowheads="1"/>
          </p:cNvSpPr>
          <p:nvPr>
            <p:ph type="sldNum" sz="quarter"/>
          </p:nvPr>
        </p:nvSpPr>
        <p:spPr>
          <a:noFill/>
        </p:spPr>
        <p:txBody>
          <a:bodyPr/>
          <a:lstStyle/>
          <a:p>
            <a:fld id="{98D1E30A-5FA3-4C7D-9DE1-BC4F3C769BF1}" type="slidenum">
              <a:rPr lang="ru-RU" smtClean="0"/>
              <a:pPr/>
              <a:t>1</a:t>
            </a:fld>
            <a:endParaRPr lang="ru-RU"/>
          </a:p>
        </p:txBody>
      </p:sp>
      <p:sp>
        <p:nvSpPr>
          <p:cNvPr id="11267" name="Rectangle 1"/>
          <p:cNvSpPr>
            <a:spLocks noGrp="1" noRot="1" noChangeAspect="1" noChangeArrowheads="1" noTextEdit="1"/>
          </p:cNvSpPr>
          <p:nvPr>
            <p:ph type="sldImg"/>
          </p:nvPr>
        </p:nvSpPr>
        <p:spPr>
          <a:xfrm>
            <a:off x="1181100" y="706438"/>
            <a:ext cx="4648200" cy="3486150"/>
          </a:xfrm>
          <a:solidFill>
            <a:srgbClr val="FFFFFF"/>
          </a:solidFill>
          <a:ln>
            <a:solidFill>
              <a:srgbClr val="000000"/>
            </a:solidFill>
            <a:miter lim="800000"/>
          </a:ln>
        </p:spPr>
      </p:sp>
      <p:sp>
        <p:nvSpPr>
          <p:cNvPr id="11268" name="Rectangle 2"/>
          <p:cNvSpPr>
            <a:spLocks noGrp="1" noChangeArrowheads="1"/>
          </p:cNvSpPr>
          <p:nvPr>
            <p:ph type="body" idx="1"/>
          </p:nvPr>
        </p:nvSpPr>
        <p:spPr>
          <a:xfrm>
            <a:off x="700746" y="4415619"/>
            <a:ext cx="5608909" cy="4183724"/>
          </a:xfrm>
          <a:noFill/>
          <a:ln/>
        </p:spPr>
        <p:txBody>
          <a:bodyPr wrap="none" anchor="ctr"/>
          <a:lstStyle/>
          <a:p>
            <a:pPr eaLnBrk="1" hangingPunct="1"/>
            <a:endParaRPr lang="ru-RU"/>
          </a:p>
        </p:txBody>
      </p:sp>
    </p:spTree>
    <p:extLst>
      <p:ext uri="{BB962C8B-B14F-4D97-AF65-F5344CB8AC3E}">
        <p14:creationId xmlns:p14="http://schemas.microsoft.com/office/powerpoint/2010/main" val="27299850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F09341-5F7D-476B-8B00-41050282191D}" type="slidenum">
              <a:rPr lang="en-US" smtClean="0"/>
              <a:pPr/>
              <a:t>14</a:t>
            </a:fld>
            <a:endParaRPr lang="en-US" dirty="0"/>
          </a:p>
        </p:txBody>
      </p:sp>
    </p:spTree>
    <p:extLst>
      <p:ext uri="{BB962C8B-B14F-4D97-AF65-F5344CB8AC3E}">
        <p14:creationId xmlns:p14="http://schemas.microsoft.com/office/powerpoint/2010/main" val="39652221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Kopfzeilenplatzhalter 3"/>
          <p:cNvSpPr>
            <a:spLocks noGrp="1"/>
          </p:cNvSpPr>
          <p:nvPr>
            <p:ph type="hdr"/>
          </p:nvPr>
        </p:nvSpPr>
        <p:spPr/>
        <p:txBody>
          <a:bodyPr/>
          <a:lstStyle/>
          <a:p>
            <a:pPr>
              <a:defRPr/>
            </a:pPr>
            <a:endParaRPr lang="ru-RU"/>
          </a:p>
        </p:txBody>
      </p:sp>
      <p:sp>
        <p:nvSpPr>
          <p:cNvPr id="5" name="Fußzeilenplatzhalter 4"/>
          <p:cNvSpPr>
            <a:spLocks noGrp="1"/>
          </p:cNvSpPr>
          <p:nvPr>
            <p:ph type="ftr"/>
          </p:nvPr>
        </p:nvSpPr>
        <p:spPr/>
        <p:txBody>
          <a:bodyPr/>
          <a:lstStyle/>
          <a:p>
            <a:pPr>
              <a:defRPr/>
            </a:pPr>
            <a:endParaRPr lang="ru-RU"/>
          </a:p>
        </p:txBody>
      </p:sp>
      <p:sp>
        <p:nvSpPr>
          <p:cNvPr id="6" name="Foliennummernplatzhalter 5"/>
          <p:cNvSpPr>
            <a:spLocks noGrp="1"/>
          </p:cNvSpPr>
          <p:nvPr>
            <p:ph type="sldNum"/>
          </p:nvPr>
        </p:nvSpPr>
        <p:spPr/>
        <p:txBody>
          <a:bodyPr/>
          <a:lstStyle/>
          <a:p>
            <a:pPr>
              <a:defRPr/>
            </a:pPr>
            <a:fld id="{D3E9CFB9-F6A3-4C83-B073-D328CD2C617A}" type="slidenum">
              <a:rPr lang="ru-RU" smtClean="0"/>
              <a:pPr>
                <a:defRPr/>
              </a:pPr>
              <a:t>15</a:t>
            </a:fld>
            <a:endParaRPr lang="ru-RU"/>
          </a:p>
        </p:txBody>
      </p:sp>
    </p:spTree>
    <p:extLst>
      <p:ext uri="{BB962C8B-B14F-4D97-AF65-F5344CB8AC3E}">
        <p14:creationId xmlns:p14="http://schemas.microsoft.com/office/powerpoint/2010/main" val="7757116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F09341-5F7D-476B-8B00-41050282191D}" type="slidenum">
              <a:rPr lang="en-US" smtClean="0"/>
              <a:pPr/>
              <a:t>16</a:t>
            </a:fld>
            <a:endParaRPr lang="en-US" dirty="0"/>
          </a:p>
        </p:txBody>
      </p:sp>
    </p:spTree>
    <p:extLst>
      <p:ext uri="{BB962C8B-B14F-4D97-AF65-F5344CB8AC3E}">
        <p14:creationId xmlns:p14="http://schemas.microsoft.com/office/powerpoint/2010/main" val="37796193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F09341-5F7D-476B-8B00-41050282191D}" type="slidenum">
              <a:rPr lang="en-US" smtClean="0"/>
              <a:pPr/>
              <a:t>17</a:t>
            </a:fld>
            <a:endParaRPr lang="en-US" dirty="0"/>
          </a:p>
        </p:txBody>
      </p:sp>
    </p:spTree>
    <p:extLst>
      <p:ext uri="{BB962C8B-B14F-4D97-AF65-F5344CB8AC3E}">
        <p14:creationId xmlns:p14="http://schemas.microsoft.com/office/powerpoint/2010/main" val="42866837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F09341-5F7D-476B-8B00-41050282191D}" type="slidenum">
              <a:rPr lang="en-US" smtClean="0"/>
              <a:pPr/>
              <a:t>18</a:t>
            </a:fld>
            <a:endParaRPr lang="en-US" dirty="0"/>
          </a:p>
        </p:txBody>
      </p:sp>
    </p:spTree>
    <p:extLst>
      <p:ext uri="{BB962C8B-B14F-4D97-AF65-F5344CB8AC3E}">
        <p14:creationId xmlns:p14="http://schemas.microsoft.com/office/powerpoint/2010/main" val="33494318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fld id="{44F09341-5F7D-476B-8B00-41050282191D}" type="slidenum">
              <a:rPr lang="en-US" smtClean="0"/>
              <a:pPr/>
              <a:t>19</a:t>
            </a:fld>
            <a:endParaRPr lang="en-US" dirty="0"/>
          </a:p>
        </p:txBody>
      </p:sp>
    </p:spTree>
    <p:extLst>
      <p:ext uri="{BB962C8B-B14F-4D97-AF65-F5344CB8AC3E}">
        <p14:creationId xmlns:p14="http://schemas.microsoft.com/office/powerpoint/2010/main" val="28677326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F09341-5F7D-476B-8B00-41050282191D}" type="slidenum">
              <a:rPr lang="en-US" smtClean="0"/>
              <a:pPr/>
              <a:t>20</a:t>
            </a:fld>
            <a:endParaRPr lang="en-US"/>
          </a:p>
        </p:txBody>
      </p:sp>
    </p:spTree>
    <p:extLst>
      <p:ext uri="{BB962C8B-B14F-4D97-AF65-F5344CB8AC3E}">
        <p14:creationId xmlns:p14="http://schemas.microsoft.com/office/powerpoint/2010/main" val="4144570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F09341-5F7D-476B-8B00-41050282191D}" type="slidenum">
              <a:rPr lang="en-US" smtClean="0"/>
              <a:pPr/>
              <a:t>21</a:t>
            </a:fld>
            <a:endParaRPr lang="en-US"/>
          </a:p>
        </p:txBody>
      </p:sp>
    </p:spTree>
    <p:extLst>
      <p:ext uri="{BB962C8B-B14F-4D97-AF65-F5344CB8AC3E}">
        <p14:creationId xmlns:p14="http://schemas.microsoft.com/office/powerpoint/2010/main" val="2312908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F09341-5F7D-476B-8B00-41050282191D}" type="slidenum">
              <a:rPr lang="en-US" smtClean="0"/>
              <a:pPr/>
              <a:t>22</a:t>
            </a:fld>
            <a:endParaRPr lang="en-US"/>
          </a:p>
        </p:txBody>
      </p:sp>
    </p:spTree>
    <p:extLst>
      <p:ext uri="{BB962C8B-B14F-4D97-AF65-F5344CB8AC3E}">
        <p14:creationId xmlns:p14="http://schemas.microsoft.com/office/powerpoint/2010/main" val="36510308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F09341-5F7D-476B-8B00-41050282191D}" type="slidenum">
              <a:rPr lang="en-US" smtClean="0"/>
              <a:pPr/>
              <a:t>23</a:t>
            </a:fld>
            <a:endParaRPr lang="en-US"/>
          </a:p>
        </p:txBody>
      </p:sp>
    </p:spTree>
    <p:extLst>
      <p:ext uri="{BB962C8B-B14F-4D97-AF65-F5344CB8AC3E}">
        <p14:creationId xmlns:p14="http://schemas.microsoft.com/office/powerpoint/2010/main" val="30895468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706438"/>
            <a:ext cx="4646613" cy="3484562"/>
          </a:xfrm>
        </p:spPr>
      </p:sp>
      <p:sp>
        <p:nvSpPr>
          <p:cNvPr id="3" name="Notes Placeholder 2"/>
          <p:cNvSpPr>
            <a:spLocks noGrp="1"/>
          </p:cNvSpPr>
          <p:nvPr>
            <p:ph type="body" idx="1"/>
          </p:nvPr>
        </p:nvSpPr>
        <p:spPr/>
        <p:txBody>
          <a:bodyPr/>
          <a:lstStyle/>
          <a:p>
            <a:pPr marL="487680" lvl="1" algn="just">
              <a:spcBef>
                <a:spcPct val="20000"/>
              </a:spcBef>
              <a:spcAft>
                <a:spcPts val="600"/>
              </a:spcAft>
            </a:pPr>
            <a:endParaRPr lang="en-US" b="1" dirty="0">
              <a:cs typeface="Times New Roman"/>
            </a:endParaRPr>
          </a:p>
        </p:txBody>
      </p:sp>
      <p:sp>
        <p:nvSpPr>
          <p:cNvPr id="4" name="Header Placeholder 3"/>
          <p:cNvSpPr>
            <a:spLocks noGrp="1"/>
          </p:cNvSpPr>
          <p:nvPr>
            <p:ph type="hdr"/>
          </p:nvPr>
        </p:nvSpPr>
        <p:spPr/>
        <p:txBody>
          <a:bodyPr/>
          <a:lstStyle/>
          <a:p>
            <a:pPr marL="0" marR="0" lvl="0" indent="0" algn="l"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46720" algn="l"/>
                <a:tab pos="1293440" algn="l"/>
                <a:tab pos="1940159" algn="l"/>
                <a:tab pos="2586879" algn="l"/>
              </a:tabLst>
              <a:defRPr/>
            </a:pPr>
            <a:endParaRPr kumimoji="0" lang="ru-RU" sz="1200" b="1" i="0" u="none" strike="noStrike" kern="1200" cap="none" spc="0" normalizeH="0" baseline="0" noProof="0">
              <a:ln>
                <a:noFill/>
              </a:ln>
              <a:solidFill>
                <a:srgbClr val="000000"/>
              </a:solidFill>
              <a:effectLst/>
              <a:uLnTx/>
              <a:uFillTx/>
              <a:latin typeface="Times New Roman" pitchFamily="18" charset="0"/>
              <a:ea typeface="+mn-ea"/>
              <a:cs typeface="Lucida Sans Unicode" charset="0"/>
            </a:endParaRPr>
          </a:p>
        </p:txBody>
      </p:sp>
      <p:sp>
        <p:nvSpPr>
          <p:cNvPr id="5" name="Footer Placeholder 4"/>
          <p:cNvSpPr>
            <a:spLocks noGrp="1"/>
          </p:cNvSpPr>
          <p:nvPr>
            <p:ph type="ftr"/>
          </p:nvPr>
        </p:nvSpPr>
        <p:spPr/>
        <p:txBody>
          <a:bodyPr/>
          <a:lstStyle/>
          <a:p>
            <a:pPr marL="0" marR="0" lvl="0" indent="0" algn="l"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46720" algn="l"/>
                <a:tab pos="1293440" algn="l"/>
                <a:tab pos="1940159" algn="l"/>
                <a:tab pos="2586879" algn="l"/>
              </a:tabLst>
              <a:defRPr/>
            </a:pPr>
            <a:endParaRPr kumimoji="0" lang="ru-RU" sz="1200" b="1" i="0" u="none" strike="noStrike" kern="1200" cap="none" spc="0" normalizeH="0" baseline="0" noProof="0">
              <a:ln>
                <a:noFill/>
              </a:ln>
              <a:solidFill>
                <a:srgbClr val="000000"/>
              </a:solidFill>
              <a:effectLst/>
              <a:uLnTx/>
              <a:uFillTx/>
              <a:latin typeface="Times New Roman" pitchFamily="18" charset="0"/>
              <a:ea typeface="+mn-ea"/>
              <a:cs typeface="Lucida Sans Unicode" charset="0"/>
            </a:endParaRPr>
          </a:p>
        </p:txBody>
      </p:sp>
      <p:sp>
        <p:nvSpPr>
          <p:cNvPr id="6" name="Slide Number Placeholder 5"/>
          <p:cNvSpPr>
            <a:spLocks noGrp="1"/>
          </p:cNvSpPr>
          <p:nvPr>
            <p:ph type="sldNum"/>
          </p:nvPr>
        </p:nvSpPr>
        <p:spPr/>
        <p:txBody>
          <a:bodyPr/>
          <a:lstStyle/>
          <a:p>
            <a:pPr marL="0" marR="0" lvl="0" indent="0" algn="r"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46720" algn="l"/>
                <a:tab pos="1293440" algn="l"/>
                <a:tab pos="1940159" algn="l"/>
                <a:tab pos="2586879" algn="l"/>
              </a:tabLst>
              <a:defRPr/>
            </a:pPr>
            <a:fld id="{D3E9CFB9-F6A3-4C83-B073-D328CD2C617A}" type="slidenum">
              <a:rPr kumimoji="0" lang="ru-RU" sz="1200" b="1" i="0" u="none" strike="noStrike" kern="1200" cap="none" spc="0" normalizeH="0" baseline="0" noProof="0" smtClean="0">
                <a:ln>
                  <a:noFill/>
                </a:ln>
                <a:solidFill>
                  <a:srgbClr val="000000"/>
                </a:solidFill>
                <a:effectLst/>
                <a:uLnTx/>
                <a:uFillTx/>
                <a:latin typeface="Times New Roman" pitchFamily="18" charset="0"/>
                <a:ea typeface="+mn-ea"/>
                <a:cs typeface="Lucida Sans Unicode" charset="0"/>
              </a:rPr>
              <a:pPr marL="0" marR="0" lvl="0" indent="0" algn="r"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46720" algn="l"/>
                  <a:tab pos="1293440" algn="l"/>
                  <a:tab pos="1940159" algn="l"/>
                  <a:tab pos="2586879" algn="l"/>
                </a:tabLst>
                <a:defRPr/>
              </a:pPr>
              <a:t>2</a:t>
            </a:fld>
            <a:endParaRPr kumimoji="0" lang="ru-RU" sz="1200" b="1" i="0" u="none" strike="noStrike" kern="1200" cap="none" spc="0" normalizeH="0" baseline="0" noProof="0">
              <a:ln>
                <a:noFill/>
              </a:ln>
              <a:solidFill>
                <a:srgbClr val="000000"/>
              </a:solidFill>
              <a:effectLst/>
              <a:uLnTx/>
              <a:uFillTx/>
              <a:latin typeface="Times New Roman" pitchFamily="18" charset="0"/>
              <a:ea typeface="+mn-ea"/>
              <a:cs typeface="Lucida Sans Unicode" charset="0"/>
            </a:endParaRPr>
          </a:p>
        </p:txBody>
      </p:sp>
    </p:spTree>
    <p:extLst>
      <p:ext uri="{BB962C8B-B14F-4D97-AF65-F5344CB8AC3E}">
        <p14:creationId xmlns:p14="http://schemas.microsoft.com/office/powerpoint/2010/main" val="1138878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F09341-5F7D-476B-8B00-41050282191D}" type="slidenum">
              <a:rPr lang="en-US" smtClean="0"/>
              <a:pPr/>
              <a:t>24</a:t>
            </a:fld>
            <a:endParaRPr lang="en-US"/>
          </a:p>
        </p:txBody>
      </p:sp>
    </p:spTree>
    <p:extLst>
      <p:ext uri="{BB962C8B-B14F-4D97-AF65-F5344CB8AC3E}">
        <p14:creationId xmlns:p14="http://schemas.microsoft.com/office/powerpoint/2010/main" val="16976491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F09341-5F7D-476B-8B00-41050282191D}" type="slidenum">
              <a:rPr lang="en-US" smtClean="0"/>
              <a:pPr/>
              <a:t>25</a:t>
            </a:fld>
            <a:endParaRPr lang="en-US"/>
          </a:p>
        </p:txBody>
      </p:sp>
    </p:spTree>
    <p:extLst>
      <p:ext uri="{BB962C8B-B14F-4D97-AF65-F5344CB8AC3E}">
        <p14:creationId xmlns:p14="http://schemas.microsoft.com/office/powerpoint/2010/main" val="22906405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F09341-5F7D-476B-8B00-41050282191D}" type="slidenum">
              <a:rPr lang="en-US" smtClean="0"/>
              <a:pPr/>
              <a:t>26</a:t>
            </a:fld>
            <a:endParaRPr lang="en-US"/>
          </a:p>
        </p:txBody>
      </p:sp>
    </p:spTree>
    <p:extLst>
      <p:ext uri="{BB962C8B-B14F-4D97-AF65-F5344CB8AC3E}">
        <p14:creationId xmlns:p14="http://schemas.microsoft.com/office/powerpoint/2010/main" val="251387010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F09341-5F7D-476B-8B00-41050282191D}" type="slidenum">
              <a:rPr lang="en-US" smtClean="0"/>
              <a:pPr/>
              <a:t>27</a:t>
            </a:fld>
            <a:endParaRPr lang="en-US"/>
          </a:p>
        </p:txBody>
      </p:sp>
    </p:spTree>
    <p:extLst>
      <p:ext uri="{BB962C8B-B14F-4D97-AF65-F5344CB8AC3E}">
        <p14:creationId xmlns:p14="http://schemas.microsoft.com/office/powerpoint/2010/main" val="170223962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F09341-5F7D-476B-8B00-41050282191D}" type="slidenum">
              <a:rPr lang="en-US" smtClean="0"/>
              <a:pPr/>
              <a:t>28</a:t>
            </a:fld>
            <a:endParaRPr lang="en-US"/>
          </a:p>
        </p:txBody>
      </p:sp>
    </p:spTree>
    <p:extLst>
      <p:ext uri="{BB962C8B-B14F-4D97-AF65-F5344CB8AC3E}">
        <p14:creationId xmlns:p14="http://schemas.microsoft.com/office/powerpoint/2010/main" val="127853499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F09341-5F7D-476B-8B00-41050282191D}" type="slidenum">
              <a:rPr lang="en-US" smtClean="0"/>
              <a:pPr/>
              <a:t>29</a:t>
            </a:fld>
            <a:endParaRPr lang="en-US"/>
          </a:p>
        </p:txBody>
      </p:sp>
    </p:spTree>
    <p:extLst>
      <p:ext uri="{BB962C8B-B14F-4D97-AF65-F5344CB8AC3E}">
        <p14:creationId xmlns:p14="http://schemas.microsoft.com/office/powerpoint/2010/main" val="99428035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Kopfzeilenplatzhalter 3"/>
          <p:cNvSpPr>
            <a:spLocks noGrp="1"/>
          </p:cNvSpPr>
          <p:nvPr>
            <p:ph type="hdr"/>
          </p:nvPr>
        </p:nvSpPr>
        <p:spPr/>
        <p:txBody>
          <a:bodyPr/>
          <a:lstStyle/>
          <a:p>
            <a:pPr>
              <a:defRPr/>
            </a:pPr>
            <a:endParaRPr lang="ru-RU"/>
          </a:p>
        </p:txBody>
      </p:sp>
      <p:sp>
        <p:nvSpPr>
          <p:cNvPr id="5" name="Fußzeilenplatzhalter 4"/>
          <p:cNvSpPr>
            <a:spLocks noGrp="1"/>
          </p:cNvSpPr>
          <p:nvPr>
            <p:ph type="ftr"/>
          </p:nvPr>
        </p:nvSpPr>
        <p:spPr/>
        <p:txBody>
          <a:bodyPr/>
          <a:lstStyle/>
          <a:p>
            <a:pPr>
              <a:defRPr/>
            </a:pPr>
            <a:endParaRPr lang="ru-RU"/>
          </a:p>
        </p:txBody>
      </p:sp>
      <p:sp>
        <p:nvSpPr>
          <p:cNvPr id="6" name="Foliennummernplatzhalter 5"/>
          <p:cNvSpPr>
            <a:spLocks noGrp="1"/>
          </p:cNvSpPr>
          <p:nvPr>
            <p:ph type="sldNum"/>
          </p:nvPr>
        </p:nvSpPr>
        <p:spPr/>
        <p:txBody>
          <a:bodyPr/>
          <a:lstStyle/>
          <a:p>
            <a:pPr>
              <a:defRPr/>
            </a:pPr>
            <a:fld id="{D3E9CFB9-F6A3-4C83-B073-D328CD2C617A}" type="slidenum">
              <a:rPr lang="ru-RU" smtClean="0"/>
              <a:pPr>
                <a:defRPr/>
              </a:pPr>
              <a:t>30</a:t>
            </a:fld>
            <a:endParaRPr lang="ru-RU"/>
          </a:p>
        </p:txBody>
      </p:sp>
    </p:spTree>
    <p:extLst>
      <p:ext uri="{BB962C8B-B14F-4D97-AF65-F5344CB8AC3E}">
        <p14:creationId xmlns:p14="http://schemas.microsoft.com/office/powerpoint/2010/main" val="258209008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10"/>
          </p:nvPr>
        </p:nvSpPr>
        <p:spPr/>
        <p:txBody>
          <a:bodyPr/>
          <a:lstStyle/>
          <a:p>
            <a:fld id="{44F09341-5F7D-476B-8B00-41050282191D}" type="slidenum">
              <a:rPr lang="en-US" smtClean="0"/>
              <a:pPr/>
              <a:t>31</a:t>
            </a:fld>
            <a:endParaRPr lang="en-US"/>
          </a:p>
        </p:txBody>
      </p:sp>
    </p:spTree>
    <p:extLst>
      <p:ext uri="{BB962C8B-B14F-4D97-AF65-F5344CB8AC3E}">
        <p14:creationId xmlns:p14="http://schemas.microsoft.com/office/powerpoint/2010/main" val="23548725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10"/>
          </p:nvPr>
        </p:nvSpPr>
        <p:spPr/>
        <p:txBody>
          <a:bodyPr/>
          <a:lstStyle/>
          <a:p>
            <a:fld id="{44F09341-5F7D-476B-8B00-41050282191D}" type="slidenum">
              <a:rPr lang="en-US" smtClean="0"/>
              <a:pPr/>
              <a:t>32</a:t>
            </a:fld>
            <a:endParaRPr lang="en-US"/>
          </a:p>
        </p:txBody>
      </p:sp>
    </p:spTree>
    <p:extLst>
      <p:ext uri="{BB962C8B-B14F-4D97-AF65-F5344CB8AC3E}">
        <p14:creationId xmlns:p14="http://schemas.microsoft.com/office/powerpoint/2010/main" val="184632959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p:spPr>
      </p:sp>
      <p:sp>
        <p:nvSpPr>
          <p:cNvPr id="4" name="Slide Number Placeholder 3"/>
          <p:cNvSpPr>
            <a:spLocks noGrp="1"/>
          </p:cNvSpPr>
          <p:nvPr>
            <p:ph type="sldNum" sz="quarter" idx="10"/>
          </p:nvPr>
        </p:nvSpPr>
        <p:spPr/>
        <p:txBody>
          <a:bodyPr/>
          <a:lstStyle/>
          <a:p>
            <a:fld id="{44F09341-5F7D-476B-8B00-41050282191D}" type="slidenum">
              <a:rPr lang="en-US" smtClean="0"/>
              <a:pPr/>
              <a:t>33</a:t>
            </a:fld>
            <a:endParaRPr lang="en-US"/>
          </a:p>
        </p:txBody>
      </p:sp>
      <p:sp>
        <p:nvSpPr>
          <p:cNvPr id="5" name="Notes Placeholder 4"/>
          <p:cNvSpPr>
            <a:spLocks noGrp="1"/>
          </p:cNvSpPr>
          <p:nvPr>
            <p:ph type="body" sz="quarter" idx="11"/>
          </p:nvPr>
        </p:nvSpPr>
        <p:spPr/>
        <p:txBody>
          <a:bodyPr/>
          <a:lstStyle/>
          <a:p>
            <a:endParaRPr lang="en-US" dirty="0"/>
          </a:p>
        </p:txBody>
      </p:sp>
    </p:spTree>
    <p:extLst>
      <p:ext uri="{BB962C8B-B14F-4D97-AF65-F5344CB8AC3E}">
        <p14:creationId xmlns:p14="http://schemas.microsoft.com/office/powerpoint/2010/main" val="13145140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F09341-5F7D-476B-8B00-41050282191D}" type="slidenum">
              <a:rPr lang="en-US" smtClean="0"/>
              <a:pPr/>
              <a:t>3</a:t>
            </a:fld>
            <a:endParaRPr lang="en-US" dirty="0"/>
          </a:p>
        </p:txBody>
      </p:sp>
    </p:spTree>
    <p:extLst>
      <p:ext uri="{BB962C8B-B14F-4D97-AF65-F5344CB8AC3E}">
        <p14:creationId xmlns:p14="http://schemas.microsoft.com/office/powerpoint/2010/main" val="387443821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pPr>
              <a:defRPr/>
            </a:pPr>
            <a:endParaRPr lang="ru-RU"/>
          </a:p>
        </p:txBody>
      </p:sp>
      <p:sp>
        <p:nvSpPr>
          <p:cNvPr id="5" name="Footer Placeholder 4"/>
          <p:cNvSpPr>
            <a:spLocks noGrp="1"/>
          </p:cNvSpPr>
          <p:nvPr>
            <p:ph type="ftr" idx="11"/>
          </p:nvPr>
        </p:nvSpPr>
        <p:spPr/>
        <p:txBody>
          <a:bodyPr/>
          <a:lstStyle/>
          <a:p>
            <a:pPr>
              <a:defRPr/>
            </a:pPr>
            <a:endParaRPr lang="ru-RU"/>
          </a:p>
        </p:txBody>
      </p:sp>
      <p:sp>
        <p:nvSpPr>
          <p:cNvPr id="6" name="Slide Number Placeholder 5"/>
          <p:cNvSpPr>
            <a:spLocks noGrp="1"/>
          </p:cNvSpPr>
          <p:nvPr>
            <p:ph type="sldNum" idx="12"/>
          </p:nvPr>
        </p:nvSpPr>
        <p:spPr/>
        <p:txBody>
          <a:bodyPr/>
          <a:lstStyle/>
          <a:p>
            <a:pPr>
              <a:defRPr/>
            </a:pPr>
            <a:fld id="{D3E9CFB9-F6A3-4C83-B073-D328CD2C617A}" type="slidenum">
              <a:rPr lang="ru-RU" smtClean="0"/>
              <a:pPr>
                <a:defRPr/>
              </a:pPr>
              <a:t>34</a:t>
            </a:fld>
            <a:endParaRPr lang="ru-RU"/>
          </a:p>
        </p:txBody>
      </p:sp>
    </p:spTree>
    <p:extLst>
      <p:ext uri="{BB962C8B-B14F-4D97-AF65-F5344CB8AC3E}">
        <p14:creationId xmlns:p14="http://schemas.microsoft.com/office/powerpoint/2010/main" val="7480474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F09341-5F7D-476B-8B00-41050282191D}" type="slidenum">
              <a:rPr lang="en-US" smtClean="0"/>
              <a:pPr/>
              <a:t>4</a:t>
            </a:fld>
            <a:endParaRPr lang="en-US" dirty="0"/>
          </a:p>
        </p:txBody>
      </p:sp>
    </p:spTree>
    <p:extLst>
      <p:ext uri="{BB962C8B-B14F-4D97-AF65-F5344CB8AC3E}">
        <p14:creationId xmlns:p14="http://schemas.microsoft.com/office/powerpoint/2010/main" val="25911533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F09341-5F7D-476B-8B00-41050282191D}" type="slidenum">
              <a:rPr lang="en-US" smtClean="0"/>
              <a:pPr/>
              <a:t>6</a:t>
            </a:fld>
            <a:endParaRPr lang="en-US" dirty="0"/>
          </a:p>
        </p:txBody>
      </p:sp>
    </p:spTree>
    <p:extLst>
      <p:ext uri="{BB962C8B-B14F-4D97-AF65-F5344CB8AC3E}">
        <p14:creationId xmlns:p14="http://schemas.microsoft.com/office/powerpoint/2010/main" val="26635356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F09341-5F7D-476B-8B00-41050282191D}" type="slidenum">
              <a:rPr lang="en-US" smtClean="0"/>
              <a:pPr/>
              <a:t>9</a:t>
            </a:fld>
            <a:endParaRPr lang="en-US"/>
          </a:p>
        </p:txBody>
      </p:sp>
    </p:spTree>
    <p:extLst>
      <p:ext uri="{BB962C8B-B14F-4D97-AF65-F5344CB8AC3E}">
        <p14:creationId xmlns:p14="http://schemas.microsoft.com/office/powerpoint/2010/main" val="22097526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F09341-5F7D-476B-8B00-41050282191D}" type="slidenum">
              <a:rPr lang="en-US" smtClean="0"/>
              <a:pPr/>
              <a:t>10</a:t>
            </a:fld>
            <a:endParaRPr lang="en-US"/>
          </a:p>
        </p:txBody>
      </p:sp>
    </p:spTree>
    <p:extLst>
      <p:ext uri="{BB962C8B-B14F-4D97-AF65-F5344CB8AC3E}">
        <p14:creationId xmlns:p14="http://schemas.microsoft.com/office/powerpoint/2010/main" val="26916438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F09341-5F7D-476B-8B00-41050282191D}" type="slidenum">
              <a:rPr lang="en-US" smtClean="0"/>
              <a:pPr/>
              <a:t>11</a:t>
            </a:fld>
            <a:endParaRPr lang="en-US"/>
          </a:p>
        </p:txBody>
      </p:sp>
    </p:spTree>
    <p:extLst>
      <p:ext uri="{BB962C8B-B14F-4D97-AF65-F5344CB8AC3E}">
        <p14:creationId xmlns:p14="http://schemas.microsoft.com/office/powerpoint/2010/main" val="716540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44F09341-5F7D-476B-8B00-41050282191D}" type="slidenum">
              <a:rPr lang="en-US" smtClean="0"/>
              <a:pPr/>
              <a:t>13</a:t>
            </a:fld>
            <a:endParaRPr lang="en-US" dirty="0"/>
          </a:p>
        </p:txBody>
      </p:sp>
    </p:spTree>
    <p:extLst>
      <p:ext uri="{BB962C8B-B14F-4D97-AF65-F5344CB8AC3E}">
        <p14:creationId xmlns:p14="http://schemas.microsoft.com/office/powerpoint/2010/main" val="40284295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Rectangle 5"/>
          <p:cNvSpPr txBox="1">
            <a:spLocks noChangeArrowheads="1"/>
          </p:cNvSpPr>
          <p:nvPr userDrawn="1"/>
        </p:nvSpPr>
        <p:spPr bwMode="auto">
          <a:xfrm>
            <a:off x="6858000" y="6854825"/>
            <a:ext cx="1987550" cy="277813"/>
          </a:xfrm>
          <a:prstGeom prst="rect">
            <a:avLst/>
          </a:prstGeom>
          <a:noFill/>
          <a:ln w="9525">
            <a:noFill/>
            <a:round/>
            <a:headEnd/>
            <a:tailEnd/>
          </a:ln>
          <a:effectLst/>
        </p:spPr>
        <p:txBody>
          <a:bodyPr lIns="0" tIns="0" rIns="0" bIns="0"/>
          <a:lstStyle>
            <a:lvl1pPr>
              <a:defRPr/>
            </a:lvl1pPr>
          </a:lstStyle>
          <a:p>
            <a:pPr algn="r">
              <a:lnSpc>
                <a:spcPct val="95000"/>
              </a:lnSpc>
              <a:defRPr/>
            </a:pPr>
            <a:fld id="{AF0166B3-1AA4-43FE-8B63-94829FF3D42D}" type="slidenum">
              <a:rPr lang="ru-RU" sz="1000" smtClean="0">
                <a:solidFill>
                  <a:srgbClr val="999999"/>
                </a:solidFill>
              </a:rPr>
              <a:pPr algn="r">
                <a:lnSpc>
                  <a:spcPct val="95000"/>
                </a:lnSpc>
                <a:defRPr/>
              </a:pPr>
              <a:t>‹#›</a:t>
            </a:fld>
            <a:endParaRPr lang="ru-RU" sz="1000" dirty="0">
              <a:solidFill>
                <a:srgbClr val="999999"/>
              </a:solidFill>
            </a:endParaRPr>
          </a:p>
        </p:txBody>
      </p:sp>
      <p:sp>
        <p:nvSpPr>
          <p:cNvPr id="6" name="Заголовок 1">
            <a:extLst>
              <a:ext uri="{FF2B5EF4-FFF2-40B4-BE49-F238E27FC236}">
                <a16:creationId xmlns:a16="http://schemas.microsoft.com/office/drawing/2014/main" id="{435A01BB-D5B0-4709-8B16-2ED96614C20A}"/>
              </a:ext>
            </a:extLst>
          </p:cNvPr>
          <p:cNvSpPr>
            <a:spLocks noGrp="1"/>
          </p:cNvSpPr>
          <p:nvPr>
            <p:ph type="title"/>
          </p:nvPr>
        </p:nvSpPr>
        <p:spPr>
          <a:xfrm>
            <a:off x="3076600" y="428922"/>
            <a:ext cx="6552728" cy="790575"/>
          </a:xfrm>
        </p:spPr>
        <p:txBody>
          <a:bodyPr/>
          <a:lstStyle>
            <a:lvl1pPr>
              <a:defRPr sz="3200"/>
            </a:lvl1pPr>
          </a:lstStyle>
          <a:p>
            <a:r>
              <a:rPr lang="en-US" dirty="0"/>
              <a:t>Click to edit Master title style</a:t>
            </a:r>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Normal Text">
    <p:spTree>
      <p:nvGrpSpPr>
        <p:cNvPr id="1" name=""/>
        <p:cNvGrpSpPr/>
        <p:nvPr/>
      </p:nvGrpSpPr>
      <p:grpSpPr>
        <a:xfrm>
          <a:off x="0" y="0"/>
          <a:ext cx="0" cy="0"/>
          <a:chOff x="0" y="0"/>
          <a:chExt cx="0" cy="0"/>
        </a:xfrm>
      </p:grpSpPr>
      <p:sp>
        <p:nvSpPr>
          <p:cNvPr id="6" name="Rectangle 5"/>
          <p:cNvSpPr txBox="1">
            <a:spLocks noChangeArrowheads="1"/>
          </p:cNvSpPr>
          <p:nvPr userDrawn="1"/>
        </p:nvSpPr>
        <p:spPr bwMode="auto">
          <a:xfrm>
            <a:off x="6858000" y="6854826"/>
            <a:ext cx="1987550" cy="277813"/>
          </a:xfrm>
          <a:prstGeom prst="rect">
            <a:avLst/>
          </a:prstGeom>
          <a:noFill/>
          <a:ln w="9525">
            <a:noFill/>
            <a:round/>
            <a:headEnd/>
            <a:tailEnd/>
          </a:ln>
          <a:effectLst/>
        </p:spPr>
        <p:txBody>
          <a:bodyPr lIns="0" tIns="0" rIns="0" bIns="0"/>
          <a:lstStyle>
            <a:lvl1pPr>
              <a:defRPr/>
            </a:lvl1pPr>
          </a:lstStyle>
          <a:p>
            <a:pPr algn="r">
              <a:lnSpc>
                <a:spcPct val="95000"/>
              </a:lnSpc>
              <a:defRPr/>
            </a:pPr>
            <a:fld id="{88BDC811-FBB1-45B5-9F23-29515F4EC5B0}" type="slidenum">
              <a:rPr lang="ru-RU" sz="750" smtClean="0">
                <a:solidFill>
                  <a:srgbClr val="999999"/>
                </a:solidFill>
              </a:rPr>
              <a:pPr algn="r">
                <a:lnSpc>
                  <a:spcPct val="95000"/>
                </a:lnSpc>
                <a:defRPr/>
              </a:pPr>
              <a:t>‹#›</a:t>
            </a:fld>
            <a:endParaRPr lang="ru-RU" sz="750" dirty="0">
              <a:solidFill>
                <a:srgbClr val="999999"/>
              </a:solidFill>
            </a:endParaRPr>
          </a:p>
        </p:txBody>
      </p:sp>
      <p:sp>
        <p:nvSpPr>
          <p:cNvPr id="8" name="Содержимое 2"/>
          <p:cNvSpPr>
            <a:spLocks noGrp="1"/>
          </p:cNvSpPr>
          <p:nvPr>
            <p:ph idx="1"/>
          </p:nvPr>
        </p:nvSpPr>
        <p:spPr>
          <a:xfrm>
            <a:off x="705008" y="2226137"/>
            <a:ext cx="8280400" cy="4273550"/>
          </a:xfrm>
        </p:spPr>
        <p:txBody>
          <a:bodyPr/>
          <a:lstStyle>
            <a:lvl1pPr marL="0" indent="0">
              <a:buNone/>
              <a:defRPr/>
            </a:lvl1pPr>
            <a:lvl2pPr>
              <a:defRPr/>
            </a:lvl2pPr>
            <a:lvl3pPr>
              <a:defRPr/>
            </a:lvl3pPr>
            <a:lvl4pPr>
              <a:defRPr/>
            </a:lvl4pPr>
            <a:lvl5pPr>
              <a:defRPr/>
            </a:lvl5pPr>
          </a:lstStyle>
          <a:p>
            <a:pPr lvl="0"/>
            <a:r>
              <a:rPr lang="en-US" dirty="0"/>
              <a:t>Click to edit Master text styles</a:t>
            </a:r>
          </a:p>
          <a:p>
            <a:pPr lvl="0"/>
            <a:endParaRPr lang="en-US" dirty="0"/>
          </a:p>
        </p:txBody>
      </p:sp>
      <p:sp>
        <p:nvSpPr>
          <p:cNvPr id="9" name="Заголовок 1">
            <a:extLst>
              <a:ext uri="{FF2B5EF4-FFF2-40B4-BE49-F238E27FC236}">
                <a16:creationId xmlns:a16="http://schemas.microsoft.com/office/drawing/2014/main" id="{EA0B2610-95AE-4F67-8350-805923E83B1F}"/>
              </a:ext>
            </a:extLst>
          </p:cNvPr>
          <p:cNvSpPr>
            <a:spLocks noGrp="1"/>
          </p:cNvSpPr>
          <p:nvPr>
            <p:ph type="title"/>
          </p:nvPr>
        </p:nvSpPr>
        <p:spPr>
          <a:xfrm>
            <a:off x="3076600" y="428923"/>
            <a:ext cx="6552728" cy="790575"/>
          </a:xfrm>
        </p:spPr>
        <p:txBody>
          <a:bodyPr/>
          <a:lstStyle>
            <a:lvl1pPr>
              <a:defRPr sz="2400"/>
            </a:lvl1pPr>
          </a:lstStyle>
          <a:p>
            <a:r>
              <a:rPr lang="en-US" dirty="0"/>
              <a:t>Click to edit Master title style</a:t>
            </a:r>
            <a:endParaRPr lang="ru-RU" dirty="0"/>
          </a:p>
        </p:txBody>
      </p:sp>
    </p:spTree>
    <p:extLst>
      <p:ext uri="{BB962C8B-B14F-4D97-AF65-F5344CB8AC3E}">
        <p14:creationId xmlns:p14="http://schemas.microsoft.com/office/powerpoint/2010/main" val="2514998290"/>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3004592" y="417241"/>
            <a:ext cx="6552728" cy="790575"/>
          </a:xfrm>
        </p:spPr>
        <p:txBody>
          <a:bodyPr/>
          <a:lstStyle>
            <a:lvl1pPr algn="ctr">
              <a:defRPr/>
            </a:lvl1pPr>
          </a:lstStyle>
          <a:p>
            <a:r>
              <a:rPr lang="en-GB" noProof="0" dirty="0"/>
              <a:t>Click to edit Master title style</a:t>
            </a:r>
          </a:p>
        </p:txBody>
      </p:sp>
      <p:sp>
        <p:nvSpPr>
          <p:cNvPr id="5" name="Содержимое 2"/>
          <p:cNvSpPr>
            <a:spLocks noGrp="1"/>
          </p:cNvSpPr>
          <p:nvPr>
            <p:ph sz="half" idx="1"/>
          </p:nvPr>
        </p:nvSpPr>
        <p:spPr>
          <a:xfrm>
            <a:off x="975632" y="2149176"/>
            <a:ext cx="3816144" cy="4536505"/>
          </a:xfrm>
        </p:spPr>
        <p:txBody>
          <a:bodyPr/>
          <a:lstStyle>
            <a:lvl1pPr>
              <a:defRPr sz="1875" baseline="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ru-RU" dirty="0"/>
          </a:p>
        </p:txBody>
      </p:sp>
      <p:sp>
        <p:nvSpPr>
          <p:cNvPr id="11" name="Содержимое 2"/>
          <p:cNvSpPr>
            <a:spLocks noGrp="1"/>
          </p:cNvSpPr>
          <p:nvPr>
            <p:ph sz="half" idx="17"/>
          </p:nvPr>
        </p:nvSpPr>
        <p:spPr>
          <a:xfrm>
            <a:off x="4899648" y="2158448"/>
            <a:ext cx="3816144" cy="4536505"/>
          </a:xfrm>
        </p:spPr>
        <p:txBody>
          <a:bodyPr/>
          <a:lstStyle>
            <a:lvl1pPr>
              <a:defRPr sz="1875" baseline="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ru-RU" dirty="0"/>
          </a:p>
        </p:txBody>
      </p:sp>
      <p:sp>
        <p:nvSpPr>
          <p:cNvPr id="8" name="Rectangle 5"/>
          <p:cNvSpPr>
            <a:spLocks noGrp="1" noChangeArrowheads="1"/>
          </p:cNvSpPr>
          <p:nvPr>
            <p:ph type="sldNum" idx="20"/>
          </p:nvPr>
        </p:nvSpPr>
        <p:spPr>
          <a:ln/>
        </p:spPr>
        <p:txBody>
          <a:bodyPr/>
          <a:lstStyle>
            <a:lvl1pPr>
              <a:defRPr/>
            </a:lvl1pPr>
          </a:lstStyle>
          <a:p>
            <a:pPr>
              <a:defRPr/>
            </a:pPr>
            <a:fld id="{4C900FCA-1A97-4D6A-89CC-C4E3C77CACE0}" type="slidenum">
              <a:rPr lang="ru-RU"/>
              <a:pPr>
                <a:defRPr/>
              </a:pPr>
              <a:t>‹#›</a:t>
            </a:fld>
            <a:endParaRPr lang="ru-RU" dirty="0"/>
          </a:p>
        </p:txBody>
      </p:sp>
    </p:spTree>
    <p:extLst>
      <p:ext uri="{BB962C8B-B14F-4D97-AF65-F5344CB8AC3E}">
        <p14:creationId xmlns:p14="http://schemas.microsoft.com/office/powerpoint/2010/main" val="2074628611"/>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raft">
    <p:spTree>
      <p:nvGrpSpPr>
        <p:cNvPr id="1" name=""/>
        <p:cNvGrpSpPr/>
        <p:nvPr/>
      </p:nvGrpSpPr>
      <p:grpSpPr>
        <a:xfrm>
          <a:off x="0" y="0"/>
          <a:ext cx="0" cy="0"/>
          <a:chOff x="0" y="0"/>
          <a:chExt cx="0" cy="0"/>
        </a:xfrm>
      </p:grpSpPr>
      <p:sp>
        <p:nvSpPr>
          <p:cNvPr id="4" name="Rectangle 5"/>
          <p:cNvSpPr>
            <a:spLocks noGrp="1" noChangeArrowheads="1"/>
          </p:cNvSpPr>
          <p:nvPr>
            <p:ph type="sldNum" idx="12"/>
          </p:nvPr>
        </p:nvSpPr>
        <p:spPr>
          <a:ln/>
        </p:spPr>
        <p:txBody>
          <a:bodyPr/>
          <a:lstStyle>
            <a:lvl1pPr>
              <a:defRPr/>
            </a:lvl1pPr>
          </a:lstStyle>
          <a:p>
            <a:pPr>
              <a:defRPr/>
            </a:pPr>
            <a:fld id="{6AD948CB-CBFC-48EC-9170-DC63649F09AB}" type="slidenum">
              <a:rPr lang="ru-RU"/>
              <a:pPr>
                <a:defRPr/>
              </a:pPr>
              <a:t>‹#›</a:t>
            </a:fld>
            <a:endParaRPr lang="ru-RU" dirty="0"/>
          </a:p>
        </p:txBody>
      </p:sp>
      <p:sp>
        <p:nvSpPr>
          <p:cNvPr id="3" name="Содержимое 2">
            <a:extLst>
              <a:ext uri="{FF2B5EF4-FFF2-40B4-BE49-F238E27FC236}">
                <a16:creationId xmlns:a16="http://schemas.microsoft.com/office/drawing/2014/main" id="{CDD13655-E353-41DE-B1AA-3A1718BDCF03}"/>
              </a:ext>
            </a:extLst>
          </p:cNvPr>
          <p:cNvSpPr>
            <a:spLocks noGrp="1"/>
          </p:cNvSpPr>
          <p:nvPr>
            <p:ph idx="1"/>
          </p:nvPr>
        </p:nvSpPr>
        <p:spPr>
          <a:xfrm>
            <a:off x="705008" y="2226137"/>
            <a:ext cx="8280400" cy="4273550"/>
          </a:xfrm>
        </p:spPr>
        <p:txBody>
          <a:bodyPr/>
          <a:lstStyle>
            <a:lvl1pPr marL="0" indent="0">
              <a:buNone/>
              <a:defRPr/>
            </a:lvl1pPr>
            <a:lvl2pPr>
              <a:defRPr/>
            </a:lvl2pPr>
            <a:lvl3pPr>
              <a:defRPr/>
            </a:lvl3pPr>
            <a:lvl4pPr>
              <a:defRPr/>
            </a:lvl4pPr>
            <a:lvl5pPr>
              <a:defRPr/>
            </a:lvl5pPr>
          </a:lstStyle>
          <a:p>
            <a:pPr lvl="0"/>
            <a:r>
              <a:rPr lang="en-US" dirty="0"/>
              <a:t>Click to edit Master text styles</a:t>
            </a:r>
          </a:p>
          <a:p>
            <a:pPr lvl="0"/>
            <a:endParaRPr lang="en-US" dirty="0"/>
          </a:p>
        </p:txBody>
      </p:sp>
    </p:spTree>
    <p:extLst>
      <p:ext uri="{BB962C8B-B14F-4D97-AF65-F5344CB8AC3E}">
        <p14:creationId xmlns:p14="http://schemas.microsoft.com/office/powerpoint/2010/main" val="1900878942"/>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87682" y="1362383"/>
            <a:ext cx="8778239" cy="5172195"/>
          </a:xfrm>
          <a:prstGeom prst="rect">
            <a:avLst/>
          </a:prstGeom>
        </p:spPr>
        <p:txBody>
          <a:bodyPr/>
          <a:lstStyle>
            <a:lvl1pPr marL="365771" indent="-365771" algn="l">
              <a:buFont typeface="Wingdings" pitchFamily="2" charset="2"/>
              <a:buChar char="Ø"/>
              <a:defRPr sz="2240"/>
            </a:lvl1pPr>
            <a:lvl2pPr marL="594378" indent="-228607">
              <a:buFont typeface="Arial" pitchFamily="34" charset="0"/>
              <a:buChar char="•"/>
              <a:defRPr sz="2240"/>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5" name="Заголовок 1">
            <a:extLst>
              <a:ext uri="{FF2B5EF4-FFF2-40B4-BE49-F238E27FC236}">
                <a16:creationId xmlns:a16="http://schemas.microsoft.com/office/drawing/2014/main" id="{7967C64C-DD9B-4B08-BEA0-5BCE98DA8F94}"/>
              </a:ext>
            </a:extLst>
          </p:cNvPr>
          <p:cNvSpPr>
            <a:spLocks noGrp="1"/>
          </p:cNvSpPr>
          <p:nvPr>
            <p:ph type="title"/>
          </p:nvPr>
        </p:nvSpPr>
        <p:spPr>
          <a:xfrm>
            <a:off x="3004592" y="385337"/>
            <a:ext cx="6480720" cy="790575"/>
          </a:xfrm>
        </p:spPr>
        <p:txBody>
          <a:bodyPr/>
          <a:lstStyle>
            <a:lvl1pPr algn="ctr">
              <a:defRPr/>
            </a:lvl1pPr>
          </a:lstStyle>
          <a:p>
            <a:r>
              <a:rPr lang="en-GB" noProof="0" dirty="0"/>
              <a:t>Click to edit Master title style</a:t>
            </a:r>
          </a:p>
        </p:txBody>
      </p:sp>
    </p:spTree>
    <p:extLst>
      <p:ext uri="{BB962C8B-B14F-4D97-AF65-F5344CB8AC3E}">
        <p14:creationId xmlns:p14="http://schemas.microsoft.com/office/powerpoint/2010/main" val="2301399003"/>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Picture righ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4876801" y="584768"/>
            <a:ext cx="4340014" cy="6141157"/>
          </a:xfrm>
        </p:spPr>
        <p:txBody>
          <a:bodyPr/>
          <a:lstStyle/>
          <a:p>
            <a:r>
              <a:rPr lang="en-US"/>
              <a:t>Click icon to add picture</a:t>
            </a:r>
            <a:endParaRPr lang="en-GB" dirty="0"/>
          </a:p>
        </p:txBody>
      </p:sp>
      <p:sp>
        <p:nvSpPr>
          <p:cNvPr id="8" name="Text Placeholder 7"/>
          <p:cNvSpPr>
            <a:spLocks noGrp="1"/>
          </p:cNvSpPr>
          <p:nvPr>
            <p:ph type="body" sz="quarter" idx="11" hasCustomPrompt="1"/>
          </p:nvPr>
        </p:nvSpPr>
        <p:spPr>
          <a:xfrm>
            <a:off x="543389" y="595277"/>
            <a:ext cx="4242753" cy="682783"/>
          </a:xfrm>
        </p:spPr>
        <p:txBody>
          <a:bodyPr/>
          <a:lstStyle>
            <a:lvl1pPr>
              <a:defRPr sz="2400"/>
            </a:lvl1pPr>
          </a:lstStyle>
          <a:p>
            <a:pPr lvl="0"/>
            <a:r>
              <a:rPr lang="en-US" dirty="0"/>
              <a:t>Click to edit text styles</a:t>
            </a:r>
          </a:p>
        </p:txBody>
      </p:sp>
      <p:sp>
        <p:nvSpPr>
          <p:cNvPr id="10" name="Text Placeholder 9"/>
          <p:cNvSpPr>
            <a:spLocks noGrp="1"/>
          </p:cNvSpPr>
          <p:nvPr>
            <p:ph type="body" sz="quarter" idx="12" hasCustomPrompt="1"/>
          </p:nvPr>
        </p:nvSpPr>
        <p:spPr>
          <a:xfrm>
            <a:off x="536789" y="1631262"/>
            <a:ext cx="4242753" cy="4691763"/>
          </a:xfrm>
        </p:spPr>
        <p:txBody>
          <a:bodyPr/>
          <a:lstStyle>
            <a:lvl3pPr>
              <a:defRPr sz="1440"/>
            </a:lvl3pPr>
            <a:lvl4pPr marL="772141" indent="-274314">
              <a:buFont typeface="Arial" panose="020B0604020202020204" pitchFamily="34" charset="0"/>
              <a:buChar char="−"/>
              <a:defRPr sz="1440"/>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5" name="Rectangle 4">
            <a:extLst>
              <a:ext uri="{FF2B5EF4-FFF2-40B4-BE49-F238E27FC236}">
                <a16:creationId xmlns:a16="http://schemas.microsoft.com/office/drawing/2014/main" id="{4091BFA0-4FE9-4AC2-AFBD-9B764F31028E}"/>
              </a:ext>
            </a:extLst>
          </p:cNvPr>
          <p:cNvSpPr/>
          <p:nvPr userDrawn="1"/>
        </p:nvSpPr>
        <p:spPr bwMode="auto">
          <a:xfrm>
            <a:off x="54864" y="6729986"/>
            <a:ext cx="1121664" cy="166199"/>
          </a:xfrm>
          <a:prstGeom prst="rect">
            <a:avLst/>
          </a:prstGeom>
          <a:solidFill>
            <a:srgbClr val="0F1290"/>
          </a:solidFill>
          <a:ln>
            <a:noFill/>
          </a:ln>
          <a:effectLst/>
        </p:spPr>
        <p:txBody>
          <a:bodyPr vert="horz" wrap="square" lIns="54864" tIns="27432" rIns="54864" bIns="27432" numCol="1" rtlCol="0" anchor="t" anchorCtr="0" compatLnSpc="1">
            <a:prstTxWarp prst="textNoShape">
              <a:avLst/>
            </a:prstTxWarp>
            <a:spAutoFit/>
          </a:bodyPr>
          <a:lstStyle/>
          <a:p>
            <a:pPr marL="0" marR="0" indent="0" algn="r" defTabSz="548640" rtl="0" eaLnBrk="1" fontAlgn="base" latinLnBrk="0" hangingPunct="1">
              <a:lnSpc>
                <a:spcPct val="100000"/>
              </a:lnSpc>
              <a:spcBef>
                <a:spcPct val="50000"/>
              </a:spcBef>
              <a:spcAft>
                <a:spcPct val="0"/>
              </a:spcAft>
              <a:buClrTx/>
              <a:buSzTx/>
              <a:buFontTx/>
              <a:buNone/>
              <a:tabLst/>
            </a:pPr>
            <a:endParaRPr kumimoji="0" lang="en-GB" sz="72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3193795735"/>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90144" y="195074"/>
            <a:ext cx="8290560" cy="809413"/>
          </a:xfrm>
          <a:prstGeom prst="rect">
            <a:avLst/>
          </a:prstGeom>
        </p:spPr>
        <p:txBody>
          <a:bodyPr/>
          <a:lstStyle/>
          <a:p>
            <a:r>
              <a:rPr lang="en-US" dirty="0"/>
              <a:t>Click to edit Master title style</a:t>
            </a:r>
          </a:p>
        </p:txBody>
      </p:sp>
      <p:sp>
        <p:nvSpPr>
          <p:cNvPr id="3" name="Content Placeholder 2"/>
          <p:cNvSpPr>
            <a:spLocks noGrp="1"/>
          </p:cNvSpPr>
          <p:nvPr>
            <p:ph idx="1"/>
          </p:nvPr>
        </p:nvSpPr>
        <p:spPr>
          <a:xfrm>
            <a:off x="390144" y="1170433"/>
            <a:ext cx="8290560" cy="4748107"/>
          </a:xfrm>
        </p:spPr>
        <p:txBody>
          <a:bodyPr/>
          <a:lstStyle>
            <a:lvl1pPr marL="0" indent="0">
              <a:defRPr/>
            </a:lvl1pPr>
            <a:lvl2pPr marL="374662" indent="-134624">
              <a:defRPr b="0">
                <a:solidFill>
                  <a:schemeClr val="tx1"/>
                </a:solidFill>
              </a:defRPr>
            </a:lvl2pPr>
            <a:lvl3pPr marL="645180" indent="-144785">
              <a:buFont typeface="Century Gothic" pitchFamily="34" charset="0"/>
              <a:buChar char="–"/>
              <a:defRPr/>
            </a:lvl3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196083246"/>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87680" y="292947"/>
            <a:ext cx="8778240" cy="1219200"/>
          </a:xfrm>
          <a:prstGeom prst="rect">
            <a:avLst/>
          </a:prstGeom>
        </p:spPr>
        <p:txBody>
          <a:bodyPr/>
          <a:lstStyle/>
          <a:p>
            <a:r>
              <a:rPr lang="en-US"/>
              <a:t>Click to edit Master title style</a:t>
            </a:r>
          </a:p>
        </p:txBody>
      </p:sp>
      <p:sp>
        <p:nvSpPr>
          <p:cNvPr id="3" name="Text Placeholder 2"/>
          <p:cNvSpPr>
            <a:spLocks noGrp="1"/>
          </p:cNvSpPr>
          <p:nvPr>
            <p:ph type="body" sz="half" idx="1"/>
          </p:nvPr>
        </p:nvSpPr>
        <p:spPr>
          <a:xfrm>
            <a:off x="487680" y="1706880"/>
            <a:ext cx="4307840" cy="4827694"/>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958080" y="1706881"/>
            <a:ext cx="4307840" cy="233172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958080" y="4201162"/>
            <a:ext cx="4307840" cy="233341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91"/>
          <p:cNvSpPr>
            <a:spLocks noGrp="1" noChangeArrowheads="1"/>
          </p:cNvSpPr>
          <p:nvPr>
            <p:ph type="sldNum" sz="quarter" idx="10"/>
          </p:nvPr>
        </p:nvSpPr>
        <p:spPr>
          <a:xfrm>
            <a:off x="7315200" y="6746240"/>
            <a:ext cx="2032000" cy="487680"/>
          </a:xfrm>
          <a:prstGeom prst="rect">
            <a:avLst/>
          </a:prstGeom>
        </p:spPr>
        <p:txBody>
          <a:bodyPr/>
          <a:lstStyle>
            <a:lvl1pPr>
              <a:defRPr smtClean="0"/>
            </a:lvl1pPr>
          </a:lstStyle>
          <a:p>
            <a:pPr>
              <a:defRPr/>
            </a:pPr>
            <a:fld id="{24AB65FC-BEAE-2540-86FC-258ED29F150D}" type="slidenum">
              <a:rPr lang="en-US"/>
              <a:pPr>
                <a:defRPr/>
              </a:pPr>
              <a:t>‹#›</a:t>
            </a:fld>
            <a:endParaRPr lang="en-US"/>
          </a:p>
        </p:txBody>
      </p:sp>
    </p:spTree>
    <p:extLst>
      <p:ext uri="{BB962C8B-B14F-4D97-AF65-F5344CB8AC3E}">
        <p14:creationId xmlns:p14="http://schemas.microsoft.com/office/powerpoint/2010/main" val="2295078554"/>
      </p:ext>
    </p:extLst>
  </p:cSld>
  <p:clrMapOvr>
    <a:masterClrMapping/>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87680" y="1706883"/>
            <a:ext cx="4307840" cy="4827694"/>
          </a:xfrm>
        </p:spPr>
        <p:txBody>
          <a:bodyPr/>
          <a:lstStyle>
            <a:lvl1pPr>
              <a:defRPr sz="2240"/>
            </a:lvl1pPr>
            <a:lvl2pPr>
              <a:defRPr sz="1920"/>
            </a:lvl2pPr>
            <a:lvl3pPr>
              <a:defRPr sz="1600"/>
            </a:lvl3pPr>
            <a:lvl4pPr>
              <a:defRPr sz="1440"/>
            </a:lvl4pPr>
            <a:lvl5pPr>
              <a:defRPr sz="1440"/>
            </a:lvl5pPr>
            <a:lvl6pPr>
              <a:defRPr sz="1440"/>
            </a:lvl6pPr>
            <a:lvl7pPr>
              <a:defRPr sz="1440"/>
            </a:lvl7pPr>
            <a:lvl8pPr>
              <a:defRPr sz="1440"/>
            </a:lvl8pPr>
            <a:lvl9pPr>
              <a:defRPr sz="144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958080" y="1706883"/>
            <a:ext cx="4307840" cy="4827694"/>
          </a:xfrm>
        </p:spPr>
        <p:txBody>
          <a:bodyPr/>
          <a:lstStyle>
            <a:lvl1pPr>
              <a:defRPr sz="2240"/>
            </a:lvl1pPr>
            <a:lvl2pPr>
              <a:defRPr sz="1920"/>
            </a:lvl2pPr>
            <a:lvl3pPr>
              <a:defRPr sz="1600"/>
            </a:lvl3pPr>
            <a:lvl4pPr>
              <a:defRPr sz="1440"/>
            </a:lvl4pPr>
            <a:lvl5pPr>
              <a:defRPr sz="1440"/>
            </a:lvl5pPr>
            <a:lvl6pPr>
              <a:defRPr sz="1440"/>
            </a:lvl6pPr>
            <a:lvl7pPr>
              <a:defRPr sz="1440"/>
            </a:lvl7pPr>
            <a:lvl8pPr>
              <a:defRPr sz="1440"/>
            </a:lvl8pPr>
            <a:lvl9pPr>
              <a:defRPr sz="144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3748594" y="6805693"/>
            <a:ext cx="2275840" cy="389467"/>
          </a:xfrm>
        </p:spPr>
        <p:txBody>
          <a:bodyPr/>
          <a:lstStyle/>
          <a:p>
            <a:fld id="{A349544A-F1CD-3844-BFB3-6D230A0137DD}" type="datetimeFigureOut">
              <a:rPr lang="en-US" smtClean="0"/>
              <a:t>10/5/2023</a:t>
            </a:fld>
            <a:endParaRPr lang="en-US"/>
          </a:p>
        </p:txBody>
      </p:sp>
      <p:pic>
        <p:nvPicPr>
          <p:cNvPr id="8" name="Picture 7" descr="FDA_FullColor_Monogram.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759907" y="258668"/>
            <a:ext cx="661913" cy="792619"/>
          </a:xfrm>
          <a:prstGeom prst="rect">
            <a:avLst/>
          </a:prstGeom>
        </p:spPr>
      </p:pic>
      <p:sp>
        <p:nvSpPr>
          <p:cNvPr id="9" name="Footer Placeholder 4"/>
          <p:cNvSpPr>
            <a:spLocks noGrp="1"/>
          </p:cNvSpPr>
          <p:nvPr>
            <p:ph type="ftr" sz="quarter" idx="11"/>
          </p:nvPr>
        </p:nvSpPr>
        <p:spPr>
          <a:xfrm>
            <a:off x="325120" y="6810589"/>
            <a:ext cx="3088640" cy="389467"/>
          </a:xfrm>
        </p:spPr>
        <p:txBody>
          <a:bodyPr/>
          <a:lstStyle/>
          <a:p>
            <a:pPr algn="l"/>
            <a:r>
              <a:rPr lang="en-US" b="1" dirty="0">
                <a:solidFill>
                  <a:schemeClr val="tx2">
                    <a:lumMod val="60000"/>
                    <a:lumOff val="40000"/>
                  </a:schemeClr>
                </a:solidFill>
                <a:latin typeface="Helvetica"/>
                <a:cs typeface="Helvetica"/>
              </a:rPr>
              <a:t>www.fda.gov</a:t>
            </a:r>
          </a:p>
        </p:txBody>
      </p:sp>
      <p:sp>
        <p:nvSpPr>
          <p:cNvPr id="11" name="TextBox 10"/>
          <p:cNvSpPr txBox="1"/>
          <p:nvPr userDrawn="1"/>
        </p:nvSpPr>
        <p:spPr>
          <a:xfrm>
            <a:off x="9177927" y="6837094"/>
            <a:ext cx="336952" cy="229743"/>
          </a:xfrm>
          <a:prstGeom prst="rect">
            <a:avLst/>
          </a:prstGeom>
          <a:noFill/>
        </p:spPr>
        <p:txBody>
          <a:bodyPr wrap="none" rtlCol="0">
            <a:spAutoFit/>
          </a:bodyPr>
          <a:lstStyle/>
          <a:p>
            <a:pPr algn="r"/>
            <a:fld id="{42D067E6-6582-4AD4-8521-F7089C370E58}" type="slidenum">
              <a:rPr lang="en-US" sz="960" smtClean="0">
                <a:solidFill>
                  <a:schemeClr val="tx2">
                    <a:lumMod val="60000"/>
                    <a:lumOff val="40000"/>
                  </a:schemeClr>
                </a:solidFill>
                <a:latin typeface="Helvetica"/>
                <a:cs typeface="Helvetica"/>
              </a:rPr>
              <a:t>‹#›</a:t>
            </a:fld>
            <a:endParaRPr lang="en-US" sz="960" dirty="0">
              <a:solidFill>
                <a:schemeClr val="tx2">
                  <a:lumMod val="60000"/>
                  <a:lumOff val="40000"/>
                </a:schemeClr>
              </a:solidFill>
              <a:latin typeface="Helvetica"/>
              <a:cs typeface="Helvetica"/>
            </a:endParaRPr>
          </a:p>
        </p:txBody>
      </p:sp>
    </p:spTree>
    <p:extLst>
      <p:ext uri="{BB962C8B-B14F-4D97-AF65-F5344CB8AC3E}">
        <p14:creationId xmlns:p14="http://schemas.microsoft.com/office/powerpoint/2010/main" val="2948265696"/>
      </p:ext>
    </p:extLst>
  </p:cSld>
  <p:clrMapOvr>
    <a:masterClrMapping/>
  </p:clrMapOvr>
  <p:hf sldNum="0"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87680" y="1706883"/>
            <a:ext cx="4307840" cy="4827694"/>
          </a:xfrm>
        </p:spPr>
        <p:txBody>
          <a:bodyPr/>
          <a:lstStyle>
            <a:lvl1pPr>
              <a:defRPr sz="2240"/>
            </a:lvl1pPr>
            <a:lvl2pPr>
              <a:defRPr sz="1920"/>
            </a:lvl2pPr>
            <a:lvl3pPr>
              <a:defRPr sz="1600"/>
            </a:lvl3pPr>
            <a:lvl4pPr>
              <a:defRPr sz="1440"/>
            </a:lvl4pPr>
            <a:lvl5pPr>
              <a:defRPr sz="1440"/>
            </a:lvl5pPr>
            <a:lvl6pPr>
              <a:defRPr sz="1440"/>
            </a:lvl6pPr>
            <a:lvl7pPr>
              <a:defRPr sz="1440"/>
            </a:lvl7pPr>
            <a:lvl8pPr>
              <a:defRPr sz="1440"/>
            </a:lvl8pPr>
            <a:lvl9pPr>
              <a:defRPr sz="144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958080" y="1706883"/>
            <a:ext cx="4307840" cy="4827694"/>
          </a:xfrm>
        </p:spPr>
        <p:txBody>
          <a:bodyPr/>
          <a:lstStyle>
            <a:lvl1pPr>
              <a:defRPr sz="2240"/>
            </a:lvl1pPr>
            <a:lvl2pPr>
              <a:defRPr sz="1920"/>
            </a:lvl2pPr>
            <a:lvl3pPr>
              <a:defRPr sz="1600"/>
            </a:lvl3pPr>
            <a:lvl4pPr>
              <a:defRPr sz="1440"/>
            </a:lvl4pPr>
            <a:lvl5pPr>
              <a:defRPr sz="1440"/>
            </a:lvl5pPr>
            <a:lvl6pPr>
              <a:defRPr sz="1440"/>
            </a:lvl6pPr>
            <a:lvl7pPr>
              <a:defRPr sz="1440"/>
            </a:lvl7pPr>
            <a:lvl8pPr>
              <a:defRPr sz="1440"/>
            </a:lvl8pPr>
            <a:lvl9pPr>
              <a:defRPr sz="144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3748594" y="6805693"/>
            <a:ext cx="2275840" cy="389467"/>
          </a:xfrm>
        </p:spPr>
        <p:txBody>
          <a:bodyPr/>
          <a:lstStyle/>
          <a:p>
            <a:fld id="{A349544A-F1CD-3844-BFB3-6D230A0137DD}" type="datetimeFigureOut">
              <a:rPr lang="en-US" smtClean="0"/>
              <a:t>10/5/2023</a:t>
            </a:fld>
            <a:endParaRPr lang="en-US"/>
          </a:p>
        </p:txBody>
      </p:sp>
      <p:pic>
        <p:nvPicPr>
          <p:cNvPr id="8" name="Picture 7" descr="FDA_FullColor_Monogram.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759907" y="258668"/>
            <a:ext cx="661913" cy="792619"/>
          </a:xfrm>
          <a:prstGeom prst="rect">
            <a:avLst/>
          </a:prstGeom>
        </p:spPr>
      </p:pic>
      <p:sp>
        <p:nvSpPr>
          <p:cNvPr id="9" name="Footer Placeholder 4"/>
          <p:cNvSpPr>
            <a:spLocks noGrp="1"/>
          </p:cNvSpPr>
          <p:nvPr>
            <p:ph type="ftr" sz="quarter" idx="11"/>
          </p:nvPr>
        </p:nvSpPr>
        <p:spPr>
          <a:xfrm>
            <a:off x="325120" y="6810589"/>
            <a:ext cx="3088640" cy="389467"/>
          </a:xfrm>
        </p:spPr>
        <p:txBody>
          <a:bodyPr/>
          <a:lstStyle/>
          <a:p>
            <a:pPr algn="l"/>
            <a:r>
              <a:rPr lang="en-US" b="1" dirty="0">
                <a:solidFill>
                  <a:schemeClr val="tx2">
                    <a:lumMod val="60000"/>
                    <a:lumOff val="40000"/>
                  </a:schemeClr>
                </a:solidFill>
                <a:latin typeface="Helvetica"/>
                <a:cs typeface="Helvetica"/>
              </a:rPr>
              <a:t>www.fda.gov</a:t>
            </a:r>
          </a:p>
        </p:txBody>
      </p:sp>
      <p:sp>
        <p:nvSpPr>
          <p:cNvPr id="11" name="TextBox 10"/>
          <p:cNvSpPr txBox="1"/>
          <p:nvPr userDrawn="1"/>
        </p:nvSpPr>
        <p:spPr>
          <a:xfrm>
            <a:off x="9129837" y="6837094"/>
            <a:ext cx="385042" cy="229743"/>
          </a:xfrm>
          <a:prstGeom prst="rect">
            <a:avLst/>
          </a:prstGeom>
          <a:noFill/>
        </p:spPr>
        <p:txBody>
          <a:bodyPr wrap="square" rtlCol="0">
            <a:spAutoFit/>
          </a:bodyPr>
          <a:lstStyle/>
          <a:p>
            <a:pPr algn="r"/>
            <a:fld id="{42D067E6-6582-4AD4-8521-F7089C370E58}" type="slidenum">
              <a:rPr lang="en-US" sz="960" smtClean="0">
                <a:solidFill>
                  <a:schemeClr val="tx2">
                    <a:lumMod val="60000"/>
                    <a:lumOff val="40000"/>
                  </a:schemeClr>
                </a:solidFill>
                <a:latin typeface="Helvetica"/>
                <a:cs typeface="Helvetica"/>
              </a:rPr>
              <a:t>‹#›</a:t>
            </a:fld>
            <a:endParaRPr lang="en-US" sz="960" dirty="0">
              <a:solidFill>
                <a:schemeClr val="tx2">
                  <a:lumMod val="60000"/>
                  <a:lumOff val="40000"/>
                </a:schemeClr>
              </a:solidFill>
              <a:latin typeface="Helvetica"/>
              <a:cs typeface="Helvetica"/>
            </a:endParaRPr>
          </a:p>
        </p:txBody>
      </p:sp>
    </p:spTree>
    <p:extLst>
      <p:ext uri="{BB962C8B-B14F-4D97-AF65-F5344CB8AC3E}">
        <p14:creationId xmlns:p14="http://schemas.microsoft.com/office/powerpoint/2010/main" val="2273476502"/>
      </p:ext>
    </p:extLst>
  </p:cSld>
  <p:clrMapOvr>
    <a:masterClrMapping/>
  </p:clrMapOvr>
  <p:hf sldNum="0"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cSld name="2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87680" y="1706883"/>
            <a:ext cx="4307840" cy="4827694"/>
          </a:xfrm>
        </p:spPr>
        <p:txBody>
          <a:bodyPr/>
          <a:lstStyle>
            <a:lvl1pPr>
              <a:defRPr sz="2240"/>
            </a:lvl1pPr>
            <a:lvl2pPr>
              <a:defRPr sz="1920"/>
            </a:lvl2pPr>
            <a:lvl3pPr>
              <a:defRPr sz="1600"/>
            </a:lvl3pPr>
            <a:lvl4pPr>
              <a:defRPr sz="1440"/>
            </a:lvl4pPr>
            <a:lvl5pPr>
              <a:defRPr sz="1440"/>
            </a:lvl5pPr>
            <a:lvl6pPr>
              <a:defRPr sz="1440"/>
            </a:lvl6pPr>
            <a:lvl7pPr>
              <a:defRPr sz="1440"/>
            </a:lvl7pPr>
            <a:lvl8pPr>
              <a:defRPr sz="1440"/>
            </a:lvl8pPr>
            <a:lvl9pPr>
              <a:defRPr sz="144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958080" y="1706883"/>
            <a:ext cx="4307840" cy="4827694"/>
          </a:xfrm>
        </p:spPr>
        <p:txBody>
          <a:bodyPr/>
          <a:lstStyle>
            <a:lvl1pPr>
              <a:defRPr sz="2240"/>
            </a:lvl1pPr>
            <a:lvl2pPr>
              <a:defRPr sz="1920"/>
            </a:lvl2pPr>
            <a:lvl3pPr>
              <a:defRPr sz="1600"/>
            </a:lvl3pPr>
            <a:lvl4pPr>
              <a:defRPr sz="1440"/>
            </a:lvl4pPr>
            <a:lvl5pPr>
              <a:defRPr sz="1440"/>
            </a:lvl5pPr>
            <a:lvl6pPr>
              <a:defRPr sz="1440"/>
            </a:lvl6pPr>
            <a:lvl7pPr>
              <a:defRPr sz="1440"/>
            </a:lvl7pPr>
            <a:lvl8pPr>
              <a:defRPr sz="1440"/>
            </a:lvl8pPr>
            <a:lvl9pPr>
              <a:defRPr sz="144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3748594" y="6805693"/>
            <a:ext cx="2275840" cy="389467"/>
          </a:xfrm>
        </p:spPr>
        <p:txBody>
          <a:bodyPr/>
          <a:lstStyle/>
          <a:p>
            <a:fld id="{A349544A-F1CD-3844-BFB3-6D230A0137DD}" type="datetimeFigureOut">
              <a:rPr lang="en-US" smtClean="0"/>
              <a:t>10/5/2023</a:t>
            </a:fld>
            <a:endParaRPr lang="en-US"/>
          </a:p>
        </p:txBody>
      </p:sp>
      <p:pic>
        <p:nvPicPr>
          <p:cNvPr id="8" name="Picture 7" descr="FDA_FullColor_Monogram.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759907" y="258668"/>
            <a:ext cx="661913" cy="792619"/>
          </a:xfrm>
          <a:prstGeom prst="rect">
            <a:avLst/>
          </a:prstGeom>
        </p:spPr>
      </p:pic>
      <p:sp>
        <p:nvSpPr>
          <p:cNvPr id="9" name="Footer Placeholder 4"/>
          <p:cNvSpPr>
            <a:spLocks noGrp="1"/>
          </p:cNvSpPr>
          <p:nvPr>
            <p:ph type="ftr" sz="quarter" idx="11"/>
          </p:nvPr>
        </p:nvSpPr>
        <p:spPr>
          <a:xfrm>
            <a:off x="325120" y="6810589"/>
            <a:ext cx="3088640" cy="389467"/>
          </a:xfrm>
        </p:spPr>
        <p:txBody>
          <a:bodyPr/>
          <a:lstStyle/>
          <a:p>
            <a:pPr algn="l"/>
            <a:r>
              <a:rPr lang="en-US" b="1" dirty="0">
                <a:solidFill>
                  <a:schemeClr val="tx2">
                    <a:lumMod val="60000"/>
                    <a:lumOff val="40000"/>
                  </a:schemeClr>
                </a:solidFill>
                <a:latin typeface="Helvetica"/>
                <a:cs typeface="Helvetica"/>
              </a:rPr>
              <a:t>www.fda.gov</a:t>
            </a:r>
          </a:p>
        </p:txBody>
      </p:sp>
      <p:sp>
        <p:nvSpPr>
          <p:cNvPr id="11" name="TextBox 10"/>
          <p:cNvSpPr txBox="1"/>
          <p:nvPr userDrawn="1"/>
        </p:nvSpPr>
        <p:spPr>
          <a:xfrm>
            <a:off x="9129837" y="6837094"/>
            <a:ext cx="385042" cy="229743"/>
          </a:xfrm>
          <a:prstGeom prst="rect">
            <a:avLst/>
          </a:prstGeom>
          <a:noFill/>
        </p:spPr>
        <p:txBody>
          <a:bodyPr wrap="square" rtlCol="0">
            <a:spAutoFit/>
          </a:bodyPr>
          <a:lstStyle/>
          <a:p>
            <a:pPr algn="r"/>
            <a:fld id="{42D067E6-6582-4AD4-8521-F7089C370E58}" type="slidenum">
              <a:rPr lang="en-US" sz="960" smtClean="0">
                <a:solidFill>
                  <a:schemeClr val="tx2">
                    <a:lumMod val="60000"/>
                    <a:lumOff val="40000"/>
                  </a:schemeClr>
                </a:solidFill>
                <a:latin typeface="Helvetica"/>
                <a:cs typeface="Helvetica"/>
              </a:rPr>
              <a:t>‹#›</a:t>
            </a:fld>
            <a:endParaRPr lang="en-US" sz="960" dirty="0">
              <a:solidFill>
                <a:schemeClr val="tx2">
                  <a:lumMod val="60000"/>
                  <a:lumOff val="40000"/>
                </a:schemeClr>
              </a:solidFill>
              <a:latin typeface="Helvetica"/>
              <a:cs typeface="Helvetica"/>
            </a:endParaRPr>
          </a:p>
        </p:txBody>
      </p:sp>
    </p:spTree>
    <p:extLst>
      <p:ext uri="{BB962C8B-B14F-4D97-AF65-F5344CB8AC3E}">
        <p14:creationId xmlns:p14="http://schemas.microsoft.com/office/powerpoint/2010/main" val="2690282474"/>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ullet points">
    <p:spTree>
      <p:nvGrpSpPr>
        <p:cNvPr id="1" name=""/>
        <p:cNvGrpSpPr/>
        <p:nvPr/>
      </p:nvGrpSpPr>
      <p:grpSpPr>
        <a:xfrm>
          <a:off x="0" y="0"/>
          <a:ext cx="0" cy="0"/>
          <a:chOff x="0" y="0"/>
          <a:chExt cx="0" cy="0"/>
        </a:xfrm>
      </p:grpSpPr>
      <p:sp>
        <p:nvSpPr>
          <p:cNvPr id="6" name="Rectangle 5"/>
          <p:cNvSpPr txBox="1">
            <a:spLocks noChangeArrowheads="1"/>
          </p:cNvSpPr>
          <p:nvPr userDrawn="1"/>
        </p:nvSpPr>
        <p:spPr bwMode="auto">
          <a:xfrm>
            <a:off x="6858000" y="6854825"/>
            <a:ext cx="1987550" cy="277813"/>
          </a:xfrm>
          <a:prstGeom prst="rect">
            <a:avLst/>
          </a:prstGeom>
          <a:noFill/>
          <a:ln w="9525">
            <a:noFill/>
            <a:round/>
            <a:headEnd/>
            <a:tailEnd/>
          </a:ln>
          <a:effectLst/>
        </p:spPr>
        <p:txBody>
          <a:bodyPr lIns="0" tIns="0" rIns="0" bIns="0"/>
          <a:lstStyle>
            <a:lvl1pPr>
              <a:defRPr/>
            </a:lvl1pPr>
          </a:lstStyle>
          <a:p>
            <a:pPr algn="r">
              <a:lnSpc>
                <a:spcPct val="95000"/>
              </a:lnSpc>
              <a:defRPr/>
            </a:pPr>
            <a:fld id="{DAE92554-818E-438B-8EAE-36A0BFAEA8A0}" type="slidenum">
              <a:rPr lang="ru-RU" sz="1000" smtClean="0">
                <a:solidFill>
                  <a:srgbClr val="999999"/>
                </a:solidFill>
              </a:rPr>
              <a:pPr algn="r">
                <a:lnSpc>
                  <a:spcPct val="95000"/>
                </a:lnSpc>
                <a:defRPr/>
              </a:pPr>
              <a:t>‹#›</a:t>
            </a:fld>
            <a:endParaRPr lang="ru-RU" sz="1000" dirty="0">
              <a:solidFill>
                <a:srgbClr val="999999"/>
              </a:solidFill>
            </a:endParaRPr>
          </a:p>
        </p:txBody>
      </p:sp>
      <p:sp>
        <p:nvSpPr>
          <p:cNvPr id="7" name="Заголовок 1"/>
          <p:cNvSpPr>
            <a:spLocks noGrp="1"/>
          </p:cNvSpPr>
          <p:nvPr>
            <p:ph type="title"/>
          </p:nvPr>
        </p:nvSpPr>
        <p:spPr>
          <a:xfrm>
            <a:off x="3076600" y="428922"/>
            <a:ext cx="6552728" cy="790575"/>
          </a:xfrm>
        </p:spPr>
        <p:txBody>
          <a:bodyPr/>
          <a:lstStyle>
            <a:lvl1pPr>
              <a:defRPr sz="3200"/>
            </a:lvl1pPr>
          </a:lstStyle>
          <a:p>
            <a:r>
              <a:rPr lang="en-US" dirty="0"/>
              <a:t>Click to edit Master title style</a:t>
            </a:r>
            <a:endParaRPr lang="ru-RU" dirty="0"/>
          </a:p>
        </p:txBody>
      </p:sp>
      <p:sp>
        <p:nvSpPr>
          <p:cNvPr id="8" name="Содержимое 2"/>
          <p:cNvSpPr>
            <a:spLocks noGrp="1"/>
          </p:cNvSpPr>
          <p:nvPr>
            <p:ph idx="1"/>
          </p:nvPr>
        </p:nvSpPr>
        <p:spPr>
          <a:xfrm>
            <a:off x="700336" y="2217440"/>
            <a:ext cx="8280400" cy="4273550"/>
          </a:xfrm>
        </p:spPr>
        <p:txBody>
          <a:bodyPr/>
          <a:lstStyle>
            <a:lvl1pPr>
              <a:defRPr/>
            </a:lvl1pPr>
            <a:lvl2pPr>
              <a:defRPr/>
            </a:lvl2pPr>
            <a:lvl3pPr>
              <a:defRPr/>
            </a:lvl3pPr>
            <a:lvl4pPr>
              <a:defRPr/>
            </a:lvl4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ru-RU"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cSld name="3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87680" y="1706883"/>
            <a:ext cx="4307840" cy="4827694"/>
          </a:xfrm>
        </p:spPr>
        <p:txBody>
          <a:bodyPr/>
          <a:lstStyle>
            <a:lvl1pPr>
              <a:defRPr sz="2240"/>
            </a:lvl1pPr>
            <a:lvl2pPr>
              <a:defRPr sz="1920"/>
            </a:lvl2pPr>
            <a:lvl3pPr>
              <a:defRPr sz="1600"/>
            </a:lvl3pPr>
            <a:lvl4pPr>
              <a:defRPr sz="1440"/>
            </a:lvl4pPr>
            <a:lvl5pPr>
              <a:defRPr sz="1440"/>
            </a:lvl5pPr>
            <a:lvl6pPr>
              <a:defRPr sz="1440"/>
            </a:lvl6pPr>
            <a:lvl7pPr>
              <a:defRPr sz="1440"/>
            </a:lvl7pPr>
            <a:lvl8pPr>
              <a:defRPr sz="1440"/>
            </a:lvl8pPr>
            <a:lvl9pPr>
              <a:defRPr sz="144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958080" y="1706883"/>
            <a:ext cx="4307840" cy="4827694"/>
          </a:xfrm>
        </p:spPr>
        <p:txBody>
          <a:bodyPr/>
          <a:lstStyle>
            <a:lvl1pPr>
              <a:defRPr sz="2240"/>
            </a:lvl1pPr>
            <a:lvl2pPr>
              <a:defRPr sz="1920"/>
            </a:lvl2pPr>
            <a:lvl3pPr>
              <a:defRPr sz="1600"/>
            </a:lvl3pPr>
            <a:lvl4pPr>
              <a:defRPr sz="1440"/>
            </a:lvl4pPr>
            <a:lvl5pPr>
              <a:defRPr sz="1440"/>
            </a:lvl5pPr>
            <a:lvl6pPr>
              <a:defRPr sz="1440"/>
            </a:lvl6pPr>
            <a:lvl7pPr>
              <a:defRPr sz="1440"/>
            </a:lvl7pPr>
            <a:lvl8pPr>
              <a:defRPr sz="1440"/>
            </a:lvl8pPr>
            <a:lvl9pPr>
              <a:defRPr sz="144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3748594" y="6805693"/>
            <a:ext cx="2275840" cy="389467"/>
          </a:xfrm>
        </p:spPr>
        <p:txBody>
          <a:bodyPr/>
          <a:lstStyle/>
          <a:p>
            <a:fld id="{A349544A-F1CD-3844-BFB3-6D230A0137DD}" type="datetimeFigureOut">
              <a:rPr lang="en-US" smtClean="0"/>
              <a:t>10/5/2023</a:t>
            </a:fld>
            <a:endParaRPr lang="en-US"/>
          </a:p>
        </p:txBody>
      </p:sp>
      <p:pic>
        <p:nvPicPr>
          <p:cNvPr id="8" name="Picture 7" descr="FDA_FullColor_Monogram.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759907" y="258668"/>
            <a:ext cx="661913" cy="792619"/>
          </a:xfrm>
          <a:prstGeom prst="rect">
            <a:avLst/>
          </a:prstGeom>
        </p:spPr>
      </p:pic>
      <p:sp>
        <p:nvSpPr>
          <p:cNvPr id="9" name="Footer Placeholder 4"/>
          <p:cNvSpPr>
            <a:spLocks noGrp="1"/>
          </p:cNvSpPr>
          <p:nvPr>
            <p:ph type="ftr" sz="quarter" idx="11"/>
          </p:nvPr>
        </p:nvSpPr>
        <p:spPr>
          <a:xfrm>
            <a:off x="325120" y="6810589"/>
            <a:ext cx="3088640" cy="389467"/>
          </a:xfrm>
        </p:spPr>
        <p:txBody>
          <a:bodyPr/>
          <a:lstStyle/>
          <a:p>
            <a:pPr algn="l"/>
            <a:r>
              <a:rPr lang="en-US" b="1" dirty="0">
                <a:solidFill>
                  <a:schemeClr val="tx2">
                    <a:lumMod val="60000"/>
                    <a:lumOff val="40000"/>
                  </a:schemeClr>
                </a:solidFill>
                <a:latin typeface="Helvetica"/>
                <a:cs typeface="Helvetica"/>
              </a:rPr>
              <a:t>www.fda.gov</a:t>
            </a:r>
          </a:p>
        </p:txBody>
      </p:sp>
      <p:sp>
        <p:nvSpPr>
          <p:cNvPr id="11" name="TextBox 10"/>
          <p:cNvSpPr txBox="1"/>
          <p:nvPr userDrawn="1"/>
        </p:nvSpPr>
        <p:spPr>
          <a:xfrm>
            <a:off x="9129837" y="6837094"/>
            <a:ext cx="385042" cy="229743"/>
          </a:xfrm>
          <a:prstGeom prst="rect">
            <a:avLst/>
          </a:prstGeom>
          <a:noFill/>
        </p:spPr>
        <p:txBody>
          <a:bodyPr wrap="square" rtlCol="0">
            <a:spAutoFit/>
          </a:bodyPr>
          <a:lstStyle/>
          <a:p>
            <a:pPr algn="r"/>
            <a:fld id="{42D067E6-6582-4AD4-8521-F7089C370E58}" type="slidenum">
              <a:rPr lang="en-US" sz="960" smtClean="0">
                <a:solidFill>
                  <a:schemeClr val="tx2">
                    <a:lumMod val="60000"/>
                    <a:lumOff val="40000"/>
                  </a:schemeClr>
                </a:solidFill>
                <a:latin typeface="Helvetica"/>
                <a:cs typeface="Helvetica"/>
              </a:rPr>
              <a:t>‹#›</a:t>
            </a:fld>
            <a:endParaRPr lang="en-US" sz="960" dirty="0">
              <a:solidFill>
                <a:schemeClr val="tx2">
                  <a:lumMod val="60000"/>
                  <a:lumOff val="40000"/>
                </a:schemeClr>
              </a:solidFill>
              <a:latin typeface="Helvetica"/>
              <a:cs typeface="Helvetica"/>
            </a:endParaRPr>
          </a:p>
        </p:txBody>
      </p:sp>
    </p:spTree>
    <p:extLst>
      <p:ext uri="{BB962C8B-B14F-4D97-AF65-F5344CB8AC3E}">
        <p14:creationId xmlns:p14="http://schemas.microsoft.com/office/powerpoint/2010/main" val="2821903547"/>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ormal Text">
    <p:spTree>
      <p:nvGrpSpPr>
        <p:cNvPr id="1" name=""/>
        <p:cNvGrpSpPr/>
        <p:nvPr/>
      </p:nvGrpSpPr>
      <p:grpSpPr>
        <a:xfrm>
          <a:off x="0" y="0"/>
          <a:ext cx="0" cy="0"/>
          <a:chOff x="0" y="0"/>
          <a:chExt cx="0" cy="0"/>
        </a:xfrm>
      </p:grpSpPr>
      <p:sp>
        <p:nvSpPr>
          <p:cNvPr id="6" name="Rectangle 5"/>
          <p:cNvSpPr txBox="1">
            <a:spLocks noChangeArrowheads="1"/>
          </p:cNvSpPr>
          <p:nvPr userDrawn="1"/>
        </p:nvSpPr>
        <p:spPr bwMode="auto">
          <a:xfrm>
            <a:off x="6858000" y="6854825"/>
            <a:ext cx="1987550" cy="277813"/>
          </a:xfrm>
          <a:prstGeom prst="rect">
            <a:avLst/>
          </a:prstGeom>
          <a:noFill/>
          <a:ln w="9525">
            <a:noFill/>
            <a:round/>
            <a:headEnd/>
            <a:tailEnd/>
          </a:ln>
          <a:effectLst/>
        </p:spPr>
        <p:txBody>
          <a:bodyPr lIns="0" tIns="0" rIns="0" bIns="0"/>
          <a:lstStyle>
            <a:lvl1pPr>
              <a:defRPr/>
            </a:lvl1pPr>
          </a:lstStyle>
          <a:p>
            <a:pPr algn="r">
              <a:lnSpc>
                <a:spcPct val="95000"/>
              </a:lnSpc>
              <a:defRPr/>
            </a:pPr>
            <a:fld id="{88BDC811-FBB1-45B5-9F23-29515F4EC5B0}" type="slidenum">
              <a:rPr lang="ru-RU" sz="1000" smtClean="0">
                <a:solidFill>
                  <a:srgbClr val="999999"/>
                </a:solidFill>
              </a:rPr>
              <a:pPr algn="r">
                <a:lnSpc>
                  <a:spcPct val="95000"/>
                </a:lnSpc>
                <a:defRPr/>
              </a:pPr>
              <a:t>‹#›</a:t>
            </a:fld>
            <a:endParaRPr lang="ru-RU" sz="1000" dirty="0">
              <a:solidFill>
                <a:srgbClr val="999999"/>
              </a:solidFill>
            </a:endParaRPr>
          </a:p>
        </p:txBody>
      </p:sp>
      <p:sp>
        <p:nvSpPr>
          <p:cNvPr id="8" name="Содержимое 2"/>
          <p:cNvSpPr>
            <a:spLocks noGrp="1"/>
          </p:cNvSpPr>
          <p:nvPr>
            <p:ph idx="1"/>
          </p:nvPr>
        </p:nvSpPr>
        <p:spPr>
          <a:xfrm>
            <a:off x="705008" y="2226136"/>
            <a:ext cx="8280400" cy="4273550"/>
          </a:xfrm>
        </p:spPr>
        <p:txBody>
          <a:bodyPr/>
          <a:lstStyle>
            <a:lvl1pPr marL="0" indent="0">
              <a:buNone/>
              <a:defRPr/>
            </a:lvl1pPr>
            <a:lvl2pPr>
              <a:defRPr/>
            </a:lvl2pPr>
            <a:lvl3pPr>
              <a:defRPr/>
            </a:lvl3pPr>
            <a:lvl4pPr>
              <a:defRPr/>
            </a:lvl4pPr>
            <a:lvl5pPr>
              <a:defRPr/>
            </a:lvl5pPr>
          </a:lstStyle>
          <a:p>
            <a:pPr lvl="0"/>
            <a:r>
              <a:rPr lang="en-US" dirty="0"/>
              <a:t>Click to edit Master text styles</a:t>
            </a:r>
          </a:p>
          <a:p>
            <a:pPr lvl="0"/>
            <a:endParaRPr lang="en-US" dirty="0"/>
          </a:p>
        </p:txBody>
      </p:sp>
      <p:sp>
        <p:nvSpPr>
          <p:cNvPr id="9" name="Заголовок 1">
            <a:extLst>
              <a:ext uri="{FF2B5EF4-FFF2-40B4-BE49-F238E27FC236}">
                <a16:creationId xmlns:a16="http://schemas.microsoft.com/office/drawing/2014/main" id="{EA0B2610-95AE-4F67-8350-805923E83B1F}"/>
              </a:ext>
            </a:extLst>
          </p:cNvPr>
          <p:cNvSpPr>
            <a:spLocks noGrp="1"/>
          </p:cNvSpPr>
          <p:nvPr>
            <p:ph type="title"/>
          </p:nvPr>
        </p:nvSpPr>
        <p:spPr>
          <a:xfrm>
            <a:off x="3076600" y="428922"/>
            <a:ext cx="6552728" cy="790575"/>
          </a:xfrm>
        </p:spPr>
        <p:txBody>
          <a:bodyPr/>
          <a:lstStyle>
            <a:lvl1pPr>
              <a:defRPr sz="3200"/>
            </a:lvl1pPr>
          </a:lstStyle>
          <a:p>
            <a:r>
              <a:rPr lang="en-US" dirty="0"/>
              <a:t>Click to edit Master title style</a:t>
            </a:r>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3004592" y="417240"/>
            <a:ext cx="6552728" cy="790575"/>
          </a:xfrm>
        </p:spPr>
        <p:txBody>
          <a:bodyPr/>
          <a:lstStyle>
            <a:lvl1pPr algn="ctr">
              <a:defRPr/>
            </a:lvl1pPr>
          </a:lstStyle>
          <a:p>
            <a:r>
              <a:rPr lang="en-GB" noProof="0" dirty="0"/>
              <a:t>Click to edit Master title style</a:t>
            </a:r>
          </a:p>
        </p:txBody>
      </p:sp>
      <p:sp>
        <p:nvSpPr>
          <p:cNvPr id="5" name="Содержимое 2"/>
          <p:cNvSpPr>
            <a:spLocks noGrp="1"/>
          </p:cNvSpPr>
          <p:nvPr>
            <p:ph sz="half" idx="1"/>
          </p:nvPr>
        </p:nvSpPr>
        <p:spPr>
          <a:xfrm>
            <a:off x="975632" y="2149176"/>
            <a:ext cx="3816144" cy="4536504"/>
          </a:xfrm>
        </p:spPr>
        <p:txBody>
          <a:bodyPr/>
          <a:lstStyle>
            <a:lvl1pPr>
              <a:defRPr sz="2500" baseline="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ru-RU" dirty="0"/>
          </a:p>
        </p:txBody>
      </p:sp>
      <p:sp>
        <p:nvSpPr>
          <p:cNvPr id="11" name="Содержимое 2"/>
          <p:cNvSpPr>
            <a:spLocks noGrp="1"/>
          </p:cNvSpPr>
          <p:nvPr>
            <p:ph sz="half" idx="17"/>
          </p:nvPr>
        </p:nvSpPr>
        <p:spPr>
          <a:xfrm>
            <a:off x="4899648" y="2158448"/>
            <a:ext cx="3816144" cy="4536504"/>
          </a:xfrm>
        </p:spPr>
        <p:txBody>
          <a:bodyPr/>
          <a:lstStyle>
            <a:lvl1pPr>
              <a:defRPr sz="2500" baseline="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ru-RU" dirty="0"/>
          </a:p>
        </p:txBody>
      </p:sp>
      <p:sp>
        <p:nvSpPr>
          <p:cNvPr id="8" name="Rectangle 5"/>
          <p:cNvSpPr>
            <a:spLocks noGrp="1" noChangeArrowheads="1"/>
          </p:cNvSpPr>
          <p:nvPr>
            <p:ph type="sldNum" idx="20"/>
          </p:nvPr>
        </p:nvSpPr>
        <p:spPr>
          <a:ln/>
        </p:spPr>
        <p:txBody>
          <a:bodyPr/>
          <a:lstStyle>
            <a:lvl1pPr>
              <a:defRPr/>
            </a:lvl1pPr>
          </a:lstStyle>
          <a:p>
            <a:pPr>
              <a:defRPr/>
            </a:pPr>
            <a:fld id="{4C900FCA-1A97-4D6A-89CC-C4E3C77CACE0}" type="slidenum">
              <a:rPr lang="ru-RU"/>
              <a:pPr>
                <a:defRPr/>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raft">
    <p:spTree>
      <p:nvGrpSpPr>
        <p:cNvPr id="1" name=""/>
        <p:cNvGrpSpPr/>
        <p:nvPr/>
      </p:nvGrpSpPr>
      <p:grpSpPr>
        <a:xfrm>
          <a:off x="0" y="0"/>
          <a:ext cx="0" cy="0"/>
          <a:chOff x="0" y="0"/>
          <a:chExt cx="0" cy="0"/>
        </a:xfrm>
      </p:grpSpPr>
      <p:sp>
        <p:nvSpPr>
          <p:cNvPr id="4" name="Rectangle 5"/>
          <p:cNvSpPr>
            <a:spLocks noGrp="1" noChangeArrowheads="1"/>
          </p:cNvSpPr>
          <p:nvPr>
            <p:ph type="sldNum" idx="12"/>
          </p:nvPr>
        </p:nvSpPr>
        <p:spPr>
          <a:ln/>
        </p:spPr>
        <p:txBody>
          <a:bodyPr/>
          <a:lstStyle>
            <a:lvl1pPr>
              <a:defRPr/>
            </a:lvl1pPr>
          </a:lstStyle>
          <a:p>
            <a:pPr>
              <a:defRPr/>
            </a:pPr>
            <a:fld id="{6AD948CB-CBFC-48EC-9170-DC63649F09AB}" type="slidenum">
              <a:rPr lang="ru-RU"/>
              <a:pPr>
                <a:defRPr/>
              </a:pPr>
              <a:t>‹#›</a:t>
            </a:fld>
            <a:endParaRPr lang="ru-RU" dirty="0"/>
          </a:p>
        </p:txBody>
      </p:sp>
      <p:sp>
        <p:nvSpPr>
          <p:cNvPr id="3" name="Содержимое 2">
            <a:extLst>
              <a:ext uri="{FF2B5EF4-FFF2-40B4-BE49-F238E27FC236}">
                <a16:creationId xmlns:a16="http://schemas.microsoft.com/office/drawing/2014/main" id="{CDD13655-E353-41DE-B1AA-3A1718BDCF03}"/>
              </a:ext>
            </a:extLst>
          </p:cNvPr>
          <p:cNvSpPr>
            <a:spLocks noGrp="1"/>
          </p:cNvSpPr>
          <p:nvPr>
            <p:ph idx="1"/>
          </p:nvPr>
        </p:nvSpPr>
        <p:spPr>
          <a:xfrm>
            <a:off x="705008" y="2226136"/>
            <a:ext cx="8280400" cy="4273550"/>
          </a:xfrm>
        </p:spPr>
        <p:txBody>
          <a:bodyPr/>
          <a:lstStyle>
            <a:lvl1pPr marL="0" indent="0">
              <a:buNone/>
              <a:defRPr/>
            </a:lvl1pPr>
            <a:lvl2pPr>
              <a:defRPr/>
            </a:lvl2pPr>
            <a:lvl3pPr>
              <a:defRPr/>
            </a:lvl3pPr>
            <a:lvl4pPr>
              <a:defRPr/>
            </a:lvl4pPr>
            <a:lvl5pPr>
              <a:defRPr/>
            </a:lvl5pPr>
          </a:lstStyle>
          <a:p>
            <a:pPr lvl="0"/>
            <a:r>
              <a:rPr lang="en-US" dirty="0"/>
              <a:t>Click to edit Master text styles</a:t>
            </a:r>
          </a:p>
          <a:p>
            <a:pPr lvl="0"/>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ext">
    <p:spTree>
      <p:nvGrpSpPr>
        <p:cNvPr id="1" name=""/>
        <p:cNvGrpSpPr/>
        <p:nvPr/>
      </p:nvGrpSpPr>
      <p:grpSpPr>
        <a:xfrm>
          <a:off x="0" y="0"/>
          <a:ext cx="0" cy="0"/>
          <a:chOff x="0" y="0"/>
          <a:chExt cx="0" cy="0"/>
        </a:xfrm>
      </p:grpSpPr>
      <p:sp>
        <p:nvSpPr>
          <p:cNvPr id="13" name="Заголовок 1"/>
          <p:cNvSpPr>
            <a:spLocks noGrp="1"/>
          </p:cNvSpPr>
          <p:nvPr>
            <p:ph type="title"/>
          </p:nvPr>
        </p:nvSpPr>
        <p:spPr>
          <a:xfrm>
            <a:off x="2932584" y="362404"/>
            <a:ext cx="7342014" cy="790575"/>
          </a:xfrm>
        </p:spPr>
        <p:txBody>
          <a:bodyPr/>
          <a:lstStyle>
            <a:lvl1pPr>
              <a:defRPr/>
            </a:lvl1pPr>
          </a:lstStyle>
          <a:p>
            <a:r>
              <a:rPr lang="en-US"/>
              <a:t>Click to edit Master title style</a:t>
            </a:r>
            <a:endParaRPr lang="ru-RU" dirty="0"/>
          </a:p>
        </p:txBody>
      </p:sp>
      <p:sp>
        <p:nvSpPr>
          <p:cNvPr id="14" name="Content Placeholder 6"/>
          <p:cNvSpPr>
            <a:spLocks noGrp="1"/>
          </p:cNvSpPr>
          <p:nvPr>
            <p:ph sz="quarter" idx="13"/>
          </p:nvPr>
        </p:nvSpPr>
        <p:spPr>
          <a:xfrm>
            <a:off x="707307" y="2433640"/>
            <a:ext cx="8561982" cy="2592387"/>
          </a:xfrm>
        </p:spPr>
        <p:txBody>
          <a:bodyPr/>
          <a:lstStyle>
            <a:lvl1pPr>
              <a:buNone/>
              <a:defRPr/>
            </a:lvl1pPr>
          </a:lstStyle>
          <a:p>
            <a:pPr lvl="0"/>
            <a:r>
              <a:rPr lang="en-US"/>
              <a:t>Click to edit Master text styles</a:t>
            </a:r>
          </a:p>
        </p:txBody>
      </p:sp>
      <p:sp>
        <p:nvSpPr>
          <p:cNvPr id="7" name="Rectangle 4"/>
          <p:cNvSpPr>
            <a:spLocks noGrp="1" noChangeArrowheads="1"/>
          </p:cNvSpPr>
          <p:nvPr>
            <p:ph type="ftr" idx="16"/>
          </p:nvPr>
        </p:nvSpPr>
        <p:spPr/>
        <p:txBody>
          <a:bodyPr/>
          <a:lstStyle>
            <a:lvl1pPr>
              <a:defRPr/>
            </a:lvl1pPr>
          </a:lstStyle>
          <a:p>
            <a:pPr>
              <a:defRPr/>
            </a:pPr>
            <a:endParaRPr lang="fr-FR"/>
          </a:p>
        </p:txBody>
      </p:sp>
      <p:sp>
        <p:nvSpPr>
          <p:cNvPr id="8" name="Rectangle 5"/>
          <p:cNvSpPr>
            <a:spLocks noGrp="1" noChangeArrowheads="1"/>
          </p:cNvSpPr>
          <p:nvPr>
            <p:ph type="sldNum" idx="17"/>
          </p:nvPr>
        </p:nvSpPr>
        <p:spPr/>
        <p:txBody>
          <a:bodyPr/>
          <a:lstStyle>
            <a:lvl1pPr>
              <a:defRPr/>
            </a:lvl1pPr>
          </a:lstStyle>
          <a:p>
            <a:pPr>
              <a:defRPr/>
            </a:pPr>
            <a:fld id="{818F2839-6C4F-458F-B92D-DF083EE553F1}" type="slidenum">
              <a:rPr lang="fr-FR" smtClean="0"/>
              <a:pPr>
                <a:defRPr/>
              </a:pPr>
              <a:t>‹#›</a:t>
            </a:fld>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87681" y="1362381"/>
            <a:ext cx="8778239" cy="5172195"/>
          </a:xfrm>
          <a:prstGeom prst="rect">
            <a:avLst/>
          </a:prstGeom>
        </p:spPr>
        <p:txBody>
          <a:bodyPr/>
          <a:lstStyle>
            <a:lvl1pPr marL="487695" indent="-487695" algn="l">
              <a:buFont typeface="Wingdings" pitchFamily="2" charset="2"/>
              <a:buChar char="Ø"/>
              <a:defRPr sz="2987"/>
            </a:lvl1pPr>
            <a:lvl2pPr marL="792505" indent="-304810">
              <a:buFont typeface="Arial" pitchFamily="34" charset="0"/>
              <a:buChar char="•"/>
              <a:defRPr sz="2987"/>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5" name="Заголовок 1">
            <a:extLst>
              <a:ext uri="{FF2B5EF4-FFF2-40B4-BE49-F238E27FC236}">
                <a16:creationId xmlns:a16="http://schemas.microsoft.com/office/drawing/2014/main" id="{7967C64C-DD9B-4B08-BEA0-5BCE98DA8F94}"/>
              </a:ext>
            </a:extLst>
          </p:cNvPr>
          <p:cNvSpPr>
            <a:spLocks noGrp="1"/>
          </p:cNvSpPr>
          <p:nvPr>
            <p:ph type="title"/>
          </p:nvPr>
        </p:nvSpPr>
        <p:spPr>
          <a:xfrm>
            <a:off x="3004592" y="385336"/>
            <a:ext cx="6480720" cy="790575"/>
          </a:xfrm>
        </p:spPr>
        <p:txBody>
          <a:bodyPr/>
          <a:lstStyle>
            <a:lvl1pPr algn="ctr">
              <a:defRPr/>
            </a:lvl1pPr>
          </a:lstStyle>
          <a:p>
            <a:r>
              <a:rPr lang="en-GB" noProof="0" dirty="0"/>
              <a:t>Click to edit Master title style</a:t>
            </a:r>
          </a:p>
        </p:txBody>
      </p:sp>
    </p:spTree>
    <p:extLst>
      <p:ext uri="{BB962C8B-B14F-4D97-AF65-F5344CB8AC3E}">
        <p14:creationId xmlns:p14="http://schemas.microsoft.com/office/powerpoint/2010/main" val="1306886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Rectangle 5"/>
          <p:cNvSpPr txBox="1">
            <a:spLocks noChangeArrowheads="1"/>
          </p:cNvSpPr>
          <p:nvPr userDrawn="1"/>
        </p:nvSpPr>
        <p:spPr bwMode="auto">
          <a:xfrm>
            <a:off x="6858000" y="6854826"/>
            <a:ext cx="1987550" cy="277813"/>
          </a:xfrm>
          <a:prstGeom prst="rect">
            <a:avLst/>
          </a:prstGeom>
          <a:noFill/>
          <a:ln w="9525">
            <a:noFill/>
            <a:round/>
            <a:headEnd/>
            <a:tailEnd/>
          </a:ln>
          <a:effectLst/>
        </p:spPr>
        <p:txBody>
          <a:bodyPr lIns="0" tIns="0" rIns="0" bIns="0"/>
          <a:lstStyle>
            <a:lvl1pPr>
              <a:defRPr/>
            </a:lvl1pPr>
          </a:lstStyle>
          <a:p>
            <a:pPr algn="r">
              <a:lnSpc>
                <a:spcPct val="95000"/>
              </a:lnSpc>
              <a:defRPr/>
            </a:pPr>
            <a:fld id="{AF0166B3-1AA4-43FE-8B63-94829FF3D42D}" type="slidenum">
              <a:rPr lang="ru-RU" sz="750" smtClean="0">
                <a:solidFill>
                  <a:srgbClr val="999999"/>
                </a:solidFill>
              </a:rPr>
              <a:pPr algn="r">
                <a:lnSpc>
                  <a:spcPct val="95000"/>
                </a:lnSpc>
                <a:defRPr/>
              </a:pPr>
              <a:t>‹#›</a:t>
            </a:fld>
            <a:endParaRPr lang="ru-RU" sz="750" dirty="0">
              <a:solidFill>
                <a:srgbClr val="999999"/>
              </a:solidFill>
            </a:endParaRPr>
          </a:p>
        </p:txBody>
      </p:sp>
      <p:sp>
        <p:nvSpPr>
          <p:cNvPr id="6" name="Заголовок 1">
            <a:extLst>
              <a:ext uri="{FF2B5EF4-FFF2-40B4-BE49-F238E27FC236}">
                <a16:creationId xmlns:a16="http://schemas.microsoft.com/office/drawing/2014/main" id="{435A01BB-D5B0-4709-8B16-2ED96614C20A}"/>
              </a:ext>
            </a:extLst>
          </p:cNvPr>
          <p:cNvSpPr>
            <a:spLocks noGrp="1"/>
          </p:cNvSpPr>
          <p:nvPr>
            <p:ph type="title"/>
          </p:nvPr>
        </p:nvSpPr>
        <p:spPr>
          <a:xfrm>
            <a:off x="3076600" y="428923"/>
            <a:ext cx="6552728" cy="790575"/>
          </a:xfrm>
        </p:spPr>
        <p:txBody>
          <a:bodyPr/>
          <a:lstStyle>
            <a:lvl1pPr>
              <a:defRPr sz="2400"/>
            </a:lvl1pPr>
          </a:lstStyle>
          <a:p>
            <a:r>
              <a:rPr lang="en-US" dirty="0"/>
              <a:t>Click to edit Master title style</a:t>
            </a:r>
            <a:endParaRPr lang="ru-RU" dirty="0"/>
          </a:p>
        </p:txBody>
      </p:sp>
    </p:spTree>
    <p:extLst>
      <p:ext uri="{BB962C8B-B14F-4D97-AF65-F5344CB8AC3E}">
        <p14:creationId xmlns:p14="http://schemas.microsoft.com/office/powerpoint/2010/main" val="3044437375"/>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ullet points">
    <p:spTree>
      <p:nvGrpSpPr>
        <p:cNvPr id="1" name=""/>
        <p:cNvGrpSpPr/>
        <p:nvPr/>
      </p:nvGrpSpPr>
      <p:grpSpPr>
        <a:xfrm>
          <a:off x="0" y="0"/>
          <a:ext cx="0" cy="0"/>
          <a:chOff x="0" y="0"/>
          <a:chExt cx="0" cy="0"/>
        </a:xfrm>
      </p:grpSpPr>
      <p:sp>
        <p:nvSpPr>
          <p:cNvPr id="6" name="Rectangle 5"/>
          <p:cNvSpPr txBox="1">
            <a:spLocks noChangeArrowheads="1"/>
          </p:cNvSpPr>
          <p:nvPr userDrawn="1"/>
        </p:nvSpPr>
        <p:spPr bwMode="auto">
          <a:xfrm>
            <a:off x="6858000" y="6854826"/>
            <a:ext cx="1987550" cy="277813"/>
          </a:xfrm>
          <a:prstGeom prst="rect">
            <a:avLst/>
          </a:prstGeom>
          <a:noFill/>
          <a:ln w="9525">
            <a:noFill/>
            <a:round/>
            <a:headEnd/>
            <a:tailEnd/>
          </a:ln>
          <a:effectLst/>
        </p:spPr>
        <p:txBody>
          <a:bodyPr lIns="0" tIns="0" rIns="0" bIns="0"/>
          <a:lstStyle>
            <a:lvl1pPr>
              <a:defRPr/>
            </a:lvl1pPr>
          </a:lstStyle>
          <a:p>
            <a:pPr algn="r">
              <a:lnSpc>
                <a:spcPct val="95000"/>
              </a:lnSpc>
              <a:defRPr/>
            </a:pPr>
            <a:fld id="{DAE92554-818E-438B-8EAE-36A0BFAEA8A0}" type="slidenum">
              <a:rPr lang="ru-RU" sz="750" smtClean="0">
                <a:solidFill>
                  <a:srgbClr val="999999"/>
                </a:solidFill>
              </a:rPr>
              <a:pPr algn="r">
                <a:lnSpc>
                  <a:spcPct val="95000"/>
                </a:lnSpc>
                <a:defRPr/>
              </a:pPr>
              <a:t>‹#›</a:t>
            </a:fld>
            <a:endParaRPr lang="ru-RU" sz="750" dirty="0">
              <a:solidFill>
                <a:srgbClr val="999999"/>
              </a:solidFill>
            </a:endParaRPr>
          </a:p>
        </p:txBody>
      </p:sp>
      <p:sp>
        <p:nvSpPr>
          <p:cNvPr id="7" name="Заголовок 1"/>
          <p:cNvSpPr>
            <a:spLocks noGrp="1"/>
          </p:cNvSpPr>
          <p:nvPr>
            <p:ph type="title"/>
          </p:nvPr>
        </p:nvSpPr>
        <p:spPr>
          <a:xfrm>
            <a:off x="3076600" y="428923"/>
            <a:ext cx="6552728" cy="790575"/>
          </a:xfrm>
        </p:spPr>
        <p:txBody>
          <a:bodyPr/>
          <a:lstStyle>
            <a:lvl1pPr>
              <a:defRPr sz="2400"/>
            </a:lvl1pPr>
          </a:lstStyle>
          <a:p>
            <a:r>
              <a:rPr lang="en-US" dirty="0"/>
              <a:t>Click to edit Master title style</a:t>
            </a:r>
            <a:endParaRPr lang="ru-RU" dirty="0"/>
          </a:p>
        </p:txBody>
      </p:sp>
      <p:sp>
        <p:nvSpPr>
          <p:cNvPr id="8" name="Содержимое 2"/>
          <p:cNvSpPr>
            <a:spLocks noGrp="1"/>
          </p:cNvSpPr>
          <p:nvPr>
            <p:ph idx="1"/>
          </p:nvPr>
        </p:nvSpPr>
        <p:spPr>
          <a:xfrm>
            <a:off x="700336" y="2217440"/>
            <a:ext cx="8280400" cy="4273550"/>
          </a:xfrm>
        </p:spPr>
        <p:txBody>
          <a:bodyPr/>
          <a:lstStyle>
            <a:lvl1pPr>
              <a:defRPr/>
            </a:lvl1pPr>
            <a:lvl2pPr>
              <a:defRPr/>
            </a:lvl2pPr>
            <a:lvl3pPr>
              <a:defRPr/>
            </a:lvl3pPr>
            <a:lvl4pPr>
              <a:defRPr/>
            </a:lvl4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ru-RU" dirty="0"/>
          </a:p>
        </p:txBody>
      </p:sp>
    </p:spTree>
    <p:extLst>
      <p:ext uri="{BB962C8B-B14F-4D97-AF65-F5344CB8AC3E}">
        <p14:creationId xmlns:p14="http://schemas.microsoft.com/office/powerpoint/2010/main" val="2197003947"/>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13" Type="http://schemas.openxmlformats.org/officeDocument/2006/relationships/slideLayout" Target="../slideLayouts/slideLayout20.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slideLayout" Target="../slideLayouts/slideLayout19.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5" Type="http://schemas.openxmlformats.org/officeDocument/2006/relationships/image" Target="../media/image1.jpeg"/><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700088" y="1354138"/>
            <a:ext cx="8566150" cy="790575"/>
          </a:xfrm>
          <a:prstGeom prst="rect">
            <a:avLst/>
          </a:prstGeom>
          <a:noFill/>
          <a:ln w="9525">
            <a:noFill/>
            <a:round/>
            <a:headEnd/>
            <a:tailEnd/>
          </a:ln>
        </p:spPr>
        <p:txBody>
          <a:bodyPr vert="horz" wrap="square" lIns="0" tIns="0" rIns="0" bIns="0" numCol="1" anchor="ctr" anchorCtr="0" compatLnSpc="1">
            <a:prstTxWarp prst="textNoShape">
              <a:avLst/>
            </a:prstTxWarp>
          </a:bodyPr>
          <a:lstStyle/>
          <a:p>
            <a:pPr lvl="0"/>
            <a:r>
              <a:rPr lang="en-GB"/>
              <a:t>Outline</a:t>
            </a:r>
          </a:p>
        </p:txBody>
      </p:sp>
      <p:sp>
        <p:nvSpPr>
          <p:cNvPr id="1027" name="Rectangle 2"/>
          <p:cNvSpPr>
            <a:spLocks noGrp="1" noChangeArrowheads="1"/>
          </p:cNvSpPr>
          <p:nvPr>
            <p:ph type="body" idx="1"/>
          </p:nvPr>
        </p:nvSpPr>
        <p:spPr bwMode="auto">
          <a:xfrm>
            <a:off x="700088" y="2263775"/>
            <a:ext cx="8280400" cy="4273550"/>
          </a:xfrm>
          <a:prstGeom prst="rect">
            <a:avLst/>
          </a:prstGeom>
          <a:noFill/>
          <a:ln w="9525">
            <a:noFill/>
            <a:round/>
            <a:headEnd/>
            <a:tailEnd/>
          </a:ln>
        </p:spPr>
        <p:txBody>
          <a:bodyPr vert="horz" wrap="square" lIns="0" tIns="28224" rIns="0" bIns="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2" name="Rectangle 3"/>
          <p:cNvSpPr>
            <a:spLocks noGrp="1" noChangeArrowheads="1"/>
          </p:cNvSpPr>
          <p:nvPr>
            <p:ph type="dt"/>
          </p:nvPr>
        </p:nvSpPr>
        <p:spPr bwMode="auto">
          <a:xfrm>
            <a:off x="549275" y="6858000"/>
            <a:ext cx="2270125" cy="25876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nSpc>
                <a:spcPct val="95000"/>
              </a:lnSpc>
              <a:defRPr sz="1000">
                <a:solidFill>
                  <a:srgbClr val="999999"/>
                </a:solidFill>
              </a:defRPr>
            </a:lvl1pPr>
          </a:lstStyle>
          <a:p>
            <a:pPr>
              <a:defRPr/>
            </a:pPr>
            <a:endParaRPr lang="ru-RU"/>
          </a:p>
        </p:txBody>
      </p:sp>
      <p:sp>
        <p:nvSpPr>
          <p:cNvPr id="3" name="Rectangle 4"/>
          <p:cNvSpPr>
            <a:spLocks noGrp="1" noChangeArrowheads="1"/>
          </p:cNvSpPr>
          <p:nvPr>
            <p:ph type="ftr"/>
          </p:nvPr>
        </p:nvSpPr>
        <p:spPr bwMode="auto">
          <a:xfrm>
            <a:off x="3335338" y="6878638"/>
            <a:ext cx="3089275" cy="2873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lnSpc>
                <a:spcPct val="95000"/>
              </a:lnSpc>
              <a:defRPr sz="1400">
                <a:solidFill>
                  <a:srgbClr val="FFFFFF"/>
                </a:solidFill>
                <a:latin typeface="Times New Roman" pitchFamily="18" charset="0"/>
              </a:defRPr>
            </a:lvl1pPr>
          </a:lstStyle>
          <a:p>
            <a:pPr>
              <a:defRPr/>
            </a:pPr>
            <a:endParaRPr lang="ru-RU"/>
          </a:p>
        </p:txBody>
      </p:sp>
      <p:sp>
        <p:nvSpPr>
          <p:cNvPr id="1029" name="Rectangle 5"/>
          <p:cNvSpPr>
            <a:spLocks noGrp="1" noChangeArrowheads="1"/>
          </p:cNvSpPr>
          <p:nvPr>
            <p:ph type="sldNum"/>
          </p:nvPr>
        </p:nvSpPr>
        <p:spPr bwMode="auto">
          <a:xfrm>
            <a:off x="6858000" y="6858000"/>
            <a:ext cx="1987550" cy="27781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lnSpc>
                <a:spcPct val="95000"/>
              </a:lnSpc>
              <a:defRPr sz="1000">
                <a:solidFill>
                  <a:srgbClr val="999999"/>
                </a:solidFill>
              </a:defRPr>
            </a:lvl1pPr>
          </a:lstStyle>
          <a:p>
            <a:pPr>
              <a:defRPr/>
            </a:pPr>
            <a:fld id="{94EB04C6-8F79-4FA6-896D-4C9B21465D04}" type="slidenum">
              <a:rPr lang="ru-RU"/>
              <a:pPr>
                <a:defRPr/>
              </a:pPr>
              <a:t>‹#›</a:t>
            </a:fld>
            <a:endParaRPr lang="ru-RU" dirty="0"/>
          </a:p>
        </p:txBody>
      </p:sp>
      <p:pic>
        <p:nvPicPr>
          <p:cNvPr id="1031" name="Рисунок 7" descr="bg_interior.jpg"/>
          <p:cNvPicPr>
            <a:picLocks noChangeAspect="1"/>
          </p:cNvPicPr>
          <p:nvPr userDrawn="1"/>
        </p:nvPicPr>
        <p:blipFill>
          <a:blip r:embed="rId9" cstate="print"/>
          <a:srcRect/>
          <a:stretch>
            <a:fillRect/>
          </a:stretch>
        </p:blipFill>
        <p:spPr bwMode="auto">
          <a:xfrm>
            <a:off x="0" y="0"/>
            <a:ext cx="9753600" cy="73152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62" r:id="rId4"/>
    <p:sldLayoutId id="2147483763" r:id="rId5"/>
    <p:sldLayoutId id="2147483772" r:id="rId6"/>
    <p:sldLayoutId id="2147483774" r:id="rId7"/>
  </p:sldLayoutIdLst>
  <p:hf hdr="0" ftr="0" dt="0"/>
  <p:txStyles>
    <p:titleStyle>
      <a:lvl1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mj-lt"/>
          <a:ea typeface="+mj-ea"/>
          <a:cs typeface="+mj-cs"/>
        </a:defRPr>
      </a:lvl1pPr>
      <a:lvl2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2pPr>
      <a:lvl3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3pPr>
      <a:lvl4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4pPr>
      <a:lvl5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9pPr>
    </p:titleStyle>
    <p:bodyStyle>
      <a:lvl1pPr marL="273050" indent="-273050" algn="l" defTabSz="449263" rtl="0" eaLnBrk="0" fontAlgn="base" hangingPunct="0">
        <a:spcBef>
          <a:spcPct val="50000"/>
        </a:spcBef>
        <a:spcAft>
          <a:spcPct val="0"/>
        </a:spcAft>
        <a:buClr>
          <a:srgbClr val="0093D0"/>
        </a:buClr>
        <a:buSzPct val="120000"/>
        <a:buChar char="•"/>
        <a:defRPr sz="2500" b="1">
          <a:solidFill>
            <a:schemeClr val="tx1"/>
          </a:solidFill>
          <a:latin typeface="+mn-lt"/>
          <a:ea typeface="+mn-ea"/>
          <a:cs typeface="+mn-cs"/>
        </a:defRPr>
      </a:lvl1pPr>
      <a:lvl2pPr marL="719138" indent="-266700" algn="l" defTabSz="449263" rtl="0" eaLnBrk="0" fontAlgn="base" hangingPunct="0">
        <a:spcBef>
          <a:spcPct val="20000"/>
        </a:spcBef>
        <a:spcAft>
          <a:spcPct val="0"/>
        </a:spcAft>
        <a:buClr>
          <a:srgbClr val="0093D0"/>
        </a:buClr>
        <a:buSzPct val="80000"/>
        <a:buChar char="o"/>
        <a:defRPr sz="2300">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700088" y="1354139"/>
            <a:ext cx="8566150" cy="790575"/>
          </a:xfrm>
          <a:prstGeom prst="rect">
            <a:avLst/>
          </a:prstGeom>
          <a:noFill/>
          <a:ln w="9525">
            <a:noFill/>
            <a:round/>
            <a:headEnd/>
            <a:tailEnd/>
          </a:ln>
        </p:spPr>
        <p:txBody>
          <a:bodyPr vert="horz" wrap="square" lIns="0" tIns="0" rIns="0" bIns="0" numCol="1" anchor="ctr" anchorCtr="0" compatLnSpc="1">
            <a:prstTxWarp prst="textNoShape">
              <a:avLst/>
            </a:prstTxWarp>
          </a:bodyPr>
          <a:lstStyle/>
          <a:p>
            <a:pPr lvl="0"/>
            <a:r>
              <a:rPr lang="en-GB"/>
              <a:t>Outline</a:t>
            </a:r>
          </a:p>
        </p:txBody>
      </p:sp>
      <p:sp>
        <p:nvSpPr>
          <p:cNvPr id="1027" name="Rectangle 2"/>
          <p:cNvSpPr>
            <a:spLocks noGrp="1" noChangeArrowheads="1"/>
          </p:cNvSpPr>
          <p:nvPr>
            <p:ph type="body" idx="1"/>
          </p:nvPr>
        </p:nvSpPr>
        <p:spPr bwMode="auto">
          <a:xfrm>
            <a:off x="700088" y="2263775"/>
            <a:ext cx="8280400" cy="4273550"/>
          </a:xfrm>
          <a:prstGeom prst="rect">
            <a:avLst/>
          </a:prstGeom>
          <a:noFill/>
          <a:ln w="9525">
            <a:noFill/>
            <a:round/>
            <a:headEnd/>
            <a:tailEnd/>
          </a:ln>
        </p:spPr>
        <p:txBody>
          <a:bodyPr vert="horz" wrap="square" lIns="0" tIns="28224" rIns="0" bIns="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2" name="Rectangle 3"/>
          <p:cNvSpPr>
            <a:spLocks noGrp="1" noChangeArrowheads="1"/>
          </p:cNvSpPr>
          <p:nvPr>
            <p:ph type="dt"/>
          </p:nvPr>
        </p:nvSpPr>
        <p:spPr bwMode="auto">
          <a:xfrm>
            <a:off x="549276" y="6858001"/>
            <a:ext cx="2270125" cy="25876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nSpc>
                <a:spcPct val="95000"/>
              </a:lnSpc>
              <a:defRPr sz="750">
                <a:solidFill>
                  <a:srgbClr val="999999"/>
                </a:solidFill>
              </a:defRPr>
            </a:lvl1pPr>
          </a:lstStyle>
          <a:p>
            <a:pPr>
              <a:defRPr/>
            </a:pPr>
            <a:endParaRPr lang="ru-RU"/>
          </a:p>
        </p:txBody>
      </p:sp>
      <p:sp>
        <p:nvSpPr>
          <p:cNvPr id="3" name="Rectangle 4"/>
          <p:cNvSpPr>
            <a:spLocks noGrp="1" noChangeArrowheads="1"/>
          </p:cNvSpPr>
          <p:nvPr>
            <p:ph type="ftr"/>
          </p:nvPr>
        </p:nvSpPr>
        <p:spPr bwMode="auto">
          <a:xfrm>
            <a:off x="3335339" y="6878639"/>
            <a:ext cx="3089275" cy="2873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lnSpc>
                <a:spcPct val="95000"/>
              </a:lnSpc>
              <a:defRPr sz="1050">
                <a:solidFill>
                  <a:srgbClr val="FFFFFF"/>
                </a:solidFill>
                <a:latin typeface="Times New Roman" pitchFamily="18" charset="0"/>
              </a:defRPr>
            </a:lvl1pPr>
          </a:lstStyle>
          <a:p>
            <a:pPr>
              <a:defRPr/>
            </a:pPr>
            <a:endParaRPr lang="ru-RU"/>
          </a:p>
        </p:txBody>
      </p:sp>
      <p:sp>
        <p:nvSpPr>
          <p:cNvPr id="1029" name="Rectangle 5"/>
          <p:cNvSpPr>
            <a:spLocks noGrp="1" noChangeArrowheads="1"/>
          </p:cNvSpPr>
          <p:nvPr>
            <p:ph type="sldNum"/>
          </p:nvPr>
        </p:nvSpPr>
        <p:spPr bwMode="auto">
          <a:xfrm>
            <a:off x="6858000" y="6858000"/>
            <a:ext cx="1987550" cy="27781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lnSpc>
                <a:spcPct val="95000"/>
              </a:lnSpc>
              <a:defRPr sz="750">
                <a:solidFill>
                  <a:srgbClr val="999999"/>
                </a:solidFill>
              </a:defRPr>
            </a:lvl1pPr>
          </a:lstStyle>
          <a:p>
            <a:pPr>
              <a:defRPr/>
            </a:pPr>
            <a:fld id="{94EB04C6-8F79-4FA6-896D-4C9B21465D04}" type="slidenum">
              <a:rPr lang="ru-RU"/>
              <a:pPr>
                <a:defRPr/>
              </a:pPr>
              <a:t>‹#›</a:t>
            </a:fld>
            <a:endParaRPr lang="ru-RU" dirty="0"/>
          </a:p>
        </p:txBody>
      </p:sp>
      <p:pic>
        <p:nvPicPr>
          <p:cNvPr id="1031" name="Рисунок 7" descr="bg_interior.jpg"/>
          <p:cNvPicPr>
            <a:picLocks noChangeAspect="1"/>
          </p:cNvPicPr>
          <p:nvPr userDrawn="1"/>
        </p:nvPicPr>
        <p:blipFill>
          <a:blip r:embed="rId15" cstate="print"/>
          <a:srcRect/>
          <a:stretch>
            <a:fillRect/>
          </a:stretch>
        </p:blipFill>
        <p:spPr bwMode="auto">
          <a:xfrm>
            <a:off x="0" y="0"/>
            <a:ext cx="9753600" cy="7315200"/>
          </a:xfrm>
          <a:prstGeom prst="rect">
            <a:avLst/>
          </a:prstGeom>
          <a:noFill/>
          <a:ln w="9525">
            <a:noFill/>
            <a:miter lim="800000"/>
            <a:headEnd/>
            <a:tailEnd/>
          </a:ln>
        </p:spPr>
      </p:pic>
    </p:spTree>
    <p:extLst>
      <p:ext uri="{BB962C8B-B14F-4D97-AF65-F5344CB8AC3E}">
        <p14:creationId xmlns:p14="http://schemas.microsoft.com/office/powerpoint/2010/main" val="2889361230"/>
      </p:ext>
    </p:extLst>
  </p:cSld>
  <p:clrMap bg1="lt1" tx1="dk1" bg2="lt2" tx2="dk2" accent1="accent1" accent2="accent2" accent3="accent3" accent4="accent4" accent5="accent5" accent6="accent6" hlink="hlink" folHlink="folHlink"/>
  <p:sldLayoutIdLst>
    <p:sldLayoutId id="2147483776" r:id="rId1"/>
    <p:sldLayoutId id="2147483777" r:id="rId2"/>
    <p:sldLayoutId id="2147483778" r:id="rId3"/>
    <p:sldLayoutId id="2147483779" r:id="rId4"/>
    <p:sldLayoutId id="2147483780" r:id="rId5"/>
    <p:sldLayoutId id="2147483781" r:id="rId6"/>
    <p:sldLayoutId id="2147483782" r:id="rId7"/>
    <p:sldLayoutId id="2147483783" r:id="rId8"/>
    <p:sldLayoutId id="2147483784" r:id="rId9"/>
    <p:sldLayoutId id="2147483785" r:id="rId10"/>
    <p:sldLayoutId id="2147483786" r:id="rId11"/>
    <p:sldLayoutId id="2147483787" r:id="rId12"/>
    <p:sldLayoutId id="2147483788" r:id="rId13"/>
  </p:sldLayoutIdLst>
  <p:hf sldNum="0" hdr="0" ftr="0" dt="0"/>
  <p:txStyles>
    <p:titleStyle>
      <a:lvl1pPr algn="l" defTabSz="359410" rtl="0" eaLnBrk="0" fontAlgn="base" hangingPunct="0">
        <a:lnSpc>
          <a:spcPct val="93000"/>
        </a:lnSpc>
        <a:spcBef>
          <a:spcPct val="0"/>
        </a:spcBef>
        <a:spcAft>
          <a:spcPct val="0"/>
        </a:spcAft>
        <a:buClr>
          <a:srgbClr val="000000"/>
        </a:buClr>
        <a:buSzPct val="100000"/>
        <a:buFont typeface="Times New Roman" pitchFamily="18" charset="0"/>
        <a:defRPr sz="3200" b="1">
          <a:solidFill>
            <a:srgbClr val="0093D0"/>
          </a:solidFill>
          <a:latin typeface="+mj-lt"/>
          <a:ea typeface="+mj-ea"/>
          <a:cs typeface="+mj-cs"/>
        </a:defRPr>
      </a:lvl1pPr>
      <a:lvl2pPr algn="l" defTabSz="359410" rtl="0" eaLnBrk="0" fontAlgn="base" hangingPunct="0">
        <a:lnSpc>
          <a:spcPct val="93000"/>
        </a:lnSpc>
        <a:spcBef>
          <a:spcPct val="0"/>
        </a:spcBef>
        <a:spcAft>
          <a:spcPct val="0"/>
        </a:spcAft>
        <a:buClr>
          <a:srgbClr val="000000"/>
        </a:buClr>
        <a:buSzPct val="100000"/>
        <a:buFont typeface="Times New Roman" pitchFamily="18" charset="0"/>
        <a:defRPr sz="3200" b="1">
          <a:solidFill>
            <a:srgbClr val="0093D0"/>
          </a:solidFill>
          <a:latin typeface="Candara" pitchFamily="32" charset="0"/>
          <a:cs typeface="Lucida Sans Unicode" charset="0"/>
        </a:defRPr>
      </a:lvl2pPr>
      <a:lvl3pPr algn="l" defTabSz="359410" rtl="0" eaLnBrk="0" fontAlgn="base" hangingPunct="0">
        <a:lnSpc>
          <a:spcPct val="93000"/>
        </a:lnSpc>
        <a:spcBef>
          <a:spcPct val="0"/>
        </a:spcBef>
        <a:spcAft>
          <a:spcPct val="0"/>
        </a:spcAft>
        <a:buClr>
          <a:srgbClr val="000000"/>
        </a:buClr>
        <a:buSzPct val="100000"/>
        <a:buFont typeface="Times New Roman" pitchFamily="18" charset="0"/>
        <a:defRPr sz="3200" b="1">
          <a:solidFill>
            <a:srgbClr val="0093D0"/>
          </a:solidFill>
          <a:latin typeface="Candara" pitchFamily="32" charset="0"/>
          <a:cs typeface="Lucida Sans Unicode" charset="0"/>
        </a:defRPr>
      </a:lvl3pPr>
      <a:lvl4pPr algn="l" defTabSz="359410" rtl="0" eaLnBrk="0" fontAlgn="base" hangingPunct="0">
        <a:lnSpc>
          <a:spcPct val="93000"/>
        </a:lnSpc>
        <a:spcBef>
          <a:spcPct val="0"/>
        </a:spcBef>
        <a:spcAft>
          <a:spcPct val="0"/>
        </a:spcAft>
        <a:buClr>
          <a:srgbClr val="000000"/>
        </a:buClr>
        <a:buSzPct val="100000"/>
        <a:buFont typeface="Times New Roman" pitchFamily="18" charset="0"/>
        <a:defRPr sz="3200" b="1">
          <a:solidFill>
            <a:srgbClr val="0093D0"/>
          </a:solidFill>
          <a:latin typeface="Candara" pitchFamily="32" charset="0"/>
          <a:cs typeface="Lucida Sans Unicode" charset="0"/>
        </a:defRPr>
      </a:lvl4pPr>
      <a:lvl5pPr algn="l" defTabSz="359410" rtl="0" eaLnBrk="0" fontAlgn="base" hangingPunct="0">
        <a:lnSpc>
          <a:spcPct val="93000"/>
        </a:lnSpc>
        <a:spcBef>
          <a:spcPct val="0"/>
        </a:spcBef>
        <a:spcAft>
          <a:spcPct val="0"/>
        </a:spcAft>
        <a:buClr>
          <a:srgbClr val="000000"/>
        </a:buClr>
        <a:buSzPct val="100000"/>
        <a:buFont typeface="Times New Roman" pitchFamily="18" charset="0"/>
        <a:defRPr sz="3200" b="1">
          <a:solidFill>
            <a:srgbClr val="0093D0"/>
          </a:solidFill>
          <a:latin typeface="Candara" pitchFamily="32" charset="0"/>
          <a:cs typeface="Lucida Sans Unicode" charset="0"/>
        </a:defRPr>
      </a:lvl5pPr>
      <a:lvl6pPr marL="2011680" indent="-182880" algn="ctr" defTabSz="359410" rtl="0" fontAlgn="base" hangingPunct="0">
        <a:lnSpc>
          <a:spcPct val="93000"/>
        </a:lnSpc>
        <a:spcBef>
          <a:spcPct val="0"/>
        </a:spcBef>
        <a:spcAft>
          <a:spcPct val="0"/>
        </a:spcAft>
        <a:buClr>
          <a:srgbClr val="000000"/>
        </a:buClr>
        <a:buSzPct val="100000"/>
        <a:buFont typeface="Times New Roman" pitchFamily="18" charset="0"/>
        <a:defRPr sz="3520">
          <a:solidFill>
            <a:srgbClr val="FFFFFF"/>
          </a:solidFill>
          <a:latin typeface="Arial" charset="0"/>
          <a:cs typeface="Lucida Sans Unicode" charset="0"/>
        </a:defRPr>
      </a:lvl6pPr>
      <a:lvl7pPr marL="2377440" indent="-182880" algn="ctr" defTabSz="359410" rtl="0" fontAlgn="base" hangingPunct="0">
        <a:lnSpc>
          <a:spcPct val="93000"/>
        </a:lnSpc>
        <a:spcBef>
          <a:spcPct val="0"/>
        </a:spcBef>
        <a:spcAft>
          <a:spcPct val="0"/>
        </a:spcAft>
        <a:buClr>
          <a:srgbClr val="000000"/>
        </a:buClr>
        <a:buSzPct val="100000"/>
        <a:buFont typeface="Times New Roman" pitchFamily="18" charset="0"/>
        <a:defRPr sz="3520">
          <a:solidFill>
            <a:srgbClr val="FFFFFF"/>
          </a:solidFill>
          <a:latin typeface="Arial" charset="0"/>
          <a:cs typeface="Lucida Sans Unicode" charset="0"/>
        </a:defRPr>
      </a:lvl7pPr>
      <a:lvl8pPr marL="2743200" indent="-182880" algn="ctr" defTabSz="359410" rtl="0" fontAlgn="base" hangingPunct="0">
        <a:lnSpc>
          <a:spcPct val="93000"/>
        </a:lnSpc>
        <a:spcBef>
          <a:spcPct val="0"/>
        </a:spcBef>
        <a:spcAft>
          <a:spcPct val="0"/>
        </a:spcAft>
        <a:buClr>
          <a:srgbClr val="000000"/>
        </a:buClr>
        <a:buSzPct val="100000"/>
        <a:buFont typeface="Times New Roman" pitchFamily="18" charset="0"/>
        <a:defRPr sz="3520">
          <a:solidFill>
            <a:srgbClr val="FFFFFF"/>
          </a:solidFill>
          <a:latin typeface="Arial" charset="0"/>
          <a:cs typeface="Lucida Sans Unicode" charset="0"/>
        </a:defRPr>
      </a:lvl8pPr>
      <a:lvl9pPr marL="3108960" indent="-182880" algn="ctr" defTabSz="359410" rtl="0" fontAlgn="base" hangingPunct="0">
        <a:lnSpc>
          <a:spcPct val="93000"/>
        </a:lnSpc>
        <a:spcBef>
          <a:spcPct val="0"/>
        </a:spcBef>
        <a:spcAft>
          <a:spcPct val="0"/>
        </a:spcAft>
        <a:buClr>
          <a:srgbClr val="000000"/>
        </a:buClr>
        <a:buSzPct val="100000"/>
        <a:buFont typeface="Times New Roman" pitchFamily="18" charset="0"/>
        <a:defRPr sz="3520">
          <a:solidFill>
            <a:srgbClr val="FFFFFF"/>
          </a:solidFill>
          <a:latin typeface="Arial" charset="0"/>
          <a:cs typeface="Lucida Sans Unicode" charset="0"/>
        </a:defRPr>
      </a:lvl9pPr>
    </p:titleStyle>
    <p:bodyStyle>
      <a:lvl1pPr marL="218440" indent="-218440" algn="l" defTabSz="359410" rtl="0" eaLnBrk="0" fontAlgn="base" hangingPunct="0">
        <a:spcBef>
          <a:spcPct val="50000"/>
        </a:spcBef>
        <a:spcAft>
          <a:spcPct val="0"/>
        </a:spcAft>
        <a:buClr>
          <a:srgbClr val="0093D0"/>
        </a:buClr>
        <a:buSzPct val="120000"/>
        <a:buChar char="•"/>
        <a:defRPr sz="2000" b="1">
          <a:solidFill>
            <a:schemeClr val="tx1"/>
          </a:solidFill>
          <a:latin typeface="+mn-lt"/>
          <a:ea typeface="+mn-ea"/>
          <a:cs typeface="+mn-cs"/>
        </a:defRPr>
      </a:lvl1pPr>
      <a:lvl2pPr marL="575310" indent="-213360" algn="l" defTabSz="359410" rtl="0" eaLnBrk="0" fontAlgn="base" hangingPunct="0">
        <a:spcBef>
          <a:spcPct val="20000"/>
        </a:spcBef>
        <a:spcAft>
          <a:spcPct val="0"/>
        </a:spcAft>
        <a:buClr>
          <a:srgbClr val="0093D0"/>
        </a:buClr>
        <a:buSzPct val="80000"/>
        <a:buChar char="o"/>
        <a:defRPr sz="1840">
          <a:solidFill>
            <a:schemeClr val="tx1"/>
          </a:solidFill>
          <a:latin typeface="+mn-lt"/>
          <a:cs typeface="+mn-cs"/>
        </a:defRPr>
      </a:lvl2pPr>
      <a:lvl3pPr marL="863600" indent="-144780" algn="l" defTabSz="359410" rtl="0" eaLnBrk="0" fontAlgn="base" hangingPunct="0">
        <a:spcBef>
          <a:spcPct val="10000"/>
        </a:spcBef>
        <a:spcAft>
          <a:spcPct val="0"/>
        </a:spcAft>
        <a:buClr>
          <a:srgbClr val="0093D0"/>
        </a:buClr>
        <a:buSzPct val="110000"/>
        <a:buFont typeface="Arial" charset="0"/>
        <a:buChar char="-"/>
        <a:defRPr sz="1600">
          <a:solidFill>
            <a:schemeClr val="tx1"/>
          </a:solidFill>
          <a:latin typeface="+mn-lt"/>
          <a:cs typeface="+mn-cs"/>
        </a:defRPr>
      </a:lvl3pPr>
      <a:lvl4pPr marL="1280160" indent="-182880" algn="l" defTabSz="359410" rtl="0" eaLnBrk="0" fontAlgn="base" hangingPunct="0">
        <a:spcBef>
          <a:spcPct val="0"/>
        </a:spcBef>
        <a:spcAft>
          <a:spcPct val="0"/>
        </a:spcAft>
        <a:buClr>
          <a:srgbClr val="000000"/>
        </a:buClr>
        <a:buSzPct val="100000"/>
        <a:buChar char="•"/>
        <a:defRPr sz="1600">
          <a:solidFill>
            <a:schemeClr val="tx1"/>
          </a:solidFill>
          <a:latin typeface="+mn-lt"/>
          <a:cs typeface="+mn-cs"/>
        </a:defRPr>
      </a:lvl4pPr>
      <a:lvl5pPr marL="1645920" indent="-182880" algn="l" defTabSz="359410" rtl="0" eaLnBrk="0" fontAlgn="base" hangingPunct="0">
        <a:spcBef>
          <a:spcPct val="0"/>
        </a:spcBef>
        <a:spcAft>
          <a:spcPct val="0"/>
        </a:spcAft>
        <a:buClr>
          <a:srgbClr val="000000"/>
        </a:buClr>
        <a:buSzPct val="100000"/>
        <a:buChar char="•"/>
        <a:defRPr sz="1600">
          <a:solidFill>
            <a:schemeClr val="tx1"/>
          </a:solidFill>
          <a:latin typeface="+mn-lt"/>
          <a:cs typeface="+mn-cs"/>
        </a:defRPr>
      </a:lvl5pPr>
      <a:lvl6pPr marL="2011680" indent="-182880" algn="l" defTabSz="359410" rtl="0" fontAlgn="base" hangingPunct="0">
        <a:lnSpc>
          <a:spcPct val="93000"/>
        </a:lnSpc>
        <a:spcBef>
          <a:spcPct val="0"/>
        </a:spcBef>
        <a:spcAft>
          <a:spcPts val="230"/>
        </a:spcAft>
        <a:buClr>
          <a:srgbClr val="000000"/>
        </a:buClr>
        <a:buSzPct val="100000"/>
        <a:buFont typeface="Times New Roman" pitchFamily="18" charset="0"/>
        <a:defRPr sz="1600">
          <a:solidFill>
            <a:srgbClr val="FFFFFF"/>
          </a:solidFill>
          <a:latin typeface="+mn-lt"/>
          <a:cs typeface="+mn-cs"/>
        </a:defRPr>
      </a:lvl6pPr>
      <a:lvl7pPr marL="2377440" indent="-182880" algn="l" defTabSz="359410" rtl="0" fontAlgn="base" hangingPunct="0">
        <a:lnSpc>
          <a:spcPct val="93000"/>
        </a:lnSpc>
        <a:spcBef>
          <a:spcPct val="0"/>
        </a:spcBef>
        <a:spcAft>
          <a:spcPts val="230"/>
        </a:spcAft>
        <a:buClr>
          <a:srgbClr val="000000"/>
        </a:buClr>
        <a:buSzPct val="100000"/>
        <a:buFont typeface="Times New Roman" pitchFamily="18" charset="0"/>
        <a:defRPr sz="1600">
          <a:solidFill>
            <a:srgbClr val="FFFFFF"/>
          </a:solidFill>
          <a:latin typeface="+mn-lt"/>
          <a:cs typeface="+mn-cs"/>
        </a:defRPr>
      </a:lvl7pPr>
      <a:lvl8pPr marL="2743200" indent="-182880" algn="l" defTabSz="359410" rtl="0" fontAlgn="base" hangingPunct="0">
        <a:lnSpc>
          <a:spcPct val="93000"/>
        </a:lnSpc>
        <a:spcBef>
          <a:spcPct val="0"/>
        </a:spcBef>
        <a:spcAft>
          <a:spcPts val="230"/>
        </a:spcAft>
        <a:buClr>
          <a:srgbClr val="000000"/>
        </a:buClr>
        <a:buSzPct val="100000"/>
        <a:buFont typeface="Times New Roman" pitchFamily="18" charset="0"/>
        <a:defRPr sz="1600">
          <a:solidFill>
            <a:srgbClr val="FFFFFF"/>
          </a:solidFill>
          <a:latin typeface="+mn-lt"/>
          <a:cs typeface="+mn-cs"/>
        </a:defRPr>
      </a:lvl8pPr>
      <a:lvl9pPr marL="3108960" indent="-182880" algn="l" defTabSz="359410" rtl="0" fontAlgn="base" hangingPunct="0">
        <a:lnSpc>
          <a:spcPct val="93000"/>
        </a:lnSpc>
        <a:spcBef>
          <a:spcPct val="0"/>
        </a:spcBef>
        <a:spcAft>
          <a:spcPts val="230"/>
        </a:spcAft>
        <a:buClr>
          <a:srgbClr val="000000"/>
        </a:buClr>
        <a:buSzPct val="100000"/>
        <a:buFont typeface="Times New Roman" pitchFamily="18" charset="0"/>
        <a:defRPr sz="1600">
          <a:solidFill>
            <a:srgbClr val="FFFFFF"/>
          </a:solidFill>
          <a:latin typeface="+mn-lt"/>
          <a:cs typeface="+mn-cs"/>
        </a:defRPr>
      </a:lvl9pPr>
    </p:bodyStyle>
    <p:otherStyle>
      <a:defPPr>
        <a:defRPr lang="ru-RU"/>
      </a:defPPr>
      <a:lvl1pPr marL="0" algn="l" defTabSz="731520" rtl="0" eaLnBrk="1" latinLnBrk="0" hangingPunct="1">
        <a:defRPr sz="1440" kern="1200">
          <a:solidFill>
            <a:schemeClr val="tx1"/>
          </a:solidFill>
          <a:latin typeface="+mn-lt"/>
          <a:ea typeface="+mn-ea"/>
          <a:cs typeface="+mn-cs"/>
        </a:defRPr>
      </a:lvl1pPr>
      <a:lvl2pPr marL="365760" algn="l" defTabSz="731520" rtl="0" eaLnBrk="1" latinLnBrk="0" hangingPunct="1">
        <a:defRPr sz="1440" kern="1200">
          <a:solidFill>
            <a:schemeClr val="tx1"/>
          </a:solidFill>
          <a:latin typeface="+mn-lt"/>
          <a:ea typeface="+mn-ea"/>
          <a:cs typeface="+mn-cs"/>
        </a:defRPr>
      </a:lvl2pPr>
      <a:lvl3pPr marL="731520" algn="l" defTabSz="731520" rtl="0" eaLnBrk="1" latinLnBrk="0" hangingPunct="1">
        <a:defRPr sz="1440" kern="1200">
          <a:solidFill>
            <a:schemeClr val="tx1"/>
          </a:solidFill>
          <a:latin typeface="+mn-lt"/>
          <a:ea typeface="+mn-ea"/>
          <a:cs typeface="+mn-cs"/>
        </a:defRPr>
      </a:lvl3pPr>
      <a:lvl4pPr marL="1097280" algn="l" defTabSz="731520" rtl="0" eaLnBrk="1" latinLnBrk="0" hangingPunct="1">
        <a:defRPr sz="1440" kern="1200">
          <a:solidFill>
            <a:schemeClr val="tx1"/>
          </a:solidFill>
          <a:latin typeface="+mn-lt"/>
          <a:ea typeface="+mn-ea"/>
          <a:cs typeface="+mn-cs"/>
        </a:defRPr>
      </a:lvl4pPr>
      <a:lvl5pPr marL="1463040" algn="l" defTabSz="731520" rtl="0" eaLnBrk="1" latinLnBrk="0" hangingPunct="1">
        <a:defRPr sz="1440" kern="1200">
          <a:solidFill>
            <a:schemeClr val="tx1"/>
          </a:solidFill>
          <a:latin typeface="+mn-lt"/>
          <a:ea typeface="+mn-ea"/>
          <a:cs typeface="+mn-cs"/>
        </a:defRPr>
      </a:lvl5pPr>
      <a:lvl6pPr marL="1828800" algn="l" defTabSz="731520" rtl="0" eaLnBrk="1" latinLnBrk="0" hangingPunct="1">
        <a:defRPr sz="1440" kern="1200">
          <a:solidFill>
            <a:schemeClr val="tx1"/>
          </a:solidFill>
          <a:latin typeface="+mn-lt"/>
          <a:ea typeface="+mn-ea"/>
          <a:cs typeface="+mn-cs"/>
        </a:defRPr>
      </a:lvl6pPr>
      <a:lvl7pPr marL="2194560" algn="l" defTabSz="731520" rtl="0" eaLnBrk="1" latinLnBrk="0" hangingPunct="1">
        <a:defRPr sz="1440" kern="1200">
          <a:solidFill>
            <a:schemeClr val="tx1"/>
          </a:solidFill>
          <a:latin typeface="+mn-lt"/>
          <a:ea typeface="+mn-ea"/>
          <a:cs typeface="+mn-cs"/>
        </a:defRPr>
      </a:lvl7pPr>
      <a:lvl8pPr marL="2560320" algn="l" defTabSz="731520" rtl="0" eaLnBrk="1" latinLnBrk="0" hangingPunct="1">
        <a:defRPr sz="1440" kern="1200">
          <a:solidFill>
            <a:schemeClr val="tx1"/>
          </a:solidFill>
          <a:latin typeface="+mn-lt"/>
          <a:ea typeface="+mn-ea"/>
          <a:cs typeface="+mn-cs"/>
        </a:defRPr>
      </a:lvl8pPr>
      <a:lvl9pPr marL="2926080" algn="l" defTabSz="731520" rtl="0" eaLnBrk="1" latinLnBrk="0" hangingPunct="1">
        <a:defRPr sz="14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 Box 2"/>
          <p:cNvSpPr txBox="1">
            <a:spLocks noChangeArrowheads="1"/>
          </p:cNvSpPr>
          <p:nvPr/>
        </p:nvSpPr>
        <p:spPr bwMode="auto">
          <a:xfrm>
            <a:off x="1276400" y="2277359"/>
            <a:ext cx="6984776" cy="1584176"/>
          </a:xfrm>
          <a:prstGeom prst="rect">
            <a:avLst/>
          </a:prstGeom>
          <a:noFill/>
          <a:ln w="9525">
            <a:noFill/>
            <a:round/>
            <a:headEnd/>
            <a:tailEnd/>
          </a:ln>
        </p:spPr>
        <p:txBody>
          <a:bodyPr lIns="90000" tIns="176670" rIns="90000" bIns="45000"/>
          <a:lstStyle/>
          <a:p>
            <a:pPr algn="ctr">
              <a:lnSpc>
                <a:spcPct val="100000"/>
              </a:lnSpc>
              <a:tabLst>
                <a:tab pos="339725" algn="l"/>
                <a:tab pos="6515100" algn="l"/>
              </a:tabLst>
            </a:pPr>
            <a:r>
              <a:rPr lang="en-GB" sz="3200" dirty="0">
                <a:solidFill>
                  <a:srgbClr val="0093D0"/>
                </a:solidFill>
                <a:latin typeface="Candara" pitchFamily="32" charset="0"/>
              </a:rPr>
              <a:t>Quality Risk Management, ICH Q9(R1)</a:t>
            </a:r>
          </a:p>
          <a:p>
            <a:pPr algn="ctr">
              <a:lnSpc>
                <a:spcPct val="100000"/>
              </a:lnSpc>
              <a:tabLst>
                <a:tab pos="339725" algn="l"/>
                <a:tab pos="6515100" algn="l"/>
              </a:tabLst>
            </a:pPr>
            <a:endParaRPr lang="en-GB" sz="3200" dirty="0">
              <a:solidFill>
                <a:srgbClr val="0093D0"/>
              </a:solidFill>
              <a:latin typeface="Candara" pitchFamily="32" charset="0"/>
            </a:endParaRPr>
          </a:p>
          <a:p>
            <a:pPr algn="ctr">
              <a:lnSpc>
                <a:spcPct val="100000"/>
              </a:lnSpc>
              <a:tabLst>
                <a:tab pos="339725" algn="l"/>
                <a:tab pos="6515100" algn="l"/>
              </a:tabLst>
            </a:pPr>
            <a:r>
              <a:rPr lang="en-GB" sz="3200" dirty="0">
                <a:solidFill>
                  <a:srgbClr val="0093D0"/>
                </a:solidFill>
                <a:latin typeface="Candara" pitchFamily="32" charset="0"/>
              </a:rPr>
              <a:t>Training Slides  </a:t>
            </a:r>
          </a:p>
        </p:txBody>
      </p:sp>
      <p:sp>
        <p:nvSpPr>
          <p:cNvPr id="5124" name="Text Box 3"/>
          <p:cNvSpPr txBox="1">
            <a:spLocks noChangeArrowheads="1"/>
          </p:cNvSpPr>
          <p:nvPr/>
        </p:nvSpPr>
        <p:spPr bwMode="auto">
          <a:xfrm>
            <a:off x="590265" y="4141676"/>
            <a:ext cx="8573069" cy="699023"/>
          </a:xfrm>
          <a:prstGeom prst="rect">
            <a:avLst/>
          </a:prstGeom>
          <a:noFill/>
          <a:ln w="9525">
            <a:noFill/>
            <a:round/>
            <a:headEnd/>
            <a:tailEnd/>
          </a:ln>
        </p:spPr>
        <p:txBody>
          <a:bodyPr lIns="90000" tIns="45000" rIns="90000" bIns="45000"/>
          <a:lstStyle/>
          <a:p>
            <a:pPr marR="0" lvl="0" algn="ctr">
              <a:lnSpc>
                <a:spcPct val="105000"/>
              </a:lnSpc>
              <a:spcBef>
                <a:spcPts val="0"/>
              </a:spcBef>
              <a:spcAft>
                <a:spcPts val="0"/>
              </a:spcAft>
            </a:pPr>
            <a:r>
              <a:rPr lang="en-CA" sz="3400" dirty="0">
                <a:solidFill>
                  <a:srgbClr val="FF0000"/>
                </a:solidFill>
                <a:latin typeface="Candara" pitchFamily="32" charset="0"/>
              </a:rPr>
              <a:t>Risk Review</a:t>
            </a:r>
            <a:endParaRPr lang="ru-RU" sz="3400" dirty="0">
              <a:solidFill>
                <a:srgbClr val="FF0000"/>
              </a:solidFill>
              <a:latin typeface="Candara" pitchFamily="32" charset="0"/>
            </a:endParaRPr>
          </a:p>
        </p:txBody>
      </p:sp>
      <p:sp>
        <p:nvSpPr>
          <p:cNvPr id="10" name="TextBox 9"/>
          <p:cNvSpPr txBox="1"/>
          <p:nvPr/>
        </p:nvSpPr>
        <p:spPr>
          <a:xfrm>
            <a:off x="2019299" y="6681936"/>
            <a:ext cx="5715000" cy="436563"/>
          </a:xfrm>
          <a:prstGeom prst="rect">
            <a:avLst/>
          </a:prstGeom>
          <a:noFill/>
        </p:spPr>
        <p:txBody>
          <a:bodyPr>
            <a:spAutoFit/>
          </a:bodyPr>
          <a:lstStyle/>
          <a:p>
            <a:pPr algn="ctr">
              <a:defRPr/>
            </a:pPr>
            <a:r>
              <a:rPr lang="en-US" sz="1200" b="0" dirty="0">
                <a:solidFill>
                  <a:schemeClr val="bg2">
                    <a:lumMod val="75000"/>
                  </a:schemeClr>
                </a:solidFill>
                <a:latin typeface="Candara" pitchFamily="34" charset="0"/>
              </a:rPr>
              <a:t>International Council for Harmonisation of Technical Requirements</a:t>
            </a:r>
          </a:p>
          <a:p>
            <a:pPr algn="ctr">
              <a:defRPr/>
            </a:pPr>
            <a:r>
              <a:rPr lang="en-US" sz="1200" b="0" dirty="0">
                <a:solidFill>
                  <a:schemeClr val="bg2">
                    <a:lumMod val="75000"/>
                  </a:schemeClr>
                </a:solidFill>
                <a:latin typeface="Candara" pitchFamily="34" charset="0"/>
              </a:rPr>
              <a:t>for Pharmaceuticals for Human Use</a:t>
            </a:r>
            <a:endParaRPr lang="ru-RU" sz="1200" b="0" dirty="0">
              <a:solidFill>
                <a:schemeClr val="bg2">
                  <a:lumMod val="75000"/>
                </a:schemeClr>
              </a:solidFill>
              <a:latin typeface="Candara" pitchFamily="34" charset="0"/>
            </a:endParaRPr>
          </a:p>
        </p:txBody>
      </p:sp>
    </p:spTree>
  </p:cSld>
  <p:clrMapOvr>
    <a:masterClrMapping/>
  </p:clrMapOvr>
  <p:transition spd="med">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979865" y="345232"/>
            <a:ext cx="7793479" cy="768085"/>
          </a:xfrm>
        </p:spPr>
        <p:txBody>
          <a:bodyPr/>
          <a:lstStyle/>
          <a:p>
            <a:r>
              <a:rPr lang="en-US" sz="2600" dirty="0"/>
              <a:t>Risk Review &amp; Continuous Improvement </a:t>
            </a:r>
            <a:br>
              <a:rPr lang="en-US" sz="2600" dirty="0"/>
            </a:br>
            <a:r>
              <a:rPr lang="en-US" sz="2600" dirty="0"/>
              <a:t>– in Risk Control</a:t>
            </a:r>
          </a:p>
        </p:txBody>
      </p:sp>
      <p:sp>
        <p:nvSpPr>
          <p:cNvPr id="9" name="Content Placeholder 1">
            <a:extLst>
              <a:ext uri="{FF2B5EF4-FFF2-40B4-BE49-F238E27FC236}">
                <a16:creationId xmlns:a16="http://schemas.microsoft.com/office/drawing/2014/main" id="{0265C6C2-BCA8-49AA-B5A3-1B77A4E5B2C2}"/>
              </a:ext>
            </a:extLst>
          </p:cNvPr>
          <p:cNvSpPr txBox="1">
            <a:spLocks/>
          </p:cNvSpPr>
          <p:nvPr/>
        </p:nvSpPr>
        <p:spPr bwMode="auto">
          <a:xfrm>
            <a:off x="379021" y="1674499"/>
            <a:ext cx="8890267" cy="4608512"/>
          </a:xfrm>
          <a:prstGeom prst="rect">
            <a:avLst/>
          </a:prstGeom>
          <a:noFill/>
          <a:ln w="9525">
            <a:noFill/>
            <a:round/>
            <a:headEnd/>
            <a:tailEnd/>
          </a:ln>
        </p:spPr>
        <p:txBody>
          <a:bodyPr vert="horz" wrap="square" lIns="0" tIns="28224" rIns="0" bIns="0" numCol="1" anchor="t" anchorCtr="0" compatLnSpc="1">
            <a:prstTxWarp prst="textNoShape">
              <a:avLst/>
            </a:prstTxWarp>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tx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a:lstStyle>
          <a:p>
            <a:pPr marL="0" indent="0" algn="just">
              <a:lnSpc>
                <a:spcPct val="90000"/>
              </a:lnSpc>
              <a:buNone/>
            </a:pPr>
            <a:r>
              <a:rPr lang="en-GB" altLang="ja-JP" sz="2000" dirty="0">
                <a:solidFill>
                  <a:srgbClr val="002060"/>
                </a:solidFill>
                <a:latin typeface="Arial"/>
                <a:ea typeface="Arial" charset="0"/>
                <a:cs typeface="Arial"/>
              </a:rPr>
              <a:t>Risk review is also important with regard to risk control:</a:t>
            </a:r>
          </a:p>
          <a:p>
            <a:pPr marL="487680" indent="-487680" algn="just">
              <a:lnSpc>
                <a:spcPct val="90000"/>
              </a:lnSpc>
            </a:pPr>
            <a:r>
              <a:rPr lang="en-GB" altLang="ja-JP" sz="2000" b="0" dirty="0">
                <a:latin typeface="Arial"/>
                <a:ea typeface="Arial" charset="0"/>
                <a:cs typeface="Arial"/>
              </a:rPr>
              <a:t>With the passage of time and the knowledge and experience gained about a process since an earlier risk assessment, Risk Review presents an opportunity to consider whether any risk controls that were implemented following the earlier Risk Assessment did actually deliver the level of risk reduction that was anticipated.</a:t>
            </a:r>
          </a:p>
          <a:p>
            <a:pPr marL="487680" indent="-487680" algn="just">
              <a:lnSpc>
                <a:spcPct val="90000"/>
              </a:lnSpc>
            </a:pPr>
            <a:r>
              <a:rPr lang="en-GB" altLang="ja-JP" sz="2000" b="0" dirty="0">
                <a:latin typeface="Arial"/>
                <a:ea typeface="Arial" charset="0"/>
                <a:cs typeface="Arial"/>
              </a:rPr>
              <a:t>The performance and effectiveness of risk controls is important to check.</a:t>
            </a:r>
          </a:p>
          <a:p>
            <a:pPr marL="487680" indent="-487680" algn="just">
              <a:lnSpc>
                <a:spcPct val="90000"/>
              </a:lnSpc>
            </a:pPr>
            <a:r>
              <a:rPr lang="en-GB" altLang="ja-JP" sz="2000" b="0" dirty="0">
                <a:latin typeface="Arial"/>
                <a:ea typeface="Arial" charset="0"/>
                <a:cs typeface="Arial"/>
              </a:rPr>
              <a:t>In this regard, Risk Review enables one to revisit (and potentially improve upon) the risk estimates that were previously assigned to hazards or failure modes on the basis of risk controls.</a:t>
            </a:r>
          </a:p>
        </p:txBody>
      </p:sp>
    </p:spTree>
    <p:extLst>
      <p:ext uri="{BB962C8B-B14F-4D97-AF65-F5344CB8AC3E}">
        <p14:creationId xmlns:p14="http://schemas.microsoft.com/office/powerpoint/2010/main" val="37382816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960121" y="345232"/>
            <a:ext cx="7793479" cy="768085"/>
          </a:xfrm>
        </p:spPr>
        <p:txBody>
          <a:bodyPr/>
          <a:lstStyle/>
          <a:p>
            <a:r>
              <a:rPr lang="en-US" sz="2600" dirty="0"/>
              <a:t>Risk Review &amp; Continuous Improvement    </a:t>
            </a:r>
            <a:br>
              <a:rPr lang="en-US" sz="2600" dirty="0"/>
            </a:br>
            <a:r>
              <a:rPr lang="en-US" sz="2600" dirty="0"/>
              <a:t>- in Hazard Identification</a:t>
            </a:r>
          </a:p>
        </p:txBody>
      </p:sp>
      <p:sp>
        <p:nvSpPr>
          <p:cNvPr id="8" name="Content Placeholder 1">
            <a:extLst>
              <a:ext uri="{FF2B5EF4-FFF2-40B4-BE49-F238E27FC236}">
                <a16:creationId xmlns:a16="http://schemas.microsoft.com/office/drawing/2014/main" id="{792FC95A-B809-4353-8D88-3162CDFFCF7A}"/>
              </a:ext>
            </a:extLst>
          </p:cNvPr>
          <p:cNvSpPr txBox="1">
            <a:spLocks/>
          </p:cNvSpPr>
          <p:nvPr/>
        </p:nvSpPr>
        <p:spPr bwMode="auto">
          <a:xfrm>
            <a:off x="268289" y="1353344"/>
            <a:ext cx="6984775" cy="5837448"/>
          </a:xfrm>
          <a:prstGeom prst="rect">
            <a:avLst/>
          </a:prstGeom>
          <a:noFill/>
          <a:ln w="9525">
            <a:noFill/>
            <a:round/>
            <a:headEnd/>
            <a:tailEnd/>
          </a:ln>
        </p:spPr>
        <p:txBody>
          <a:bodyPr vert="horz" wrap="square" lIns="0" tIns="28224" rIns="0" bIns="0" numCol="1" anchor="t" anchorCtr="0" compatLnSpc="1">
            <a:prstTxWarp prst="textNoShape">
              <a:avLst/>
            </a:prstTxWarp>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tx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a:lstStyle>
          <a:p>
            <a:pPr marL="0" indent="0">
              <a:lnSpc>
                <a:spcPct val="90000"/>
              </a:lnSpc>
              <a:buNone/>
            </a:pPr>
            <a:r>
              <a:rPr lang="en-GB" altLang="ja-JP" sz="1600" dirty="0">
                <a:solidFill>
                  <a:srgbClr val="002060"/>
                </a:solidFill>
                <a:latin typeface="Arial" charset="0"/>
                <a:ea typeface="Arial" charset="0"/>
                <a:cs typeface="Arial" charset="0"/>
              </a:rPr>
              <a:t>Risk review is particularly important with regard to understanding    what hazards exist:</a:t>
            </a:r>
          </a:p>
          <a:p>
            <a:pPr algn="just">
              <a:lnSpc>
                <a:spcPct val="90000"/>
              </a:lnSpc>
            </a:pPr>
            <a:r>
              <a:rPr lang="en-GB" altLang="ja-JP" sz="1600" b="0" dirty="0">
                <a:latin typeface="Arial" charset="0"/>
                <a:ea typeface="Arial" charset="0"/>
                <a:cs typeface="Arial" charset="0"/>
              </a:rPr>
              <a:t>It provides an opportunity to review the hazards that were considered during an earlier Risk Assessment exercise given the passage of time since then.</a:t>
            </a:r>
          </a:p>
          <a:p>
            <a:pPr algn="just">
              <a:lnSpc>
                <a:spcPct val="90000"/>
              </a:lnSpc>
            </a:pPr>
            <a:r>
              <a:rPr lang="en-GB" altLang="ja-JP" sz="1600" b="0" dirty="0">
                <a:latin typeface="Arial" charset="0"/>
                <a:ea typeface="Arial" charset="0"/>
                <a:cs typeface="Arial" charset="0"/>
              </a:rPr>
              <a:t>It allows one to determine how relevant those hazards still are, and whether any new hazards, not considered last time, should now be considered and risk assessed.</a:t>
            </a:r>
          </a:p>
          <a:p>
            <a:pPr lvl="1" algn="just">
              <a:lnSpc>
                <a:spcPct val="90000"/>
              </a:lnSpc>
            </a:pPr>
            <a:r>
              <a:rPr lang="en-GB" altLang="ja-JP" sz="1600" b="0" dirty="0">
                <a:latin typeface="Arial" charset="0"/>
                <a:ea typeface="Arial" charset="0"/>
                <a:cs typeface="Arial" charset="0"/>
              </a:rPr>
              <a:t>If the earlier Risk Assessment exercise was performed on a new process, there may have been very little data to draw upon when identifying potential hazards and when assessing their risks.</a:t>
            </a:r>
          </a:p>
          <a:p>
            <a:pPr lvl="1" algn="just">
              <a:lnSpc>
                <a:spcPct val="90000"/>
              </a:lnSpc>
            </a:pPr>
            <a:r>
              <a:rPr lang="en-GB" altLang="ja-JP" sz="1600" b="0" dirty="0">
                <a:latin typeface="Arial" charset="0"/>
                <a:ea typeface="Arial" charset="0"/>
                <a:cs typeface="Arial" charset="0"/>
              </a:rPr>
              <a:t>The passage of time may allow such data to be compiled and reviewed, so that better risk-based decisions can </a:t>
            </a:r>
            <a:r>
              <a:rPr lang="en-GB" altLang="ja-JP" sz="1600" b="0" dirty="0">
                <a:solidFill>
                  <a:schemeClr val="tx1"/>
                </a:solidFill>
                <a:latin typeface="Arial" charset="0"/>
                <a:ea typeface="Arial" charset="0"/>
                <a:cs typeface="Arial" charset="0"/>
              </a:rPr>
              <a:t>be made in relation to hazards and their related risks.</a:t>
            </a:r>
          </a:p>
          <a:p>
            <a:pPr lvl="1" algn="just">
              <a:lnSpc>
                <a:spcPct val="90000"/>
              </a:lnSpc>
            </a:pPr>
            <a:r>
              <a:rPr lang="en-GB" altLang="ja-JP" sz="1600" b="0" dirty="0">
                <a:solidFill>
                  <a:schemeClr val="tx1"/>
                </a:solidFill>
                <a:latin typeface="Arial" charset="0"/>
                <a:ea typeface="Arial" charset="0"/>
                <a:cs typeface="Arial" charset="0"/>
              </a:rPr>
              <a:t>For example, new hazards may come to light as a result of deviation issues, near miss incidents, and marketplace complaints.</a:t>
            </a:r>
          </a:p>
          <a:p>
            <a:pPr lvl="1" algn="just">
              <a:lnSpc>
                <a:spcPct val="90000"/>
              </a:lnSpc>
            </a:pPr>
            <a:r>
              <a:rPr lang="en-GB" altLang="ja-JP" sz="1600" b="0" dirty="0">
                <a:latin typeface="Arial" charset="0"/>
                <a:ea typeface="Arial" charset="0"/>
                <a:cs typeface="Arial" charset="0"/>
              </a:rPr>
              <a:t>Such new knowledge about hazards represents improved process understanding.</a:t>
            </a:r>
          </a:p>
          <a:p>
            <a:pPr lvl="1" algn="just">
              <a:lnSpc>
                <a:spcPct val="90000"/>
              </a:lnSpc>
            </a:pPr>
            <a:r>
              <a:rPr lang="en-GB" altLang="ja-JP" sz="1600" b="0" dirty="0">
                <a:latin typeface="Arial" charset="0"/>
                <a:ea typeface="Arial" charset="0"/>
                <a:cs typeface="Arial" charset="0"/>
              </a:rPr>
              <a:t>In this way, Risk Review contributes to ensuring the effectiveness of the Pharmaceutical Quality System (PQS) in line with ICH Q10, because it enables any risks associated with hazards to be managed more effectively, taking current knowledge about hazards into account.</a:t>
            </a:r>
          </a:p>
          <a:p>
            <a:pPr lvl="1">
              <a:lnSpc>
                <a:spcPct val="90000"/>
              </a:lnSpc>
            </a:pPr>
            <a:endParaRPr lang="en-GB" altLang="ja-JP" sz="1600" dirty="0">
              <a:latin typeface="Arial" charset="0"/>
              <a:ea typeface="Arial" charset="0"/>
              <a:cs typeface="Arial" charset="0"/>
            </a:endParaRPr>
          </a:p>
          <a:p>
            <a:pPr lvl="1">
              <a:lnSpc>
                <a:spcPct val="90000"/>
              </a:lnSpc>
            </a:pPr>
            <a:endParaRPr lang="en-GB" altLang="ja-JP" sz="1600" dirty="0">
              <a:latin typeface="Arial" charset="0"/>
              <a:ea typeface="Arial" charset="0"/>
              <a:cs typeface="Arial" charset="0"/>
            </a:endParaRPr>
          </a:p>
        </p:txBody>
      </p:sp>
      <p:pic>
        <p:nvPicPr>
          <p:cNvPr id="3" name="Picture 3" descr="Logo, icon&#10;&#10;Description automatically generated">
            <a:extLst>
              <a:ext uri="{FF2B5EF4-FFF2-40B4-BE49-F238E27FC236}">
                <a16:creationId xmlns:a16="http://schemas.microsoft.com/office/drawing/2014/main" id="{05CE375D-D44E-A053-B168-6AC19E97270E}"/>
              </a:ext>
            </a:extLst>
          </p:cNvPr>
          <p:cNvPicPr>
            <a:picLocks noChangeAspect="1"/>
          </p:cNvPicPr>
          <p:nvPr/>
        </p:nvPicPr>
        <p:blipFill>
          <a:blip r:embed="rId3"/>
          <a:stretch>
            <a:fillRect/>
          </a:stretch>
        </p:blipFill>
        <p:spPr>
          <a:xfrm>
            <a:off x="7757120" y="2289448"/>
            <a:ext cx="1315607" cy="1691893"/>
          </a:xfrm>
          <a:prstGeom prst="rect">
            <a:avLst/>
          </a:prstGeom>
        </p:spPr>
      </p:pic>
      <p:pic>
        <p:nvPicPr>
          <p:cNvPr id="4" name="Picture 3" descr="Logo, icon&#10;&#10;Description automatically generated">
            <a:extLst>
              <a:ext uri="{FF2B5EF4-FFF2-40B4-BE49-F238E27FC236}">
                <a16:creationId xmlns:a16="http://schemas.microsoft.com/office/drawing/2014/main" id="{599E592D-8F4B-38B1-FB4B-AF6BDA61A609}"/>
              </a:ext>
            </a:extLst>
          </p:cNvPr>
          <p:cNvPicPr>
            <a:picLocks noChangeAspect="1"/>
          </p:cNvPicPr>
          <p:nvPr/>
        </p:nvPicPr>
        <p:blipFill>
          <a:blip r:embed="rId3"/>
          <a:stretch>
            <a:fillRect/>
          </a:stretch>
        </p:blipFill>
        <p:spPr>
          <a:xfrm>
            <a:off x="7757120" y="3801616"/>
            <a:ext cx="1315607" cy="1691893"/>
          </a:xfrm>
          <a:prstGeom prst="rect">
            <a:avLst/>
          </a:prstGeom>
        </p:spPr>
      </p:pic>
      <p:pic>
        <p:nvPicPr>
          <p:cNvPr id="5" name="Picture 4" descr="Logo, icon&#10;&#10;Description automatically generated">
            <a:extLst>
              <a:ext uri="{FF2B5EF4-FFF2-40B4-BE49-F238E27FC236}">
                <a16:creationId xmlns:a16="http://schemas.microsoft.com/office/drawing/2014/main" id="{6774BC24-E792-7A53-2EFC-89906D9A52C6}"/>
              </a:ext>
            </a:extLst>
          </p:cNvPr>
          <p:cNvPicPr>
            <a:picLocks noChangeAspect="1"/>
          </p:cNvPicPr>
          <p:nvPr/>
        </p:nvPicPr>
        <p:blipFill>
          <a:blip r:embed="rId3"/>
          <a:stretch>
            <a:fillRect/>
          </a:stretch>
        </p:blipFill>
        <p:spPr>
          <a:xfrm>
            <a:off x="7757120" y="5278075"/>
            <a:ext cx="1315607" cy="1691893"/>
          </a:xfrm>
          <a:prstGeom prst="rect">
            <a:avLst/>
          </a:prstGeom>
        </p:spPr>
      </p:pic>
    </p:spTree>
    <p:extLst>
      <p:ext uri="{BB962C8B-B14F-4D97-AF65-F5344CB8AC3E}">
        <p14:creationId xmlns:p14="http://schemas.microsoft.com/office/powerpoint/2010/main" val="11932026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0E9AB9-2DE9-4D9B-998A-96C3201C3376}"/>
              </a:ext>
            </a:extLst>
          </p:cNvPr>
          <p:cNvSpPr>
            <a:spLocks noGrp="1"/>
          </p:cNvSpPr>
          <p:nvPr>
            <p:ph type="title"/>
          </p:nvPr>
        </p:nvSpPr>
        <p:spPr>
          <a:xfrm>
            <a:off x="3004592" y="430744"/>
            <a:ext cx="5895749" cy="638965"/>
          </a:xfrm>
        </p:spPr>
        <p:txBody>
          <a:bodyPr/>
          <a:lstStyle/>
          <a:p>
            <a:r>
              <a:rPr lang="da-DK" sz="2600" dirty="0" err="1"/>
              <a:t>Managing</a:t>
            </a:r>
            <a:r>
              <a:rPr lang="da-DK" sz="2600" dirty="0"/>
              <a:t> Knowledge via Risk Review </a:t>
            </a:r>
          </a:p>
        </p:txBody>
      </p:sp>
      <p:sp>
        <p:nvSpPr>
          <p:cNvPr id="3" name="Content Placeholder 2">
            <a:extLst>
              <a:ext uri="{FF2B5EF4-FFF2-40B4-BE49-F238E27FC236}">
                <a16:creationId xmlns:a16="http://schemas.microsoft.com/office/drawing/2014/main" id="{ADA7B214-E59E-43F2-AB28-6EFE3D636406}"/>
              </a:ext>
            </a:extLst>
          </p:cNvPr>
          <p:cNvSpPr>
            <a:spLocks noGrp="1"/>
          </p:cNvSpPr>
          <p:nvPr>
            <p:ph idx="1"/>
          </p:nvPr>
        </p:nvSpPr>
        <p:spPr>
          <a:xfrm>
            <a:off x="412304" y="1452476"/>
            <a:ext cx="8640960" cy="5445484"/>
          </a:xfrm>
        </p:spPr>
        <p:txBody>
          <a:bodyPr/>
          <a:lstStyle/>
          <a:p>
            <a:pPr marL="0" indent="0" algn="just">
              <a:buNone/>
            </a:pPr>
            <a:r>
              <a:rPr lang="da-DK" sz="1600" kern="1200" dirty="0" err="1">
                <a:solidFill>
                  <a:srgbClr val="002060"/>
                </a:solidFill>
                <a:latin typeface="Arial" charset="0"/>
                <a:cs typeface="Arial" charset="0"/>
              </a:rPr>
              <a:t>Question</a:t>
            </a:r>
            <a:r>
              <a:rPr lang="da-DK" sz="1600" kern="1200" dirty="0">
                <a:solidFill>
                  <a:srgbClr val="002060"/>
                </a:solidFill>
                <a:latin typeface="Arial" charset="0"/>
                <a:cs typeface="Arial" charset="0"/>
              </a:rPr>
              <a:t>:</a:t>
            </a:r>
          </a:p>
          <a:p>
            <a:pPr algn="just"/>
            <a:r>
              <a:rPr lang="en-US" sz="1600" b="0" dirty="0"/>
              <a:t>Do you always need to plan risk review activities for a specific quality risk management process?</a:t>
            </a:r>
          </a:p>
          <a:p>
            <a:pPr algn="just"/>
            <a:endParaRPr lang="da-DK" sz="800" b="0" dirty="0"/>
          </a:p>
          <a:p>
            <a:pPr marL="0" indent="0" algn="just">
              <a:buNone/>
            </a:pPr>
            <a:r>
              <a:rPr lang="da-DK" sz="1600" kern="1200" dirty="0" err="1">
                <a:solidFill>
                  <a:srgbClr val="002060"/>
                </a:solidFill>
                <a:latin typeface="Arial" charset="0"/>
                <a:cs typeface="Arial" charset="0"/>
              </a:rPr>
              <a:t>Answer</a:t>
            </a:r>
            <a:r>
              <a:rPr lang="da-DK" sz="1600" kern="1200" dirty="0">
                <a:solidFill>
                  <a:srgbClr val="002060"/>
                </a:solidFill>
                <a:latin typeface="Arial" charset="0"/>
                <a:cs typeface="Arial" charset="0"/>
              </a:rPr>
              <a:t>:</a:t>
            </a:r>
          </a:p>
          <a:p>
            <a:pPr algn="just"/>
            <a:r>
              <a:rPr lang="en-US" sz="1600" b="0" dirty="0"/>
              <a:t>No. Risk Review is used to react to new knowledge pertaining to quality risks and maintain the decisions and documentation of quality risk management activities to reflect current knowledge. This is relevant where the original quality risk management decision(s) may need to be changed based on new knowledge.</a:t>
            </a:r>
          </a:p>
          <a:p>
            <a:pPr algn="just"/>
            <a:r>
              <a:rPr lang="en-US" sz="1600" b="0" dirty="0"/>
              <a:t>Some quality risk management processes can be considered single events, where the relevant knowledge is fed into, or results in, a revision of other risk assessments, where the knowledge is kept up to date for future use.  </a:t>
            </a:r>
          </a:p>
          <a:p>
            <a:pPr algn="just"/>
            <a:r>
              <a:rPr lang="en-US" sz="1600" b="0" dirty="0"/>
              <a:t>Change controls and deviation investigations are examples that can be such single event quality risk management processes, and these usually have a review element built into them (e.g., a change effectiveness check, or a CAPA effectiveness check), to ensure that the risks presented by the change or the deviation were adequately managed and, if new knowledge was captured, that it was fed into relevant systems where it should be maintained.  </a:t>
            </a:r>
          </a:p>
          <a:p>
            <a:pPr algn="just"/>
            <a:r>
              <a:rPr lang="en-US" sz="1600" b="0" dirty="0"/>
              <a:t>Such single events may not need a separate Risk Review.</a:t>
            </a:r>
          </a:p>
        </p:txBody>
      </p:sp>
    </p:spTree>
    <p:extLst>
      <p:ext uri="{BB962C8B-B14F-4D97-AF65-F5344CB8AC3E}">
        <p14:creationId xmlns:p14="http://schemas.microsoft.com/office/powerpoint/2010/main" val="4040973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932584" y="417240"/>
            <a:ext cx="4481111" cy="768085"/>
          </a:xfrm>
        </p:spPr>
        <p:txBody>
          <a:bodyPr/>
          <a:lstStyle/>
          <a:p>
            <a:r>
              <a:rPr lang="en-US" sz="2600" dirty="0"/>
              <a:t>Planning Risk Review activities</a:t>
            </a:r>
          </a:p>
        </p:txBody>
      </p:sp>
      <p:sp>
        <p:nvSpPr>
          <p:cNvPr id="3" name="Inhaltsplatzhalter 2"/>
          <p:cNvSpPr>
            <a:spLocks noGrp="1"/>
          </p:cNvSpPr>
          <p:nvPr>
            <p:ph idx="1"/>
          </p:nvPr>
        </p:nvSpPr>
        <p:spPr>
          <a:xfrm>
            <a:off x="376300" y="1353344"/>
            <a:ext cx="8748972" cy="5688632"/>
          </a:xfrm>
        </p:spPr>
        <p:txBody>
          <a:bodyPr/>
          <a:lstStyle/>
          <a:p>
            <a:pPr marL="0" indent="0" algn="just">
              <a:lnSpc>
                <a:spcPct val="90000"/>
              </a:lnSpc>
              <a:buNone/>
            </a:pPr>
            <a:r>
              <a:rPr lang="en-GB" altLang="ja-JP" sz="1600" dirty="0">
                <a:solidFill>
                  <a:srgbClr val="002060"/>
                </a:solidFill>
                <a:latin typeface="Arial"/>
                <a:ea typeface="Arial" charset="0"/>
                <a:cs typeface="Arial"/>
              </a:rPr>
              <a:t>It is useful to plan for Risk Review activities using a two-stage approach:</a:t>
            </a:r>
          </a:p>
          <a:p>
            <a:pPr marL="0" indent="0" algn="just">
              <a:lnSpc>
                <a:spcPct val="90000"/>
              </a:lnSpc>
              <a:buNone/>
            </a:pPr>
            <a:endParaRPr lang="en-GB" altLang="ja-JP" sz="800" dirty="0">
              <a:solidFill>
                <a:srgbClr val="002060"/>
              </a:solidFill>
              <a:latin typeface="Arial"/>
              <a:ea typeface="Arial" charset="0"/>
              <a:cs typeface="Arial"/>
            </a:endParaRPr>
          </a:p>
          <a:p>
            <a:pPr marL="487680" indent="-487680" algn="just">
              <a:lnSpc>
                <a:spcPct val="90000"/>
              </a:lnSpc>
            </a:pPr>
            <a:r>
              <a:rPr lang="en-US" sz="1600" dirty="0">
                <a:latin typeface="Arial"/>
                <a:cs typeface="Arial"/>
              </a:rPr>
              <a:t>Stage 1: Plan for Risk Review as part of the outputs/results of the QRM process.  Considerations here could include:</a:t>
            </a:r>
          </a:p>
          <a:p>
            <a:pPr lvl="2" algn="just"/>
            <a:r>
              <a:rPr lang="en-US" sz="1600" dirty="0">
                <a:latin typeface="Arial"/>
                <a:cs typeface="Arial"/>
              </a:rPr>
              <a:t>Whether a Risk Review exercise needs to be performed on the process/item/area that was risk assessed.</a:t>
            </a:r>
          </a:p>
          <a:p>
            <a:pPr lvl="2" algn="just"/>
            <a:r>
              <a:rPr lang="en-US" sz="1600" dirty="0">
                <a:latin typeface="Arial"/>
                <a:cs typeface="Arial"/>
              </a:rPr>
              <a:t>Whether any specific things should be reviewed during the Risk Review – e.g., the probability of occurrence of hazard X, or, the level of detection that a particular control has in relation to Risk Y, or, the degree of risk reduction that Control Z provided following its implementation.</a:t>
            </a:r>
          </a:p>
          <a:p>
            <a:pPr lvl="2" algn="just"/>
            <a:r>
              <a:rPr lang="en-US" sz="1600" dirty="0">
                <a:latin typeface="Arial"/>
                <a:cs typeface="Arial"/>
              </a:rPr>
              <a:t>Whether any assumptions were made during the risk assessment – this is so that the validity of those assumptions can be checked during Risk Review.</a:t>
            </a:r>
          </a:p>
          <a:p>
            <a:pPr lvl="2" algn="just"/>
            <a:r>
              <a:rPr lang="en-US" sz="1600" dirty="0">
                <a:latin typeface="Arial"/>
                <a:cs typeface="Arial"/>
              </a:rPr>
              <a:t>The areas where there were high levels of uncertainty or subjectivity during the risk assessment – this is so that these areas can be followed up on during Risk Review.</a:t>
            </a:r>
          </a:p>
          <a:p>
            <a:pPr marL="0" indent="0" algn="just">
              <a:lnSpc>
                <a:spcPct val="90000"/>
              </a:lnSpc>
              <a:buNone/>
            </a:pPr>
            <a:endParaRPr lang="en-US" sz="800" dirty="0">
              <a:latin typeface="Arial"/>
              <a:cs typeface="Arial"/>
            </a:endParaRPr>
          </a:p>
          <a:p>
            <a:pPr marL="487680" indent="-487680" algn="just">
              <a:lnSpc>
                <a:spcPct val="90000"/>
              </a:lnSpc>
            </a:pPr>
            <a:r>
              <a:rPr lang="en-US" sz="1600" dirty="0">
                <a:latin typeface="Arial"/>
                <a:cs typeface="Arial"/>
              </a:rPr>
              <a:t>Stage 2: Review any new knowledge gained since an earlier Risk Assessment and use that knowledge when planning for Risk Review</a:t>
            </a:r>
          </a:p>
          <a:p>
            <a:pPr lvl="2" algn="just"/>
            <a:r>
              <a:rPr lang="en-US" sz="1600" dirty="0">
                <a:latin typeface="Arial"/>
                <a:cs typeface="Arial"/>
              </a:rPr>
              <a:t>Such new knowledge may relate to increased process experience, increased process understanding, learnings made during change controls, deviations, complaint investigations, etc.</a:t>
            </a:r>
          </a:p>
          <a:p>
            <a:pPr lvl="2" algn="just"/>
            <a:r>
              <a:rPr lang="en-US" sz="1600" dirty="0">
                <a:latin typeface="Arial"/>
                <a:cs typeface="Arial"/>
              </a:rPr>
              <a:t>This knowledge can be used to define areas that may need to be improved.</a:t>
            </a:r>
          </a:p>
          <a:p>
            <a:pPr lvl="2"/>
            <a:endParaRPr lang="en-US" sz="1600" dirty="0">
              <a:latin typeface="Arial"/>
              <a:cs typeface="Arial"/>
            </a:endParaRPr>
          </a:p>
          <a:p>
            <a:pPr lvl="2"/>
            <a:endParaRPr lang="en-US" sz="1600" dirty="0">
              <a:latin typeface="Arial"/>
              <a:cs typeface="Arial"/>
            </a:endParaRPr>
          </a:p>
        </p:txBody>
      </p:sp>
    </p:spTree>
    <p:extLst>
      <p:ext uri="{BB962C8B-B14F-4D97-AF65-F5344CB8AC3E}">
        <p14:creationId xmlns:p14="http://schemas.microsoft.com/office/powerpoint/2010/main" val="1994494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996932" y="417240"/>
            <a:ext cx="4006180" cy="768085"/>
          </a:xfrm>
        </p:spPr>
        <p:txBody>
          <a:bodyPr/>
          <a:lstStyle/>
          <a:p>
            <a:r>
              <a:rPr lang="en-US" sz="2600" dirty="0"/>
              <a:t>Planning Risk Review cont’d</a:t>
            </a:r>
          </a:p>
        </p:txBody>
      </p:sp>
      <p:sp>
        <p:nvSpPr>
          <p:cNvPr id="3" name="Inhaltsplatzhalter 2"/>
          <p:cNvSpPr>
            <a:spLocks noGrp="1"/>
          </p:cNvSpPr>
          <p:nvPr>
            <p:ph idx="1"/>
          </p:nvPr>
        </p:nvSpPr>
        <p:spPr>
          <a:xfrm>
            <a:off x="412304" y="1353344"/>
            <a:ext cx="8728652" cy="5760640"/>
          </a:xfrm>
        </p:spPr>
        <p:txBody>
          <a:bodyPr/>
          <a:lstStyle/>
          <a:p>
            <a:pPr marL="0" indent="0">
              <a:lnSpc>
                <a:spcPct val="90000"/>
              </a:lnSpc>
              <a:buNone/>
            </a:pPr>
            <a:r>
              <a:rPr lang="en-GB" altLang="ja-JP" sz="2000" dirty="0">
                <a:solidFill>
                  <a:srgbClr val="002060"/>
                </a:solidFill>
                <a:latin typeface="Arial"/>
                <a:ea typeface="Arial" charset="0"/>
                <a:cs typeface="Arial"/>
              </a:rPr>
              <a:t>If it is decided that a Risk Review should be </a:t>
            </a:r>
            <a:r>
              <a:rPr lang="en-GB" altLang="ja-JP" sz="2000" dirty="0">
                <a:solidFill>
                  <a:srgbClr val="002060"/>
                </a:solidFill>
                <a:latin typeface="Arial"/>
                <a:cs typeface="Arial"/>
              </a:rPr>
              <a:t>performed, it can be useful to consider the following:</a:t>
            </a:r>
          </a:p>
          <a:p>
            <a:pPr marL="487680" indent="-487680" algn="just">
              <a:lnSpc>
                <a:spcPct val="90000"/>
              </a:lnSpc>
            </a:pPr>
            <a:r>
              <a:rPr lang="en-US" sz="2000" b="0" dirty="0">
                <a:latin typeface="Arial"/>
                <a:cs typeface="Arial"/>
              </a:rPr>
              <a:t>The areas or parameters that should be reviewed during the Risk Review exercise</a:t>
            </a:r>
          </a:p>
          <a:p>
            <a:pPr marL="487680" indent="-487680" algn="just">
              <a:lnSpc>
                <a:spcPct val="90000"/>
              </a:lnSpc>
            </a:pPr>
            <a:r>
              <a:rPr lang="en-US" sz="2000" b="0" dirty="0">
                <a:latin typeface="Arial"/>
                <a:cs typeface="Arial"/>
              </a:rPr>
              <a:t>How those areas or parameters will be reviewed - i.e., what data will be needed, how will such data be analyzed, what analytical strategy should be used, etc.?</a:t>
            </a:r>
          </a:p>
          <a:p>
            <a:pPr marL="487680" indent="-487680" algn="just">
              <a:lnSpc>
                <a:spcPct val="90000"/>
              </a:lnSpc>
            </a:pPr>
            <a:r>
              <a:rPr lang="en-US" sz="2000" b="0" dirty="0">
                <a:latin typeface="Arial"/>
                <a:cs typeface="Arial"/>
              </a:rPr>
              <a:t>Whether there were any hazards identified during the earlier Risk Assessment that were not actually risk assessed during at that time and whether those hazards need to be revisited during the Risk Review exercise</a:t>
            </a:r>
          </a:p>
          <a:p>
            <a:pPr marL="487680" indent="-487680" algn="just">
              <a:lnSpc>
                <a:spcPct val="90000"/>
              </a:lnSpc>
            </a:pPr>
            <a:r>
              <a:rPr lang="en-US" sz="2000" b="0" dirty="0">
                <a:latin typeface="Arial"/>
                <a:cs typeface="Arial"/>
              </a:rPr>
              <a:t>Any issues, concerns or uncertainties that were present during the earlier risk assessment – this is so that they can be considered again during the Risk Review exercise</a:t>
            </a:r>
          </a:p>
          <a:p>
            <a:pPr marL="487680" indent="-487680" algn="just">
              <a:lnSpc>
                <a:spcPct val="90000"/>
              </a:lnSpc>
            </a:pPr>
            <a:r>
              <a:rPr lang="en-US" sz="2000" b="0" dirty="0">
                <a:latin typeface="Arial"/>
                <a:cs typeface="Arial"/>
              </a:rPr>
              <a:t>A</a:t>
            </a:r>
            <a:r>
              <a:rPr lang="en-US" sz="2000" b="0" strike="sngStrike" dirty="0">
                <a:latin typeface="Arial"/>
                <a:cs typeface="Arial"/>
              </a:rPr>
              <a:t>n</a:t>
            </a:r>
            <a:r>
              <a:rPr lang="en-US" sz="2000" b="0" dirty="0">
                <a:latin typeface="Arial"/>
                <a:cs typeface="Arial"/>
              </a:rPr>
              <a:t>y recommendations for the Risk Review team to consider that were made by the team that conducted the earlier Risk Assessmen</a:t>
            </a:r>
            <a:r>
              <a:rPr lang="en-US" sz="1600" b="0" dirty="0">
                <a:latin typeface="Arial"/>
                <a:cs typeface="Arial"/>
              </a:rPr>
              <a:t>t</a:t>
            </a:r>
          </a:p>
          <a:p>
            <a:pPr marL="0" indent="0">
              <a:lnSpc>
                <a:spcPct val="90000"/>
              </a:lnSpc>
              <a:buNone/>
            </a:pPr>
            <a:r>
              <a:rPr lang="en-IE" altLang="ja-JP" sz="1600" dirty="0">
                <a:latin typeface="Arial"/>
                <a:ea typeface="Arial" charset="0"/>
                <a:cs typeface="Arial"/>
              </a:rPr>
              <a:t> </a:t>
            </a:r>
            <a:endParaRPr lang="en-US" sz="1600" b="0" dirty="0">
              <a:latin typeface="Arial"/>
              <a:cs typeface="Arial"/>
            </a:endParaRPr>
          </a:p>
        </p:txBody>
      </p:sp>
    </p:spTree>
    <p:extLst>
      <p:ext uri="{BB962C8B-B14F-4D97-AF65-F5344CB8AC3E}">
        <p14:creationId xmlns:p14="http://schemas.microsoft.com/office/powerpoint/2010/main" val="31838491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00D0CB5-0D3E-A557-2606-EA3EB36D2DE4}"/>
              </a:ext>
            </a:extLst>
          </p:cNvPr>
          <p:cNvSpPr>
            <a:spLocks noGrp="1"/>
          </p:cNvSpPr>
          <p:nvPr>
            <p:ph idx="1"/>
          </p:nvPr>
        </p:nvSpPr>
        <p:spPr>
          <a:xfrm>
            <a:off x="487681" y="1281336"/>
            <a:ext cx="4317111" cy="5688632"/>
          </a:xfrm>
        </p:spPr>
        <p:txBody>
          <a:bodyPr/>
          <a:lstStyle/>
          <a:p>
            <a:pPr marL="0" indent="0" algn="just">
              <a:buNone/>
            </a:pPr>
            <a:r>
              <a:rPr lang="en-US" sz="1600" dirty="0">
                <a:solidFill>
                  <a:srgbClr val="002060"/>
                </a:solidFill>
                <a:latin typeface="Arial" charset="0"/>
                <a:cs typeface="Arial" charset="0"/>
              </a:rPr>
              <a:t>Setting up a risk review is done by considering a combination of two types of activities that go hand-in-hand:</a:t>
            </a:r>
          </a:p>
          <a:p>
            <a:pPr algn="just">
              <a:buFont typeface="+mj-lt"/>
              <a:buAutoNum type="arabicPeriod"/>
            </a:pPr>
            <a:r>
              <a:rPr lang="en-US" sz="1400" b="0" dirty="0">
                <a:latin typeface="Arial" charset="0"/>
                <a:cs typeface="Arial" charset="0"/>
              </a:rPr>
              <a:t>Ongoing monitoring for new knowledge:</a:t>
            </a:r>
          </a:p>
          <a:p>
            <a:pPr lvl="1" algn="just"/>
            <a:r>
              <a:rPr lang="en-US" sz="1400" dirty="0">
                <a:latin typeface="Arial" charset="0"/>
                <a:cs typeface="Arial" charset="0"/>
              </a:rPr>
              <a:t>Monitoring the effectiveness of Risk Controls (e.g., periodic metric reviews and parameter monitoring)</a:t>
            </a:r>
          </a:p>
          <a:p>
            <a:pPr lvl="1" algn="just"/>
            <a:r>
              <a:rPr lang="en-US" sz="1400" b="0" dirty="0">
                <a:latin typeface="Arial" charset="0"/>
                <a:cs typeface="Arial" charset="0"/>
              </a:rPr>
              <a:t>Extracting any new knowledge that may be gained from planned events (e.g., change controls) and un</a:t>
            </a:r>
            <a:r>
              <a:rPr lang="en-US" sz="1400" dirty="0">
                <a:latin typeface="Arial" charset="0"/>
                <a:cs typeface="Arial" charset="0"/>
              </a:rPr>
              <a:t>planned events (e.g., deviations, complaints)</a:t>
            </a:r>
            <a:endParaRPr lang="en-US" sz="1400" b="0" dirty="0">
              <a:latin typeface="Arial" charset="0"/>
              <a:cs typeface="Arial" charset="0"/>
            </a:endParaRPr>
          </a:p>
          <a:p>
            <a:pPr algn="just">
              <a:buFont typeface="+mj-lt"/>
              <a:buAutoNum type="arabicPeriod"/>
            </a:pPr>
            <a:r>
              <a:rPr lang="en-US" sz="1400" b="0" dirty="0">
                <a:latin typeface="Arial" charset="0"/>
                <a:cs typeface="Arial" charset="0"/>
              </a:rPr>
              <a:t>Reviewing (and potentially revising) the documentation for the Risk Assessment and any decisions that arose from those</a:t>
            </a:r>
          </a:p>
          <a:p>
            <a:pPr marL="0" indent="0" algn="just">
              <a:buNone/>
            </a:pPr>
            <a:r>
              <a:rPr lang="en-US" sz="1400" b="0" dirty="0">
                <a:latin typeface="Arial" charset="0"/>
                <a:cs typeface="Arial" charset="0"/>
              </a:rPr>
              <a:t>Activity 1 above can be used to trigger Activity 2, when new knowledge is identified</a:t>
            </a:r>
          </a:p>
          <a:p>
            <a:pPr marL="0" indent="0" algn="just">
              <a:buNone/>
            </a:pPr>
            <a:r>
              <a:rPr lang="en-US" sz="1400" b="0" dirty="0">
                <a:latin typeface="Arial" charset="0"/>
                <a:cs typeface="Arial" charset="0"/>
              </a:rPr>
              <a:t>If Activity 1 provides a high degree of assurance that gaps in knowledge will be identified and addressed, and that any issues with Risk Control effectiveness will be resolved, then the need to repeat Activity 2 periodically is reduced or removed.</a:t>
            </a:r>
          </a:p>
          <a:p>
            <a:pPr marL="0" indent="0" algn="just">
              <a:buNone/>
            </a:pPr>
            <a:r>
              <a:rPr lang="en-US" sz="1400" b="0" dirty="0">
                <a:latin typeface="Arial" charset="0"/>
                <a:cs typeface="Arial" charset="0"/>
              </a:rPr>
              <a:t>But if Activity 1 is more uncertain, the need for periodical review (Activity 2.) is higher.</a:t>
            </a:r>
          </a:p>
        </p:txBody>
      </p:sp>
      <p:sp>
        <p:nvSpPr>
          <p:cNvPr id="3" name="Title 2">
            <a:extLst>
              <a:ext uri="{FF2B5EF4-FFF2-40B4-BE49-F238E27FC236}">
                <a16:creationId xmlns:a16="http://schemas.microsoft.com/office/drawing/2014/main" id="{801F893C-D699-2221-3427-EC0D9A6D2A67}"/>
              </a:ext>
            </a:extLst>
          </p:cNvPr>
          <p:cNvSpPr>
            <a:spLocks noGrp="1"/>
          </p:cNvSpPr>
          <p:nvPr>
            <p:ph type="title"/>
          </p:nvPr>
        </p:nvSpPr>
        <p:spPr>
          <a:xfrm>
            <a:off x="2788568" y="432616"/>
            <a:ext cx="5040560" cy="695846"/>
          </a:xfrm>
        </p:spPr>
        <p:txBody>
          <a:bodyPr/>
          <a:lstStyle/>
          <a:p>
            <a:r>
              <a:rPr lang="en-US" sz="2600" dirty="0"/>
              <a:t>Is it useful for Risk Review to be                             performed on a periodic basis?</a:t>
            </a:r>
          </a:p>
        </p:txBody>
      </p:sp>
      <p:sp>
        <p:nvSpPr>
          <p:cNvPr id="4" name="Rectangle 3">
            <a:extLst>
              <a:ext uri="{FF2B5EF4-FFF2-40B4-BE49-F238E27FC236}">
                <a16:creationId xmlns:a16="http://schemas.microsoft.com/office/drawing/2014/main" id="{31A933DA-1573-41AB-A3A1-B1C54BCF83AC}"/>
              </a:ext>
            </a:extLst>
          </p:cNvPr>
          <p:cNvSpPr/>
          <p:nvPr/>
        </p:nvSpPr>
        <p:spPr bwMode="auto">
          <a:xfrm>
            <a:off x="5668888" y="1785392"/>
            <a:ext cx="3384376" cy="1866415"/>
          </a:xfrm>
          <a:prstGeom prst="rect">
            <a:avLst/>
          </a:prstGeom>
          <a:solidFill>
            <a:schemeClr val="bg1">
              <a:lumMod val="7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dirty="0">
              <a:ln>
                <a:noFill/>
              </a:ln>
              <a:solidFill>
                <a:schemeClr val="bg1"/>
              </a:solidFill>
              <a:effectLst/>
              <a:latin typeface="Arial" charset="0"/>
              <a:cs typeface="Lucida Sans Unicode" charset="0"/>
            </a:endParaRPr>
          </a:p>
        </p:txBody>
      </p:sp>
      <p:sp>
        <p:nvSpPr>
          <p:cNvPr id="9" name="Rectangle 8">
            <a:extLst>
              <a:ext uri="{FF2B5EF4-FFF2-40B4-BE49-F238E27FC236}">
                <a16:creationId xmlns:a16="http://schemas.microsoft.com/office/drawing/2014/main" id="{7F71E59C-E90A-4E2C-92E9-1F1E87BAD84E}"/>
              </a:ext>
            </a:extLst>
          </p:cNvPr>
          <p:cNvSpPr/>
          <p:nvPr/>
        </p:nvSpPr>
        <p:spPr bwMode="auto">
          <a:xfrm>
            <a:off x="5668888" y="3729608"/>
            <a:ext cx="3384376" cy="1866415"/>
          </a:xfrm>
          <a:prstGeom prst="rect">
            <a:avLst/>
          </a:prstGeom>
          <a:solidFill>
            <a:schemeClr val="bg1">
              <a:lumMod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dirty="0">
              <a:ln>
                <a:noFill/>
              </a:ln>
              <a:solidFill>
                <a:schemeClr val="bg1"/>
              </a:solidFill>
              <a:effectLst/>
              <a:latin typeface="Arial" charset="0"/>
              <a:cs typeface="Lucida Sans Unicode" charset="0"/>
            </a:endParaRPr>
          </a:p>
        </p:txBody>
      </p:sp>
      <p:sp>
        <p:nvSpPr>
          <p:cNvPr id="10" name="Arrow: Down 9">
            <a:extLst>
              <a:ext uri="{FF2B5EF4-FFF2-40B4-BE49-F238E27FC236}">
                <a16:creationId xmlns:a16="http://schemas.microsoft.com/office/drawing/2014/main" id="{A415AB0A-D839-4B44-8776-C4CCA03DAE07}"/>
              </a:ext>
            </a:extLst>
          </p:cNvPr>
          <p:cNvSpPr/>
          <p:nvPr/>
        </p:nvSpPr>
        <p:spPr bwMode="auto">
          <a:xfrm>
            <a:off x="6460976" y="3369568"/>
            <a:ext cx="1944216" cy="720080"/>
          </a:xfrm>
          <a:prstGeom prst="downArrow">
            <a:avLst/>
          </a:prstGeom>
          <a:solidFill>
            <a:srgbClr val="00B0F0"/>
          </a:solidFill>
          <a:ln w="9525" cap="flat" cmpd="sng" algn="ctr">
            <a:solidFill>
              <a:srgbClr val="00206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r>
              <a:rPr kumimoji="0" lang="da-DK" sz="1200" b="1" i="0" u="none" strike="noStrike" cap="none" normalizeH="0" baseline="0" dirty="0" err="1">
                <a:ln>
                  <a:noFill/>
                </a:ln>
                <a:solidFill>
                  <a:srgbClr val="002060"/>
                </a:solidFill>
                <a:effectLst/>
                <a:latin typeface="Arial" charset="0"/>
                <a:cs typeface="Lucida Sans Unicode" charset="0"/>
              </a:rPr>
              <a:t>Trigger</a:t>
            </a:r>
            <a:endParaRPr kumimoji="0" lang="en-GB" sz="1200" b="1" i="0" u="none" strike="noStrike" cap="none" normalizeH="0" baseline="0" dirty="0">
              <a:ln>
                <a:noFill/>
              </a:ln>
              <a:solidFill>
                <a:srgbClr val="002060"/>
              </a:solidFill>
              <a:effectLst/>
              <a:latin typeface="Arial" charset="0"/>
              <a:cs typeface="Lucida Sans Unicode" charset="0"/>
            </a:endParaRPr>
          </a:p>
        </p:txBody>
      </p:sp>
      <p:sp>
        <p:nvSpPr>
          <p:cNvPr id="11" name="TextBox 10">
            <a:extLst>
              <a:ext uri="{FF2B5EF4-FFF2-40B4-BE49-F238E27FC236}">
                <a16:creationId xmlns:a16="http://schemas.microsoft.com/office/drawing/2014/main" id="{EB054FF5-8E46-4BBB-8AC6-8EEE9C56BACA}"/>
              </a:ext>
            </a:extLst>
          </p:cNvPr>
          <p:cNvSpPr txBox="1"/>
          <p:nvPr/>
        </p:nvSpPr>
        <p:spPr bwMode="auto">
          <a:xfrm>
            <a:off x="5812904" y="1962207"/>
            <a:ext cx="3096344" cy="1598665"/>
          </a:xfrm>
          <a:prstGeom prst="rect">
            <a:avLst/>
          </a:prstGeom>
          <a:noFill/>
          <a:ln w="9525">
            <a:noFill/>
            <a:round/>
            <a:headEnd/>
            <a:tailEnd/>
          </a:ln>
        </p:spPr>
        <p:txBody>
          <a:bodyPr wrap="square" lIns="90000" tIns="92880" rIns="90000" bIns="45000" rtlCol="0">
            <a:spAutoFit/>
          </a:bodyPr>
          <a:lstStyle/>
          <a:p>
            <a:pPr>
              <a:lnSpc>
                <a:spcPct val="81000"/>
              </a:lnSpc>
              <a:spcAft>
                <a:spcPts val="600"/>
              </a:spcAft>
              <a:tabLst>
                <a:tab pos="723900" algn="l"/>
                <a:tab pos="1447800" algn="l"/>
                <a:tab pos="2171700" algn="l"/>
                <a:tab pos="2895600" algn="l"/>
                <a:tab pos="3619500" algn="l"/>
                <a:tab pos="4343400" algn="l"/>
                <a:tab pos="5067300" algn="l"/>
                <a:tab pos="5791200" algn="l"/>
              </a:tabLst>
            </a:pPr>
            <a:r>
              <a:rPr lang="da-DK" sz="1600" dirty="0">
                <a:solidFill>
                  <a:schemeClr val="tx1"/>
                </a:solidFill>
                <a:latin typeface="Candara" pitchFamily="32" charset="0"/>
              </a:rPr>
              <a:t>Activity 1. </a:t>
            </a:r>
            <a:r>
              <a:rPr lang="da-DK" sz="1600" dirty="0" err="1">
                <a:solidFill>
                  <a:schemeClr val="tx1"/>
                </a:solidFill>
                <a:latin typeface="Candara" pitchFamily="32" charset="0"/>
              </a:rPr>
              <a:t>Ongoing</a:t>
            </a:r>
            <a:r>
              <a:rPr lang="da-DK" sz="1600" dirty="0">
                <a:solidFill>
                  <a:schemeClr val="tx1"/>
                </a:solidFill>
                <a:latin typeface="Candara" pitchFamily="32" charset="0"/>
              </a:rPr>
              <a:t> </a:t>
            </a:r>
            <a:r>
              <a:rPr lang="da-DK" sz="1600" dirty="0" err="1">
                <a:solidFill>
                  <a:schemeClr val="tx1"/>
                </a:solidFill>
                <a:latin typeface="Candara" pitchFamily="32" charset="0"/>
              </a:rPr>
              <a:t>monitoring</a:t>
            </a:r>
            <a:r>
              <a:rPr lang="da-DK" sz="1600" dirty="0">
                <a:solidFill>
                  <a:schemeClr val="tx1"/>
                </a:solidFill>
                <a:latin typeface="Candara" pitchFamily="32" charset="0"/>
              </a:rPr>
              <a:t> for new </a:t>
            </a:r>
            <a:r>
              <a:rPr lang="da-DK" sz="1600" dirty="0" err="1">
                <a:solidFill>
                  <a:schemeClr val="tx1"/>
                </a:solidFill>
                <a:latin typeface="Candara" pitchFamily="32" charset="0"/>
              </a:rPr>
              <a:t>knowledge</a:t>
            </a:r>
            <a:endParaRPr lang="da-DK" sz="1600" dirty="0">
              <a:solidFill>
                <a:schemeClr val="tx1"/>
              </a:solidFill>
              <a:latin typeface="Candara" pitchFamily="32" charset="0"/>
            </a:endParaRPr>
          </a:p>
          <a:p>
            <a:pPr marL="342900" indent="-342900">
              <a:lnSpc>
                <a:spcPct val="81000"/>
              </a:lnSpc>
              <a:spcAft>
                <a:spcPts val="600"/>
              </a:spcAft>
              <a:buFont typeface="Arial" panose="020B0604020202020204" pitchFamily="34" charset="0"/>
              <a:buChar char="•"/>
              <a:tabLst>
                <a:tab pos="723900" algn="l"/>
                <a:tab pos="1447800" algn="l"/>
                <a:tab pos="2171700" algn="l"/>
                <a:tab pos="2895600" algn="l"/>
                <a:tab pos="3619500" algn="l"/>
                <a:tab pos="4343400" algn="l"/>
                <a:tab pos="5067300" algn="l"/>
                <a:tab pos="5791200" algn="l"/>
              </a:tabLst>
            </a:pPr>
            <a:r>
              <a:rPr lang="en-GB" sz="1400" b="0" dirty="0">
                <a:solidFill>
                  <a:schemeClr val="tx1"/>
                </a:solidFill>
                <a:latin typeface="Candara" pitchFamily="32" charset="0"/>
              </a:rPr>
              <a:t>Effectiveness of Risk Controls</a:t>
            </a:r>
          </a:p>
          <a:p>
            <a:pPr marL="342900" indent="-342900">
              <a:lnSpc>
                <a:spcPct val="81000"/>
              </a:lnSpc>
              <a:spcAft>
                <a:spcPts val="600"/>
              </a:spcAft>
              <a:buFont typeface="Arial" panose="020B0604020202020204" pitchFamily="34" charset="0"/>
              <a:buChar char="•"/>
              <a:tabLst>
                <a:tab pos="723900" algn="l"/>
                <a:tab pos="1447800" algn="l"/>
                <a:tab pos="2171700" algn="l"/>
                <a:tab pos="2895600" algn="l"/>
                <a:tab pos="3619500" algn="l"/>
                <a:tab pos="4343400" algn="l"/>
                <a:tab pos="5067300" algn="l"/>
                <a:tab pos="5791200" algn="l"/>
              </a:tabLst>
            </a:pPr>
            <a:r>
              <a:rPr lang="en-GB" sz="1400" b="0" dirty="0">
                <a:solidFill>
                  <a:schemeClr val="tx1"/>
                </a:solidFill>
                <a:latin typeface="Candara" pitchFamily="32" charset="0"/>
              </a:rPr>
              <a:t>Planned events</a:t>
            </a:r>
          </a:p>
          <a:p>
            <a:pPr marL="342900" indent="-342900">
              <a:lnSpc>
                <a:spcPct val="81000"/>
              </a:lnSpc>
              <a:spcAft>
                <a:spcPts val="600"/>
              </a:spcAft>
              <a:buFont typeface="Arial" panose="020B0604020202020204" pitchFamily="34" charset="0"/>
              <a:buChar char="•"/>
              <a:tabLst>
                <a:tab pos="723900" algn="l"/>
                <a:tab pos="1447800" algn="l"/>
                <a:tab pos="2171700" algn="l"/>
                <a:tab pos="2895600" algn="l"/>
                <a:tab pos="3619500" algn="l"/>
                <a:tab pos="4343400" algn="l"/>
                <a:tab pos="5067300" algn="l"/>
                <a:tab pos="5791200" algn="l"/>
              </a:tabLst>
            </a:pPr>
            <a:r>
              <a:rPr lang="en-GB" sz="1400" b="0" dirty="0">
                <a:solidFill>
                  <a:schemeClr val="tx1"/>
                </a:solidFill>
                <a:latin typeface="Candara" pitchFamily="32" charset="0"/>
              </a:rPr>
              <a:t>Unplanned events</a:t>
            </a:r>
          </a:p>
          <a:p>
            <a:pPr marL="342900" indent="-342900">
              <a:lnSpc>
                <a:spcPct val="81000"/>
              </a:lnSpc>
              <a:spcAft>
                <a:spcPts val="600"/>
              </a:spcAft>
              <a:buFont typeface="Arial" panose="020B0604020202020204" pitchFamily="34" charset="0"/>
              <a:buChar char="•"/>
              <a:tabLst>
                <a:tab pos="723900" algn="l"/>
                <a:tab pos="1447800" algn="l"/>
                <a:tab pos="2171700" algn="l"/>
                <a:tab pos="2895600" algn="l"/>
                <a:tab pos="3619500" algn="l"/>
                <a:tab pos="4343400" algn="l"/>
                <a:tab pos="5067300" algn="l"/>
                <a:tab pos="5791200" algn="l"/>
              </a:tabLst>
            </a:pPr>
            <a:endParaRPr lang="en-GB" sz="1800" b="0" dirty="0">
              <a:solidFill>
                <a:schemeClr val="tx1"/>
              </a:solidFill>
              <a:latin typeface="Candara" pitchFamily="32" charset="0"/>
            </a:endParaRPr>
          </a:p>
        </p:txBody>
      </p:sp>
      <p:sp>
        <p:nvSpPr>
          <p:cNvPr id="12" name="TextBox 11">
            <a:extLst>
              <a:ext uri="{FF2B5EF4-FFF2-40B4-BE49-F238E27FC236}">
                <a16:creationId xmlns:a16="http://schemas.microsoft.com/office/drawing/2014/main" id="{D0BBC78C-1753-467E-ADD0-E036BD6476E1}"/>
              </a:ext>
            </a:extLst>
          </p:cNvPr>
          <p:cNvSpPr txBox="1"/>
          <p:nvPr/>
        </p:nvSpPr>
        <p:spPr bwMode="auto">
          <a:xfrm>
            <a:off x="5812904" y="4201349"/>
            <a:ext cx="3096344" cy="1669069"/>
          </a:xfrm>
          <a:prstGeom prst="rect">
            <a:avLst/>
          </a:prstGeom>
          <a:noFill/>
          <a:ln w="9525">
            <a:noFill/>
            <a:round/>
            <a:headEnd/>
            <a:tailEnd/>
          </a:ln>
        </p:spPr>
        <p:txBody>
          <a:bodyPr wrap="square" lIns="90000" tIns="92880" rIns="90000" bIns="45000" rtlCol="0">
            <a:spAutoFit/>
          </a:bodyPr>
          <a:lstStyle/>
          <a:p>
            <a:pPr>
              <a:lnSpc>
                <a:spcPct val="81000"/>
              </a:lnSpc>
              <a:spcAft>
                <a:spcPts val="600"/>
              </a:spcAft>
              <a:tabLst>
                <a:tab pos="723900" algn="l"/>
                <a:tab pos="1447800" algn="l"/>
                <a:tab pos="2171700" algn="l"/>
                <a:tab pos="2895600" algn="l"/>
                <a:tab pos="3619500" algn="l"/>
                <a:tab pos="4343400" algn="l"/>
                <a:tab pos="5067300" algn="l"/>
                <a:tab pos="5791200" algn="l"/>
              </a:tabLst>
            </a:pPr>
            <a:r>
              <a:rPr lang="da-DK" sz="1600" dirty="0">
                <a:latin typeface="Candara" pitchFamily="32" charset="0"/>
              </a:rPr>
              <a:t>Activity 2. Reviewing (and potential revising) the QRM documentation and the related decisions</a:t>
            </a:r>
          </a:p>
          <a:p>
            <a:pPr marL="342900" indent="-342900">
              <a:lnSpc>
                <a:spcPct val="81000"/>
              </a:lnSpc>
              <a:spcAft>
                <a:spcPts val="600"/>
              </a:spcAft>
              <a:buFont typeface="Arial" panose="020B0604020202020204" pitchFamily="34" charset="0"/>
              <a:buChar char="•"/>
              <a:tabLst>
                <a:tab pos="723900" algn="l"/>
                <a:tab pos="1447800" algn="l"/>
                <a:tab pos="2171700" algn="l"/>
                <a:tab pos="2895600" algn="l"/>
                <a:tab pos="3619500" algn="l"/>
                <a:tab pos="4343400" algn="l"/>
                <a:tab pos="5067300" algn="l"/>
                <a:tab pos="5791200" algn="l"/>
              </a:tabLst>
            </a:pPr>
            <a:r>
              <a:rPr lang="en-GB" sz="1400" b="0" dirty="0">
                <a:latin typeface="Candara" pitchFamily="32" charset="0"/>
              </a:rPr>
              <a:t>To ensure that these reflect current knowledge </a:t>
            </a:r>
          </a:p>
          <a:p>
            <a:pPr marL="342900" indent="-342900">
              <a:lnSpc>
                <a:spcPct val="81000"/>
              </a:lnSpc>
              <a:spcAft>
                <a:spcPts val="600"/>
              </a:spcAft>
              <a:buFont typeface="Arial" panose="020B0604020202020204" pitchFamily="34" charset="0"/>
              <a:buChar char="•"/>
              <a:tabLst>
                <a:tab pos="723900" algn="l"/>
                <a:tab pos="1447800" algn="l"/>
                <a:tab pos="2171700" algn="l"/>
                <a:tab pos="2895600" algn="l"/>
                <a:tab pos="3619500" algn="l"/>
                <a:tab pos="4343400" algn="l"/>
                <a:tab pos="5067300" algn="l"/>
                <a:tab pos="5791200" algn="l"/>
              </a:tabLst>
            </a:pPr>
            <a:endParaRPr lang="en-GB" sz="1800" b="0" dirty="0">
              <a:solidFill>
                <a:schemeClr val="tx1"/>
              </a:solidFill>
              <a:latin typeface="Candara" pitchFamily="32" charset="0"/>
            </a:endParaRPr>
          </a:p>
        </p:txBody>
      </p:sp>
      <p:sp>
        <p:nvSpPr>
          <p:cNvPr id="16" name="TextBox 15">
            <a:extLst>
              <a:ext uri="{FF2B5EF4-FFF2-40B4-BE49-F238E27FC236}">
                <a16:creationId xmlns:a16="http://schemas.microsoft.com/office/drawing/2014/main" id="{C6B14D27-C5ED-447E-B968-D79584C47758}"/>
              </a:ext>
            </a:extLst>
          </p:cNvPr>
          <p:cNvSpPr txBox="1"/>
          <p:nvPr/>
        </p:nvSpPr>
        <p:spPr bwMode="auto">
          <a:xfrm>
            <a:off x="5164832" y="5901772"/>
            <a:ext cx="4101087" cy="1169551"/>
          </a:xfrm>
          <a:prstGeom prst="rect">
            <a:avLst/>
          </a:prstGeom>
          <a:noFill/>
          <a:ln w="9525">
            <a:noFill/>
            <a:round/>
            <a:headEnd/>
            <a:tailEnd/>
          </a:ln>
        </p:spPr>
        <p:txBody>
          <a:bodyPr wrap="square">
            <a:spAutoFit/>
          </a:bodyPr>
          <a:lstStyle/>
          <a:p>
            <a:pPr marL="487695" marR="0" lvl="0" indent="-487695" algn="just" defTabSz="449263" rtl="0" eaLnBrk="0" fontAlgn="base" latinLnBrk="0" hangingPunct="0">
              <a:lnSpc>
                <a:spcPct val="100000"/>
              </a:lnSpc>
              <a:spcBef>
                <a:spcPct val="50000"/>
              </a:spcBef>
              <a:spcAft>
                <a:spcPct val="0"/>
              </a:spcAft>
              <a:buClr>
                <a:srgbClr val="0093D0"/>
              </a:buClr>
              <a:buSzPct val="120000"/>
              <a:buFont typeface="Wingdings" pitchFamily="2" charset="2"/>
              <a:buChar char="Ø"/>
              <a:tabLst/>
              <a:defRPr/>
            </a:pPr>
            <a:r>
              <a:rPr kumimoji="0" lang="en-US" sz="1400" b="0" i="0" u="none" strike="noStrike" kern="0" cap="none" spc="0" normalizeH="0" baseline="0" noProof="0" dirty="0">
                <a:ln>
                  <a:noFill/>
                </a:ln>
                <a:solidFill>
                  <a:schemeClr val="tx1"/>
                </a:solidFill>
                <a:effectLst/>
                <a:uLnTx/>
                <a:uFillTx/>
                <a:latin typeface="Arial" charset="0"/>
                <a:ea typeface="+mn-ea"/>
                <a:cs typeface="Arial" charset="0"/>
              </a:rPr>
              <a:t>The combination of Activities 1 and 2 helps ensure that QRM documentation and the related QRM </a:t>
            </a:r>
            <a:r>
              <a:rPr lang="en-US" sz="1400" b="0" kern="0" dirty="0">
                <a:solidFill>
                  <a:schemeClr val="tx1"/>
                </a:solidFill>
                <a:cs typeface="Arial" charset="0"/>
              </a:rPr>
              <a:t>decisions </a:t>
            </a:r>
            <a:r>
              <a:rPr kumimoji="0" lang="en-US" sz="1400" b="0" i="0" u="none" strike="noStrike" kern="0" cap="none" spc="0" normalizeH="0" baseline="0" noProof="0" dirty="0">
                <a:ln>
                  <a:noFill/>
                </a:ln>
                <a:solidFill>
                  <a:schemeClr val="tx1"/>
                </a:solidFill>
                <a:effectLst/>
                <a:uLnTx/>
                <a:uFillTx/>
                <a:latin typeface="Arial" charset="0"/>
                <a:ea typeface="+mn-ea"/>
                <a:cs typeface="Arial" charset="0"/>
              </a:rPr>
              <a:t>reflect reality and are periodically updated with current knowledge.</a:t>
            </a:r>
          </a:p>
        </p:txBody>
      </p:sp>
    </p:spTree>
    <p:extLst>
      <p:ext uri="{BB962C8B-B14F-4D97-AF65-F5344CB8AC3E}">
        <p14:creationId xmlns:p14="http://schemas.microsoft.com/office/powerpoint/2010/main" val="21333111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932584" y="369235"/>
            <a:ext cx="6382444" cy="768085"/>
          </a:xfrm>
        </p:spPr>
        <p:txBody>
          <a:bodyPr/>
          <a:lstStyle/>
          <a:p>
            <a:r>
              <a:rPr lang="en-US" sz="2600" dirty="0"/>
              <a:t>Can existing elements of the Quality System  contribute to Risk Review activities?</a:t>
            </a:r>
          </a:p>
        </p:txBody>
      </p:sp>
      <p:sp>
        <p:nvSpPr>
          <p:cNvPr id="3" name="Inhaltsplatzhalter 2"/>
          <p:cNvSpPr>
            <a:spLocks noGrp="1"/>
          </p:cNvSpPr>
          <p:nvPr>
            <p:ph idx="1"/>
          </p:nvPr>
        </p:nvSpPr>
        <p:spPr>
          <a:xfrm>
            <a:off x="376300" y="1281336"/>
            <a:ext cx="8968794" cy="5760640"/>
          </a:xfrm>
        </p:spPr>
        <p:txBody>
          <a:bodyPr/>
          <a:lstStyle/>
          <a:p>
            <a:pPr marL="0" indent="0" algn="just">
              <a:lnSpc>
                <a:spcPct val="90000"/>
              </a:lnSpc>
              <a:buNone/>
            </a:pPr>
            <a:r>
              <a:rPr lang="en-GB" altLang="ja-JP" sz="1600" dirty="0">
                <a:solidFill>
                  <a:srgbClr val="002060"/>
                </a:solidFill>
                <a:latin typeface="Arial"/>
                <a:ea typeface="Arial" charset="0"/>
                <a:cs typeface="Arial"/>
              </a:rPr>
              <a:t>Yes, and within a pharmaceutical company, there are many elements of the Pharmaceutical Quality System (PQS) that can contribute to Risk Review activities</a:t>
            </a:r>
          </a:p>
          <a:p>
            <a:pPr marL="487680" indent="-487680" algn="just">
              <a:lnSpc>
                <a:spcPct val="90000"/>
              </a:lnSpc>
            </a:pPr>
            <a:r>
              <a:rPr lang="en-US" sz="1600" b="0" dirty="0">
                <a:latin typeface="Arial"/>
                <a:cs typeface="Arial"/>
              </a:rPr>
              <a:t>Product Quality Reviews (PQRs) / Annual Product Quality Reviews (APQRs) are an example.</a:t>
            </a:r>
          </a:p>
          <a:p>
            <a:pPr marL="792480" lvl="1" indent="-487680" algn="just">
              <a:lnSpc>
                <a:spcPct val="90000"/>
              </a:lnSpc>
            </a:pPr>
            <a:r>
              <a:rPr lang="en-US" sz="1600" b="0" dirty="0">
                <a:latin typeface="Arial"/>
                <a:ea typeface="+mn-ea"/>
                <a:cs typeface="Arial"/>
              </a:rPr>
              <a:t>Typically conducted annually, these provide a means to review and assess process performance and the adequacy of the control strategy that is in place for a product.</a:t>
            </a:r>
          </a:p>
          <a:p>
            <a:pPr marL="792480" lvl="1" indent="-487680" algn="just">
              <a:lnSpc>
                <a:spcPct val="90000"/>
              </a:lnSpc>
            </a:pPr>
            <a:r>
              <a:rPr lang="en-US" sz="1600" dirty="0">
                <a:latin typeface="Arial"/>
                <a:ea typeface="+mn-ea"/>
                <a:cs typeface="Arial"/>
              </a:rPr>
              <a:t>They also usually involve assessing Change Control and CAPA effectiveness.</a:t>
            </a:r>
          </a:p>
          <a:p>
            <a:pPr marL="792480" lvl="1" indent="-487680" algn="just">
              <a:lnSpc>
                <a:spcPct val="90000"/>
              </a:lnSpc>
            </a:pPr>
            <a:r>
              <a:rPr lang="en-US" sz="1600" dirty="0">
                <a:latin typeface="Arial"/>
                <a:ea typeface="+mn-ea"/>
                <a:cs typeface="Arial"/>
              </a:rPr>
              <a:t>PQRs/APQRs are</a:t>
            </a:r>
            <a:r>
              <a:rPr lang="en-US" sz="1600" b="0" dirty="0">
                <a:latin typeface="Arial"/>
                <a:ea typeface="+mn-ea"/>
                <a:cs typeface="Arial"/>
              </a:rPr>
              <a:t> useful </a:t>
            </a:r>
            <a:r>
              <a:rPr lang="en-US" sz="1600" dirty="0">
                <a:latin typeface="Arial"/>
                <a:ea typeface="+mn-ea"/>
                <a:cs typeface="Arial"/>
              </a:rPr>
              <a:t>indicators of risk</a:t>
            </a:r>
            <a:r>
              <a:rPr lang="en-US" sz="1600" b="0" dirty="0">
                <a:latin typeface="Arial"/>
                <a:ea typeface="+mn-ea"/>
                <a:cs typeface="Arial"/>
              </a:rPr>
              <a:t> and residual risk levels</a:t>
            </a:r>
            <a:r>
              <a:rPr lang="en-US" sz="1600" dirty="0">
                <a:latin typeface="Arial"/>
                <a:ea typeface="+mn-ea"/>
                <a:cs typeface="Arial"/>
              </a:rPr>
              <a:t>, and they usually contain many different kinds of risk-indicating data and information:</a:t>
            </a:r>
          </a:p>
          <a:p>
            <a:pPr lvl="2" algn="just"/>
            <a:r>
              <a:rPr lang="en-US" sz="1600" dirty="0">
                <a:latin typeface="Arial"/>
                <a:ea typeface="+mn-ea"/>
                <a:cs typeface="Arial"/>
              </a:rPr>
              <a:t>Batch QC data, in-process / process monitoring data, deviations, change controls, market complaints, rejections, reworks, </a:t>
            </a:r>
            <a:r>
              <a:rPr lang="en-US" sz="1600" dirty="0">
                <a:solidFill>
                  <a:srgbClr val="000000"/>
                </a:solidFill>
                <a:cs typeface="Arial"/>
              </a:rPr>
              <a:t>Out-of-Specification (OOS) test results</a:t>
            </a:r>
            <a:r>
              <a:rPr lang="en-US" sz="1600" dirty="0">
                <a:latin typeface="Arial"/>
                <a:ea typeface="+mn-ea"/>
                <a:cs typeface="Arial"/>
              </a:rPr>
              <a:t>, stability data, validation data, etc.</a:t>
            </a:r>
            <a:endParaRPr lang="en-US" dirty="0">
              <a:ea typeface="+mn-ea"/>
            </a:endParaRPr>
          </a:p>
          <a:p>
            <a:pPr marL="792480" lvl="1" indent="-304800" algn="just"/>
            <a:r>
              <a:rPr lang="en-US" sz="1600" dirty="0">
                <a:latin typeface="Arial"/>
                <a:ea typeface="+mn-ea"/>
                <a:cs typeface="Arial"/>
              </a:rPr>
              <a:t>PQRs/APQRs can also be used to identify continual improvement opportunities that result in risk reduction – this is useful from a Risk Review perspective.</a:t>
            </a:r>
          </a:p>
          <a:p>
            <a:pPr marL="792480" lvl="1" indent="-304800" algn="just"/>
            <a:r>
              <a:rPr lang="en-US" sz="1600" dirty="0">
                <a:latin typeface="Arial"/>
                <a:ea typeface="+mn-ea"/>
                <a:cs typeface="Arial"/>
              </a:rPr>
              <a:t>PQRs/APQRs that are based on robust data collection and a strong analytical strategy (e.g., forecasting, predictive analytics, etc.), coupled with an appropriate review frequency, can facilitate the early identification of emerging risks and risk signals, including product availability risks.</a:t>
            </a:r>
          </a:p>
          <a:p>
            <a:pPr marL="792480" lvl="1" indent="-304800"/>
            <a:endParaRPr lang="en-US" sz="1600" dirty="0">
              <a:latin typeface="Arial"/>
              <a:ea typeface="+mn-ea"/>
              <a:cs typeface="Arial"/>
            </a:endParaRPr>
          </a:p>
          <a:p>
            <a:pPr marL="792480" lvl="1" indent="-304800"/>
            <a:endParaRPr lang="en-US" sz="1600" dirty="0">
              <a:latin typeface="Arial"/>
              <a:ea typeface="+mn-ea"/>
              <a:cs typeface="Arial"/>
            </a:endParaRPr>
          </a:p>
          <a:p>
            <a:pPr marL="731520" lvl="2" indent="0">
              <a:buNone/>
            </a:pPr>
            <a:endParaRPr lang="en-US" sz="1600" dirty="0">
              <a:latin typeface="Arial"/>
              <a:ea typeface="+mn-ea"/>
              <a:cs typeface="Arial"/>
            </a:endParaRPr>
          </a:p>
          <a:p>
            <a:pPr marL="487680" indent="-487680">
              <a:lnSpc>
                <a:spcPct val="90000"/>
              </a:lnSpc>
            </a:pPr>
            <a:endParaRPr lang="en-US" sz="1600" b="0" dirty="0">
              <a:latin typeface="Arial"/>
              <a:cs typeface="Arial"/>
            </a:endParaRPr>
          </a:p>
        </p:txBody>
      </p:sp>
      <p:sp>
        <p:nvSpPr>
          <p:cNvPr id="4" name="Rectangle: Folded Corner 3">
            <a:extLst>
              <a:ext uri="{FF2B5EF4-FFF2-40B4-BE49-F238E27FC236}">
                <a16:creationId xmlns:a16="http://schemas.microsoft.com/office/drawing/2014/main" id="{19FB5A84-031E-D8B0-9061-301EB2003F79}"/>
              </a:ext>
            </a:extLst>
          </p:cNvPr>
          <p:cNvSpPr/>
          <p:nvPr/>
        </p:nvSpPr>
        <p:spPr bwMode="auto">
          <a:xfrm>
            <a:off x="589522" y="5747282"/>
            <a:ext cx="8968794" cy="1453225"/>
          </a:xfrm>
          <a:prstGeom prst="foldedCorner">
            <a:avLst/>
          </a:prstGeom>
          <a:solidFill>
            <a:srgbClr val="FFFFCC"/>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dirty="0">
              <a:ln>
                <a:noFill/>
              </a:ln>
              <a:solidFill>
                <a:schemeClr val="bg1"/>
              </a:solidFill>
              <a:effectLst/>
              <a:latin typeface="Arial" charset="0"/>
              <a:cs typeface="Lucida Sans Unicode" charset="0"/>
            </a:endParaRPr>
          </a:p>
        </p:txBody>
      </p:sp>
      <p:sp>
        <p:nvSpPr>
          <p:cNvPr id="5" name="Inhaltsplatzhalter 2">
            <a:extLst>
              <a:ext uri="{FF2B5EF4-FFF2-40B4-BE49-F238E27FC236}">
                <a16:creationId xmlns:a16="http://schemas.microsoft.com/office/drawing/2014/main" id="{63D387B1-857C-2BFA-B3D0-7F0473BABC97}"/>
              </a:ext>
            </a:extLst>
          </p:cNvPr>
          <p:cNvSpPr txBox="1">
            <a:spLocks/>
          </p:cNvSpPr>
          <p:nvPr/>
        </p:nvSpPr>
        <p:spPr bwMode="auto">
          <a:xfrm>
            <a:off x="699441" y="5834271"/>
            <a:ext cx="8476368" cy="1296144"/>
          </a:xfrm>
          <a:prstGeom prst="rect">
            <a:avLst/>
          </a:prstGeom>
          <a:noFill/>
          <a:ln w="25400" cap="flat" cmpd="sng" algn="ctr">
            <a:noFill/>
            <a:prstDash val="solid"/>
            <a:round/>
            <a:headEnd/>
            <a:tailEnd/>
          </a:ln>
        </p:spPr>
        <p:style>
          <a:lnRef idx="2">
            <a:schemeClr val="accent2"/>
          </a:lnRef>
          <a:fillRef idx="1">
            <a:schemeClr val="lt1"/>
          </a:fillRef>
          <a:effectRef idx="0">
            <a:schemeClr val="accent2"/>
          </a:effectRef>
          <a:fontRef idx="minor">
            <a:schemeClr val="dk1"/>
          </a:fontRef>
        </p:style>
        <p:txBody>
          <a:bodyPr vert="horz" wrap="square" lIns="0" tIns="28224" rIns="0" bIns="0" numCol="1" anchor="t" anchorCtr="0" compatLnSpc="1">
            <a:prstTxWarp prst="textNoShape">
              <a:avLst/>
            </a:prstTxWarp>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dk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dk1"/>
                </a:solidFill>
                <a:latin typeface="+mn-lt"/>
                <a:ea typeface="+mn-ea"/>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dk1"/>
                </a:solidFill>
                <a:latin typeface="+mn-lt"/>
                <a:ea typeface="+mn-ea"/>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dk1"/>
                </a:solidFill>
                <a:latin typeface="+mn-lt"/>
                <a:ea typeface="+mn-ea"/>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dk1"/>
                </a:solidFill>
                <a:latin typeface="+mn-lt"/>
                <a:ea typeface="+mn-ea"/>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9pPr>
          </a:lstStyle>
          <a:p>
            <a:pPr marL="0" indent="0">
              <a:buNone/>
            </a:pPr>
            <a:r>
              <a:rPr lang="en-US" sz="1400" dirty="0">
                <a:latin typeface="Arial"/>
                <a:cs typeface="Arial"/>
              </a:rPr>
              <a:t>But PQRs/APQRs do have </a:t>
            </a:r>
            <a:r>
              <a:rPr lang="en-US" sz="1400" kern="0" dirty="0">
                <a:latin typeface="Arial" charset="0"/>
                <a:cs typeface="Arial" charset="0"/>
              </a:rPr>
              <a:t>some limitations: </a:t>
            </a:r>
          </a:p>
          <a:p>
            <a:r>
              <a:rPr lang="en-US" sz="1400" b="0" kern="0" dirty="0">
                <a:latin typeface="Arial" charset="0"/>
                <a:cs typeface="Arial" charset="0"/>
              </a:rPr>
              <a:t>By definition, they are retrospective in nature – such reviews are ‘after-the-fact’. </a:t>
            </a:r>
          </a:p>
          <a:p>
            <a:r>
              <a:rPr lang="en-US" sz="1400" b="0" kern="0" dirty="0">
                <a:latin typeface="Arial" charset="0"/>
                <a:cs typeface="Arial" charset="0"/>
              </a:rPr>
              <a:t>They may not have senior leadership visibility unless direct cost implications exist. If only lagging indicators are used to measure performance, the proactive identification of improvement opportunities to manage risks may be limited.</a:t>
            </a:r>
          </a:p>
        </p:txBody>
      </p:sp>
    </p:spTree>
    <p:extLst>
      <p:ext uri="{BB962C8B-B14F-4D97-AF65-F5344CB8AC3E}">
        <p14:creationId xmlns:p14="http://schemas.microsoft.com/office/powerpoint/2010/main" val="41545167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960121" y="316060"/>
            <a:ext cx="7793479" cy="768085"/>
          </a:xfrm>
        </p:spPr>
        <p:txBody>
          <a:bodyPr/>
          <a:lstStyle/>
          <a:p>
            <a:r>
              <a:rPr lang="en-US" sz="2600" dirty="0"/>
              <a:t>Existing Quality System elements, cont’d</a:t>
            </a:r>
          </a:p>
        </p:txBody>
      </p:sp>
      <p:sp>
        <p:nvSpPr>
          <p:cNvPr id="3" name="Inhaltsplatzhalter 2"/>
          <p:cNvSpPr>
            <a:spLocks noGrp="1"/>
          </p:cNvSpPr>
          <p:nvPr>
            <p:ph idx="1"/>
          </p:nvPr>
        </p:nvSpPr>
        <p:spPr>
          <a:xfrm>
            <a:off x="376300" y="1281336"/>
            <a:ext cx="9109012" cy="3960440"/>
          </a:xfrm>
        </p:spPr>
        <p:txBody>
          <a:bodyPr/>
          <a:lstStyle/>
          <a:p>
            <a:pPr marL="0" indent="0">
              <a:lnSpc>
                <a:spcPct val="90000"/>
              </a:lnSpc>
              <a:buNone/>
            </a:pPr>
            <a:r>
              <a:rPr lang="en-GB" altLang="ja-JP" sz="1600" dirty="0">
                <a:solidFill>
                  <a:srgbClr val="002060"/>
                </a:solidFill>
                <a:latin typeface="Arial"/>
                <a:ea typeface="Arial" charset="0"/>
                <a:cs typeface="Arial"/>
              </a:rPr>
              <a:t>Management Review is another element of the Quality System that can contribute to Risk Review activities – this can apply to regulators as well as pharmaceutical companies </a:t>
            </a:r>
          </a:p>
          <a:p>
            <a:pPr marL="487680" indent="-487680">
              <a:lnSpc>
                <a:spcPct val="90000"/>
              </a:lnSpc>
            </a:pPr>
            <a:r>
              <a:rPr lang="en-US" sz="1600" b="0" dirty="0">
                <a:latin typeface="Arial"/>
                <a:ea typeface="+mn-ea"/>
                <a:cs typeface="Arial"/>
              </a:rPr>
              <a:t>The review of data and performance measurements during Management Review can facilitate the identification of hazards that can affect the </a:t>
            </a:r>
            <a:r>
              <a:rPr lang="en-US" sz="1600" b="0" dirty="0">
                <a:latin typeface="Arial"/>
                <a:cs typeface="Arial"/>
              </a:rPr>
              <a:t>organization’s</a:t>
            </a:r>
            <a:r>
              <a:rPr lang="en-US" sz="1600" b="0" dirty="0">
                <a:latin typeface="Arial"/>
                <a:ea typeface="+mn-ea"/>
                <a:cs typeface="Arial"/>
              </a:rPr>
              <a:t> quality objectives</a:t>
            </a:r>
          </a:p>
          <a:p>
            <a:pPr marL="487680" indent="-487680">
              <a:lnSpc>
                <a:spcPct val="90000"/>
              </a:lnSpc>
            </a:pPr>
            <a:r>
              <a:rPr lang="en-US" sz="1600" b="0" dirty="0">
                <a:latin typeface="Arial"/>
                <a:ea typeface="+mn-ea"/>
                <a:cs typeface="Arial"/>
              </a:rPr>
              <a:t>Management Review can proactively lead to continuous improvement initiatives that reduce risk and which have the clear support</a:t>
            </a:r>
            <a:r>
              <a:rPr lang="en-US" sz="1600" b="0" dirty="0">
                <a:latin typeface="Arial"/>
                <a:cs typeface="Arial"/>
              </a:rPr>
              <a:t> of Senior Management</a:t>
            </a:r>
          </a:p>
          <a:p>
            <a:pPr marL="487680" indent="-487680">
              <a:lnSpc>
                <a:spcPct val="90000"/>
              </a:lnSpc>
            </a:pPr>
            <a:r>
              <a:rPr lang="en-US" sz="1600" b="0" dirty="0">
                <a:latin typeface="Arial"/>
                <a:ea typeface="+mn-ea"/>
                <a:cs typeface="Arial"/>
              </a:rPr>
              <a:t>It can assure the appropriate prioritization of changes and/or improvement initiatives based on risk assessment outcomes</a:t>
            </a:r>
          </a:p>
          <a:p>
            <a:pPr marL="487680" indent="-487680">
              <a:lnSpc>
                <a:spcPct val="90000"/>
              </a:lnSpc>
            </a:pPr>
            <a:r>
              <a:rPr lang="en-US" sz="1600" b="0" dirty="0">
                <a:latin typeface="Arial"/>
                <a:cs typeface="Arial"/>
              </a:rPr>
              <a:t>Management Review can be used to promote </a:t>
            </a:r>
            <a:r>
              <a:rPr lang="en-US" sz="1600" b="0" dirty="0">
                <a:latin typeface="Arial"/>
                <a:ea typeface="+mn-ea"/>
                <a:cs typeface="Arial"/>
              </a:rPr>
              <a:t>‘Plan Do Check Act’ activities that have Senior </a:t>
            </a:r>
            <a:r>
              <a:rPr lang="en-US" sz="1600" b="0" dirty="0">
                <a:latin typeface="Arial"/>
                <a:cs typeface="Arial"/>
              </a:rPr>
              <a:t>Management oversight and support</a:t>
            </a:r>
          </a:p>
          <a:p>
            <a:pPr marL="487680" indent="-487680">
              <a:lnSpc>
                <a:spcPct val="90000"/>
              </a:lnSpc>
            </a:pPr>
            <a:r>
              <a:rPr lang="en-US" sz="1600" b="0" dirty="0">
                <a:latin typeface="Arial"/>
                <a:cs typeface="Arial"/>
              </a:rPr>
              <a:t>It can be used to evaluate process performance and the effectiveness of process changes and risk controls</a:t>
            </a:r>
          </a:p>
          <a:p>
            <a:pPr marL="487680" indent="-487680">
              <a:lnSpc>
                <a:spcPct val="90000"/>
              </a:lnSpc>
            </a:pPr>
            <a:r>
              <a:rPr lang="en-US" sz="1600" b="0" dirty="0">
                <a:latin typeface="Arial"/>
                <a:ea typeface="+mn-ea"/>
                <a:cs typeface="Arial"/>
              </a:rPr>
              <a:t>It can facilitate Senior Management engagement in internal and external communications that relate to risk reduction</a:t>
            </a:r>
          </a:p>
        </p:txBody>
      </p:sp>
      <p:sp>
        <p:nvSpPr>
          <p:cNvPr id="6" name="Rectangle: Folded Corner 5">
            <a:extLst>
              <a:ext uri="{FF2B5EF4-FFF2-40B4-BE49-F238E27FC236}">
                <a16:creationId xmlns:a16="http://schemas.microsoft.com/office/drawing/2014/main" id="{C1D269DF-FCEF-8D4E-2449-2641A5ABD965}"/>
              </a:ext>
            </a:extLst>
          </p:cNvPr>
          <p:cNvSpPr/>
          <p:nvPr/>
        </p:nvSpPr>
        <p:spPr bwMode="auto">
          <a:xfrm>
            <a:off x="484312" y="5313783"/>
            <a:ext cx="9001000" cy="1704189"/>
          </a:xfrm>
          <a:prstGeom prst="foldedCorner">
            <a:avLst/>
          </a:prstGeom>
          <a:solidFill>
            <a:srgbClr val="FFFFCC"/>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dirty="0">
              <a:ln>
                <a:noFill/>
              </a:ln>
              <a:solidFill>
                <a:schemeClr val="bg1"/>
              </a:solidFill>
              <a:effectLst/>
              <a:latin typeface="Arial" charset="0"/>
              <a:cs typeface="Lucida Sans Unicode" charset="0"/>
            </a:endParaRPr>
          </a:p>
        </p:txBody>
      </p:sp>
      <p:sp>
        <p:nvSpPr>
          <p:cNvPr id="7" name="Inhaltsplatzhalter 2">
            <a:extLst>
              <a:ext uri="{FF2B5EF4-FFF2-40B4-BE49-F238E27FC236}">
                <a16:creationId xmlns:a16="http://schemas.microsoft.com/office/drawing/2014/main" id="{7FAA10A7-6D65-906C-13C6-1DD2E04D0BA2}"/>
              </a:ext>
            </a:extLst>
          </p:cNvPr>
          <p:cNvSpPr txBox="1">
            <a:spLocks/>
          </p:cNvSpPr>
          <p:nvPr/>
        </p:nvSpPr>
        <p:spPr bwMode="auto">
          <a:xfrm>
            <a:off x="612900" y="5457799"/>
            <a:ext cx="8440363" cy="1560173"/>
          </a:xfrm>
          <a:prstGeom prst="rect">
            <a:avLst/>
          </a:prstGeom>
          <a:noFill/>
          <a:ln w="25400" cap="flat" cmpd="sng" algn="ctr">
            <a:noFill/>
            <a:prstDash val="solid"/>
            <a:round/>
            <a:headEnd/>
            <a:tailEnd/>
          </a:ln>
        </p:spPr>
        <p:style>
          <a:lnRef idx="2">
            <a:schemeClr val="accent2"/>
          </a:lnRef>
          <a:fillRef idx="1">
            <a:schemeClr val="lt1"/>
          </a:fillRef>
          <a:effectRef idx="0">
            <a:schemeClr val="accent2"/>
          </a:effectRef>
          <a:fontRef idx="minor">
            <a:schemeClr val="dk1"/>
          </a:fontRef>
        </p:style>
        <p:txBody>
          <a:bodyPr vert="horz" wrap="square" lIns="0" tIns="28224" rIns="0" bIns="0" numCol="1" anchor="t" anchorCtr="0" compatLnSpc="1">
            <a:prstTxWarp prst="textNoShape">
              <a:avLst/>
            </a:prstTxWarp>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dk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dk1"/>
                </a:solidFill>
                <a:latin typeface="+mn-lt"/>
                <a:ea typeface="+mn-ea"/>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dk1"/>
                </a:solidFill>
                <a:latin typeface="+mn-lt"/>
                <a:ea typeface="+mn-ea"/>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dk1"/>
                </a:solidFill>
                <a:latin typeface="+mn-lt"/>
                <a:ea typeface="+mn-ea"/>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dk1"/>
                </a:solidFill>
                <a:latin typeface="+mn-lt"/>
                <a:ea typeface="+mn-ea"/>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9pPr>
          </a:lstStyle>
          <a:p>
            <a:pPr marL="0" indent="0">
              <a:lnSpc>
                <a:spcPct val="90000"/>
              </a:lnSpc>
              <a:buNone/>
            </a:pPr>
            <a:r>
              <a:rPr lang="en-US" sz="1400" dirty="0">
                <a:latin typeface="Arial"/>
                <a:cs typeface="Arial"/>
              </a:rPr>
              <a:t>Management Reviews also have certain limitations, such as:</a:t>
            </a:r>
          </a:p>
          <a:p>
            <a:pPr marL="487670" indent="-487680">
              <a:lnSpc>
                <a:spcPct val="90000"/>
              </a:lnSpc>
            </a:pPr>
            <a:r>
              <a:rPr lang="en-US" sz="1400" b="0" dirty="0">
                <a:latin typeface="Arial"/>
                <a:cs typeface="Arial"/>
              </a:rPr>
              <a:t>Such reviews are, by definition, retrospective in nature and they often have a fixed frequency - this can make them slow to react to fast </a:t>
            </a:r>
            <a:r>
              <a:rPr lang="en-US" sz="1400" b="0" dirty="0">
                <a:solidFill>
                  <a:schemeClr val="tx1"/>
                </a:solidFill>
                <a:latin typeface="Arial"/>
                <a:cs typeface="Arial"/>
              </a:rPr>
              <a:t>emerging risk issues.  (This can be addressed by ensuring that significant events can be escalated to Senior Management in a timely manner.) </a:t>
            </a:r>
          </a:p>
          <a:p>
            <a:pPr marL="487670" indent="-487680">
              <a:lnSpc>
                <a:spcPct val="90000"/>
              </a:lnSpc>
            </a:pPr>
            <a:r>
              <a:rPr lang="en-US" sz="1400" b="0" dirty="0">
                <a:solidFill>
                  <a:schemeClr val="tx1"/>
                </a:solidFill>
                <a:latin typeface="Arial"/>
                <a:cs typeface="Arial"/>
              </a:rPr>
              <a:t>If the right metrics / key performance indi</a:t>
            </a:r>
            <a:r>
              <a:rPr lang="en-US" sz="1400" b="0" dirty="0">
                <a:latin typeface="Arial"/>
                <a:cs typeface="Arial"/>
              </a:rPr>
              <a:t>cators are not in place, the ability of Management Reviews to correctly identify process performance issues and the need for risk reduction can be limited.</a:t>
            </a:r>
          </a:p>
        </p:txBody>
      </p:sp>
    </p:spTree>
    <p:extLst>
      <p:ext uri="{BB962C8B-B14F-4D97-AF65-F5344CB8AC3E}">
        <p14:creationId xmlns:p14="http://schemas.microsoft.com/office/powerpoint/2010/main" val="33985771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974721" y="276907"/>
            <a:ext cx="7793479" cy="768085"/>
          </a:xfrm>
        </p:spPr>
        <p:txBody>
          <a:bodyPr/>
          <a:lstStyle/>
          <a:p>
            <a:r>
              <a:rPr lang="en-US" sz="2600" dirty="0"/>
              <a:t>Existing Quality System elements, cont’d</a:t>
            </a:r>
          </a:p>
        </p:txBody>
      </p:sp>
      <p:sp>
        <p:nvSpPr>
          <p:cNvPr id="3" name="Inhaltsplatzhalter 2"/>
          <p:cNvSpPr>
            <a:spLocks noGrp="1"/>
          </p:cNvSpPr>
          <p:nvPr>
            <p:ph idx="1"/>
          </p:nvPr>
        </p:nvSpPr>
        <p:spPr>
          <a:xfrm>
            <a:off x="376300" y="1281336"/>
            <a:ext cx="9059249" cy="768085"/>
          </a:xfrm>
        </p:spPr>
        <p:txBody>
          <a:bodyPr/>
          <a:lstStyle/>
          <a:p>
            <a:pPr marL="0" indent="0">
              <a:lnSpc>
                <a:spcPct val="80000"/>
              </a:lnSpc>
              <a:buNone/>
            </a:pPr>
            <a:r>
              <a:rPr lang="en-IE" sz="1600" dirty="0">
                <a:solidFill>
                  <a:srgbClr val="002060"/>
                </a:solidFill>
              </a:rPr>
              <a:t>ICH Q9(R1) states that the output/results of the risk management process should be reviewed to take into account new knowledge and experience, and that a mechanism to review or monitor events should be implemented.</a:t>
            </a:r>
          </a:p>
        </p:txBody>
      </p:sp>
      <p:sp>
        <p:nvSpPr>
          <p:cNvPr id="10" name="Inhaltsplatzhalter 2">
            <a:extLst>
              <a:ext uri="{FF2B5EF4-FFF2-40B4-BE49-F238E27FC236}">
                <a16:creationId xmlns:a16="http://schemas.microsoft.com/office/drawing/2014/main" id="{9EC75575-C8BF-447E-9D46-497C0D39AFF0}"/>
              </a:ext>
            </a:extLst>
          </p:cNvPr>
          <p:cNvSpPr txBox="1">
            <a:spLocks/>
          </p:cNvSpPr>
          <p:nvPr/>
        </p:nvSpPr>
        <p:spPr bwMode="auto">
          <a:xfrm>
            <a:off x="376301" y="2001416"/>
            <a:ext cx="4393289" cy="4900771"/>
          </a:xfrm>
          <a:prstGeom prst="rect">
            <a:avLst/>
          </a:prstGeom>
          <a:noFill/>
          <a:ln w="9525">
            <a:noFill/>
            <a:round/>
            <a:headEnd/>
            <a:tailEnd/>
          </a:ln>
        </p:spPr>
        <p:txBody>
          <a:bodyPr vert="horz" wrap="square" lIns="0" tIns="28224" rIns="0" bIns="0" numCol="1" anchor="t" anchorCtr="0" compatLnSpc="1">
            <a:prstTxWarp prst="textNoShape">
              <a:avLst/>
            </a:prstTxWarp>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tx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a:lstStyle>
          <a:p>
            <a:pPr marL="487680" indent="-487680" algn="just">
              <a:lnSpc>
                <a:spcPct val="100000"/>
              </a:lnSpc>
            </a:pPr>
            <a:r>
              <a:rPr lang="en-GB" altLang="ja-JP" sz="1600" b="0" kern="0" dirty="0">
                <a:latin typeface="Arial"/>
                <a:cs typeface="Arial"/>
              </a:rPr>
              <a:t>It is important to recognise that there may be elements of the quality system that involve such review and monitoring activities, and these can serve as, or contribute to, Risk Reviews </a:t>
            </a:r>
          </a:p>
          <a:p>
            <a:pPr marL="487680" indent="-487680" algn="just">
              <a:lnSpc>
                <a:spcPct val="100000"/>
              </a:lnSpc>
            </a:pPr>
            <a:r>
              <a:rPr lang="en-GB" altLang="ja-JP" sz="1600" b="0" kern="0" dirty="0">
                <a:latin typeface="Arial"/>
                <a:cs typeface="Arial"/>
              </a:rPr>
              <a:t>They can feed knowledge back into, or require the revision of, the earlier assessment (e.g., a change control, or a deviation investigation).</a:t>
            </a:r>
          </a:p>
          <a:p>
            <a:pPr marL="487680" indent="-487680" algn="just">
              <a:lnSpc>
                <a:spcPct val="100000"/>
              </a:lnSpc>
            </a:pPr>
            <a:r>
              <a:rPr lang="en-GB" altLang="ja-JP" sz="1600" b="0" kern="0" dirty="0">
                <a:latin typeface="Arial"/>
                <a:cs typeface="Arial"/>
              </a:rPr>
              <a:t>Because they feed the knowledge into other assessments, they can be considered single events that do not require a separate risk review </a:t>
            </a:r>
          </a:p>
          <a:p>
            <a:pPr marL="487680" indent="-487680" algn="just">
              <a:lnSpc>
                <a:spcPct val="100000"/>
              </a:lnSpc>
            </a:pPr>
            <a:r>
              <a:rPr lang="en-GB" altLang="ja-JP" sz="1600" b="0" kern="0" dirty="0">
                <a:latin typeface="Arial"/>
                <a:cs typeface="Arial"/>
              </a:rPr>
              <a:t>Knowledge is kept up to date by ensuring risk review of the assessments that these single events feed knowledge into</a:t>
            </a:r>
          </a:p>
        </p:txBody>
      </p:sp>
      <p:sp>
        <p:nvSpPr>
          <p:cNvPr id="11" name="Rectangle 10">
            <a:extLst>
              <a:ext uri="{FF2B5EF4-FFF2-40B4-BE49-F238E27FC236}">
                <a16:creationId xmlns:a16="http://schemas.microsoft.com/office/drawing/2014/main" id="{F3775F7D-20AF-4653-B2EF-E8C1973EEB66}"/>
              </a:ext>
            </a:extLst>
          </p:cNvPr>
          <p:cNvSpPr/>
          <p:nvPr/>
        </p:nvSpPr>
        <p:spPr bwMode="auto">
          <a:xfrm>
            <a:off x="5028099" y="1984698"/>
            <a:ext cx="4393289" cy="4697238"/>
          </a:xfrm>
          <a:prstGeom prst="rect">
            <a:avLst/>
          </a:prstGeom>
          <a:solidFill>
            <a:schemeClr val="bg1">
              <a:lumMod val="95000"/>
            </a:schemeClr>
          </a:solidFill>
          <a:ln w="952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eaLnBrk="0">
              <a:lnSpc>
                <a:spcPct val="90000"/>
              </a:lnSpc>
              <a:spcBef>
                <a:spcPct val="50000"/>
              </a:spcBef>
              <a:spcAft>
                <a:spcPts val="600"/>
              </a:spcAft>
              <a:buClr>
                <a:srgbClr val="0093D0"/>
              </a:buClr>
              <a:buSzPct val="120000"/>
              <a:defRPr/>
            </a:pPr>
            <a:r>
              <a:rPr kumimoji="0" lang="en-GB" altLang="ja-JP" sz="1600" b="1" i="0" u="none" strike="noStrike" kern="0" cap="none" spc="0" normalizeH="0" baseline="0" noProof="0" dirty="0">
                <a:ln>
                  <a:noFill/>
                </a:ln>
                <a:solidFill>
                  <a:srgbClr val="FF0000"/>
                </a:solidFill>
                <a:effectLst/>
                <a:uLnTx/>
                <a:uFillTx/>
                <a:latin typeface="Arial"/>
                <a:ea typeface="Arial" charset="0"/>
                <a:cs typeface="Arial"/>
              </a:rPr>
              <a:t>Example – </a:t>
            </a:r>
            <a:r>
              <a:rPr lang="en-GB" altLang="ja-JP" sz="1600" kern="0" dirty="0">
                <a:solidFill>
                  <a:srgbClr val="FF0000"/>
                </a:solidFill>
                <a:latin typeface="Arial"/>
                <a:ea typeface="Arial" charset="0"/>
                <a:cs typeface="Arial"/>
              </a:rPr>
              <a:t>A deviation Incident</a:t>
            </a:r>
            <a:endParaRPr kumimoji="0" lang="en-GB" altLang="ja-JP" sz="1600" b="1" i="0" u="none" strike="noStrike" kern="0" cap="none" spc="0" normalizeH="0" baseline="0" noProof="0" dirty="0">
              <a:ln>
                <a:noFill/>
              </a:ln>
              <a:solidFill>
                <a:srgbClr val="000000"/>
              </a:solidFill>
              <a:effectLst/>
              <a:uLnTx/>
              <a:uFillTx/>
              <a:latin typeface="Arial"/>
              <a:ea typeface="Arial" charset="0"/>
              <a:cs typeface="Arial"/>
            </a:endParaRPr>
          </a:p>
          <a:p>
            <a:pPr marL="285750" indent="-285750" algn="just" eaLnBrk="0">
              <a:lnSpc>
                <a:spcPct val="100000"/>
              </a:lnSpc>
              <a:spcBef>
                <a:spcPct val="20000"/>
              </a:spcBef>
              <a:spcAft>
                <a:spcPts val="600"/>
              </a:spcAft>
              <a:buClr>
                <a:srgbClr val="0093D0"/>
              </a:buClr>
              <a:buFont typeface="Arial" panose="020B0604020202020204" pitchFamily="34" charset="0"/>
              <a:buChar char="•"/>
              <a:defRPr/>
            </a:pPr>
            <a:r>
              <a:rPr kumimoji="0" lang="en-US" altLang="ja-JP" sz="1600" b="0" i="0" u="none" strike="noStrike" kern="0" cap="none" spc="0" normalizeH="0" baseline="0" noProof="0" dirty="0">
                <a:ln>
                  <a:noFill/>
                </a:ln>
                <a:solidFill>
                  <a:schemeClr val="tx1"/>
                </a:solidFill>
                <a:effectLst/>
                <a:uLnTx/>
                <a:uFillTx/>
                <a:latin typeface="Arial" charset="0"/>
                <a:ea typeface="Arial" charset="0"/>
                <a:cs typeface="Arial" charset="0"/>
              </a:rPr>
              <a:t>The deviation investigation after the incident identified the root causes of the issue and its contributory factors.  This was new process knowledge.</a:t>
            </a:r>
          </a:p>
          <a:p>
            <a:pPr marL="285750" indent="-285750" algn="just" eaLnBrk="0">
              <a:lnSpc>
                <a:spcPct val="100000"/>
              </a:lnSpc>
              <a:spcBef>
                <a:spcPct val="20000"/>
              </a:spcBef>
              <a:spcAft>
                <a:spcPts val="600"/>
              </a:spcAft>
              <a:buClr>
                <a:srgbClr val="0093D0"/>
              </a:buClr>
              <a:buFont typeface="Arial" panose="020B0604020202020204" pitchFamily="34" charset="0"/>
              <a:buChar char="•"/>
              <a:defRPr/>
            </a:pPr>
            <a:r>
              <a:rPr lang="en-US" altLang="ja-JP" sz="1600" b="0" kern="0" dirty="0">
                <a:solidFill>
                  <a:schemeClr val="tx1"/>
                </a:solidFill>
                <a:ea typeface="Arial" charset="0"/>
                <a:cs typeface="Arial" charset="0"/>
              </a:rPr>
              <a:t>This </a:t>
            </a:r>
            <a:r>
              <a:rPr kumimoji="0" lang="en-US" altLang="ja-JP" sz="1600" b="0" i="0" u="none" strike="noStrike" kern="0" cap="none" spc="0" normalizeH="0" baseline="0" noProof="0" dirty="0">
                <a:ln>
                  <a:noFill/>
                </a:ln>
                <a:solidFill>
                  <a:schemeClr val="tx1"/>
                </a:solidFill>
                <a:effectLst/>
                <a:uLnTx/>
                <a:uFillTx/>
                <a:latin typeface="Arial" charset="0"/>
                <a:ea typeface="Arial" charset="0"/>
                <a:cs typeface="Arial" charset="0"/>
              </a:rPr>
              <a:t>knowledge led to additional risk controls to prevent related incidents going forward.  </a:t>
            </a:r>
          </a:p>
          <a:p>
            <a:pPr marL="285750" indent="-285750" algn="just" eaLnBrk="0">
              <a:lnSpc>
                <a:spcPct val="100000"/>
              </a:lnSpc>
              <a:spcBef>
                <a:spcPct val="20000"/>
              </a:spcBef>
              <a:spcAft>
                <a:spcPts val="600"/>
              </a:spcAft>
              <a:buClr>
                <a:srgbClr val="0093D0"/>
              </a:buClr>
              <a:buFont typeface="Arial" panose="020B0604020202020204" pitchFamily="34" charset="0"/>
              <a:buChar char="•"/>
              <a:defRPr/>
            </a:pPr>
            <a:r>
              <a:rPr lang="en-US" altLang="ja-JP" sz="1600" b="0" kern="0" dirty="0">
                <a:solidFill>
                  <a:schemeClr val="tx1"/>
                </a:solidFill>
                <a:ea typeface="Arial" charset="0"/>
                <a:cs typeface="Arial" charset="0"/>
              </a:rPr>
              <a:t>The risk assessment that supported the deviation investigation was updated </a:t>
            </a:r>
            <a:r>
              <a:rPr kumimoji="0" lang="en-US" altLang="ja-JP" sz="1600" b="0" i="0" u="none" strike="noStrike" kern="0" cap="none" spc="0" normalizeH="0" baseline="0" noProof="0" dirty="0">
                <a:ln>
                  <a:noFill/>
                </a:ln>
                <a:solidFill>
                  <a:schemeClr val="tx1"/>
                </a:solidFill>
                <a:effectLst/>
                <a:uLnTx/>
                <a:uFillTx/>
                <a:latin typeface="Arial" charset="0"/>
                <a:ea typeface="Arial" charset="0"/>
                <a:cs typeface="Arial" charset="0"/>
              </a:rPr>
              <a:t>with the</a:t>
            </a:r>
            <a:r>
              <a:rPr lang="en-US" altLang="ja-JP" sz="1600" b="0" kern="0" dirty="0">
                <a:solidFill>
                  <a:schemeClr val="tx1"/>
                </a:solidFill>
                <a:ea typeface="Arial" charset="0"/>
                <a:cs typeface="Arial" charset="0"/>
              </a:rPr>
              <a:t> new knowledge and controls</a:t>
            </a:r>
            <a:r>
              <a:rPr kumimoji="0" lang="en-US" altLang="ja-JP" sz="1600" b="0" i="0" u="none" strike="noStrike" kern="0" cap="none" spc="0" normalizeH="0" baseline="0" noProof="0" dirty="0">
                <a:ln>
                  <a:noFill/>
                </a:ln>
                <a:solidFill>
                  <a:schemeClr val="tx1"/>
                </a:solidFill>
                <a:effectLst/>
                <a:uLnTx/>
                <a:uFillTx/>
                <a:latin typeface="Arial" charset="0"/>
                <a:ea typeface="Arial" charset="0"/>
                <a:cs typeface="Arial" charset="0"/>
              </a:rPr>
              <a:t> as a CAPA action</a:t>
            </a:r>
          </a:p>
          <a:p>
            <a:pPr marL="285750" indent="-285750" algn="just" eaLnBrk="0">
              <a:lnSpc>
                <a:spcPct val="100000"/>
              </a:lnSpc>
              <a:spcBef>
                <a:spcPct val="20000"/>
              </a:spcBef>
              <a:spcAft>
                <a:spcPts val="600"/>
              </a:spcAft>
              <a:buClr>
                <a:srgbClr val="0093D0"/>
              </a:buClr>
              <a:buFont typeface="Arial" panose="020B0604020202020204" pitchFamily="34" charset="0"/>
              <a:buChar char="•"/>
              <a:defRPr/>
            </a:pPr>
            <a:r>
              <a:rPr kumimoji="0" lang="en-US" altLang="ja-JP" sz="1600" b="0" i="0" u="none" strike="noStrike" kern="0" cap="none" spc="0" normalizeH="0" baseline="0" noProof="0" dirty="0">
                <a:ln>
                  <a:noFill/>
                </a:ln>
                <a:solidFill>
                  <a:schemeClr val="tx1"/>
                </a:solidFill>
                <a:effectLst/>
                <a:uLnTx/>
                <a:uFillTx/>
                <a:latin typeface="Arial" charset="0"/>
                <a:ea typeface="Arial" charset="0"/>
                <a:cs typeface="Arial" charset="0"/>
              </a:rPr>
              <a:t>A separate Risk Review exercise was not planned for this particular deviation, as the knowledge gained was fed into the, now, updated related risk assessment.</a:t>
            </a:r>
            <a:endParaRPr kumimoji="0" lang="en-US" altLang="ja-JP" sz="1600" b="0" i="0" u="none" strike="noStrike" kern="0" cap="none" spc="0" normalizeH="0" baseline="0" noProof="0" dirty="0">
              <a:ln>
                <a:noFill/>
              </a:ln>
              <a:solidFill>
                <a:srgbClr val="FF0000"/>
              </a:solidFill>
              <a:effectLst/>
              <a:uLnTx/>
              <a:uFillTx/>
              <a:latin typeface="Arial" charset="0"/>
              <a:ea typeface="Arial" charset="0"/>
              <a:cs typeface="Arial" charset="0"/>
            </a:endParaRPr>
          </a:p>
        </p:txBody>
      </p:sp>
    </p:spTree>
    <p:extLst>
      <p:ext uri="{BB962C8B-B14F-4D97-AF65-F5344CB8AC3E}">
        <p14:creationId xmlns:p14="http://schemas.microsoft.com/office/powerpoint/2010/main" val="1237556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63841" y="276907"/>
            <a:ext cx="7793479" cy="768085"/>
          </a:xfrm>
        </p:spPr>
        <p:txBody>
          <a:bodyPr/>
          <a:lstStyle/>
          <a:p>
            <a:r>
              <a:rPr lang="en-US" sz="2600" dirty="0"/>
              <a:t>What to review during Risk Review…</a:t>
            </a:r>
          </a:p>
        </p:txBody>
      </p:sp>
      <p:sp>
        <p:nvSpPr>
          <p:cNvPr id="3" name="Inhaltsplatzhalter 2"/>
          <p:cNvSpPr>
            <a:spLocks noGrp="1"/>
          </p:cNvSpPr>
          <p:nvPr>
            <p:ph idx="1"/>
          </p:nvPr>
        </p:nvSpPr>
        <p:spPr>
          <a:xfrm>
            <a:off x="376300" y="1281336"/>
            <a:ext cx="8820980" cy="5760640"/>
          </a:xfrm>
        </p:spPr>
        <p:txBody>
          <a:bodyPr/>
          <a:lstStyle/>
          <a:p>
            <a:pPr marL="0" indent="0">
              <a:lnSpc>
                <a:spcPct val="90000"/>
              </a:lnSpc>
              <a:buNone/>
            </a:pPr>
            <a:r>
              <a:rPr lang="en-US" sz="1600" dirty="0">
                <a:solidFill>
                  <a:srgbClr val="002060"/>
                </a:solidFill>
                <a:latin typeface="Arial"/>
                <a:cs typeface="Arial"/>
              </a:rPr>
              <a:t>Identifying ‘what to review’ is critical in executing effective Risk Review activities.  The following can be useful items to review:</a:t>
            </a:r>
          </a:p>
          <a:p>
            <a:pPr marL="487680" indent="-487680" algn="just"/>
            <a:r>
              <a:rPr lang="en-US" sz="1600" b="0" dirty="0">
                <a:latin typeface="Arial"/>
                <a:ea typeface="+mn-ea"/>
                <a:cs typeface="Arial"/>
              </a:rPr>
              <a:t>The outputs of a previous risk assessment and the decisions made – are they still valid?</a:t>
            </a:r>
            <a:endParaRPr lang="en-US" sz="1600" b="0" dirty="0">
              <a:latin typeface="Arial"/>
              <a:cs typeface="Arial"/>
            </a:endParaRPr>
          </a:p>
          <a:p>
            <a:pPr marL="487680" indent="-487680" algn="just"/>
            <a:r>
              <a:rPr lang="en-US" sz="1600" b="0" dirty="0">
                <a:latin typeface="Arial"/>
                <a:ea typeface="+mn-ea"/>
                <a:cs typeface="Arial"/>
              </a:rPr>
              <a:t>Whether there are any new hazards that now need to be risk assessed</a:t>
            </a:r>
            <a:r>
              <a:rPr lang="en-US" sz="1600" b="0" dirty="0">
                <a:latin typeface="Arial"/>
                <a:cs typeface="Arial"/>
              </a:rPr>
              <a:t> </a:t>
            </a:r>
            <a:r>
              <a:rPr lang="en-US" sz="1600" b="0" dirty="0">
                <a:latin typeface="Arial"/>
                <a:ea typeface="+mn-ea"/>
                <a:cs typeface="Arial"/>
              </a:rPr>
              <a:t>on the basis of new knowledge gained since a previous risk assessment.</a:t>
            </a:r>
            <a:r>
              <a:rPr lang="en-US" sz="1600" b="0" dirty="0">
                <a:latin typeface="Arial"/>
                <a:cs typeface="Arial"/>
              </a:rPr>
              <a:t>  </a:t>
            </a:r>
          </a:p>
          <a:p>
            <a:pPr marL="487680" indent="-487680" algn="just"/>
            <a:r>
              <a:rPr lang="en-US" sz="1600" b="0" dirty="0">
                <a:latin typeface="Arial"/>
                <a:ea typeface="+mn-ea"/>
                <a:cs typeface="Arial"/>
              </a:rPr>
              <a:t>W</a:t>
            </a:r>
            <a:r>
              <a:rPr lang="en-US" sz="1600" b="0" dirty="0">
                <a:latin typeface="Arial"/>
                <a:cs typeface="Arial"/>
              </a:rPr>
              <a:t>hether all of the previously identified hazards are still relevant.</a:t>
            </a:r>
          </a:p>
          <a:p>
            <a:pPr marL="487680" indent="-487680" algn="just"/>
            <a:r>
              <a:rPr lang="en-US" sz="1600" b="0" dirty="0">
                <a:latin typeface="Arial"/>
                <a:cs typeface="Arial"/>
              </a:rPr>
              <a:t>Whether all </a:t>
            </a:r>
            <a:r>
              <a:rPr lang="en-US" sz="1600" b="0" dirty="0">
                <a:latin typeface="Arial"/>
                <a:ea typeface="+mn-ea"/>
                <a:cs typeface="Arial"/>
              </a:rPr>
              <a:t>risks were assessed correctly – e.g., </a:t>
            </a:r>
            <a:r>
              <a:rPr lang="en-US" sz="1600" b="0" dirty="0">
                <a:latin typeface="Arial"/>
                <a:cs typeface="Arial"/>
              </a:rPr>
              <a:t>were</a:t>
            </a:r>
            <a:r>
              <a:rPr lang="en-US" sz="1600" b="0" dirty="0">
                <a:latin typeface="Arial"/>
                <a:ea typeface="+mn-ea"/>
                <a:cs typeface="Arial"/>
              </a:rPr>
              <a:t> all probability estimates supported</a:t>
            </a:r>
            <a:r>
              <a:rPr lang="en-US" sz="1600" b="0" dirty="0">
                <a:latin typeface="Arial"/>
                <a:cs typeface="Arial"/>
              </a:rPr>
              <a:t>?</a:t>
            </a:r>
          </a:p>
          <a:p>
            <a:pPr marL="487680" indent="-487680" algn="just"/>
            <a:r>
              <a:rPr lang="en-US" sz="1600" b="0" dirty="0">
                <a:latin typeface="Arial"/>
                <a:ea typeface="+mn-ea"/>
                <a:cs typeface="Arial"/>
              </a:rPr>
              <a:t>Those aspects of the risk assessment that were associated with significant levels of uncertainty or subjectivity – what new data and knowledge may now be available which may help reduce uncertainty or subjectivity and improve the outputs of the risk assessment? </a:t>
            </a:r>
            <a:endParaRPr lang="en-US" sz="1600" b="0" dirty="0">
              <a:latin typeface="Arial"/>
              <a:cs typeface="Arial"/>
            </a:endParaRPr>
          </a:p>
          <a:p>
            <a:pPr marL="487680" indent="-487680" algn="just"/>
            <a:r>
              <a:rPr lang="en-US" sz="1600" b="0" dirty="0">
                <a:latin typeface="Arial"/>
                <a:ea typeface="+mn-ea"/>
                <a:cs typeface="Arial"/>
              </a:rPr>
              <a:t>Any other knowledge gaps that were present during the earlier risk assessment - can these gaps now be addressed?  What new knowledge has been gained about them since that risk assessment was performed?</a:t>
            </a:r>
            <a:endParaRPr lang="en-US" sz="1600" b="0" dirty="0">
              <a:latin typeface="Arial"/>
              <a:cs typeface="Arial"/>
            </a:endParaRPr>
          </a:p>
          <a:p>
            <a:pPr marL="487680" indent="-487680" algn="just"/>
            <a:r>
              <a:rPr lang="en-US" sz="1600" b="0" dirty="0">
                <a:latin typeface="Arial"/>
                <a:ea typeface="+mn-ea"/>
                <a:cs typeface="Arial"/>
              </a:rPr>
              <a:t>The effectiveness of any risk controls that were implemented to reduce or control risk - did those risk controls deliver the expected level of risk reduction?  </a:t>
            </a:r>
            <a:endParaRPr lang="en-US" sz="1600" b="0" dirty="0">
              <a:latin typeface="Arial"/>
              <a:cs typeface="Arial"/>
            </a:endParaRPr>
          </a:p>
          <a:p>
            <a:pPr marL="487680" indent="-487680" algn="just"/>
            <a:r>
              <a:rPr lang="en-US" sz="1600" b="0" dirty="0">
                <a:latin typeface="Arial"/>
                <a:ea typeface="+mn-ea"/>
                <a:cs typeface="Arial"/>
              </a:rPr>
              <a:t>The current state of control – do any improvement opportunities exist that need to be considered?</a:t>
            </a:r>
            <a:endParaRPr lang="en-US" sz="1600" b="0" dirty="0">
              <a:latin typeface="Arial"/>
              <a:cs typeface="Arial"/>
            </a:endParaRPr>
          </a:p>
          <a:p>
            <a:pPr marL="487680" indent="-487680" algn="just"/>
            <a:r>
              <a:rPr lang="en-US" sz="1600" b="0" dirty="0">
                <a:latin typeface="Arial"/>
                <a:ea typeface="+mn-ea"/>
                <a:cs typeface="Arial"/>
              </a:rPr>
              <a:t>Whether any new hazards were introduced as a result of the risk controls that were implemented following the earlier risk assessment.</a:t>
            </a:r>
            <a:endParaRPr lang="en-US" sz="1600" b="0" dirty="0">
              <a:latin typeface="Arial"/>
              <a:cs typeface="Arial"/>
            </a:endParaRPr>
          </a:p>
        </p:txBody>
      </p:sp>
    </p:spTree>
    <p:extLst>
      <p:ext uri="{BB962C8B-B14F-4D97-AF65-F5344CB8AC3E}">
        <p14:creationId xmlns:p14="http://schemas.microsoft.com/office/powerpoint/2010/main" val="36723224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D6CB0-6AC0-40FA-A7A0-62D8D1ABBE42}"/>
              </a:ext>
            </a:extLst>
          </p:cNvPr>
          <p:cNvSpPr>
            <a:spLocks noGrp="1"/>
          </p:cNvSpPr>
          <p:nvPr>
            <p:ph type="title"/>
          </p:nvPr>
        </p:nvSpPr>
        <p:spPr>
          <a:xfrm>
            <a:off x="3004592" y="489248"/>
            <a:ext cx="4993746" cy="592931"/>
          </a:xfrm>
        </p:spPr>
        <p:txBody>
          <a:bodyPr/>
          <a:lstStyle/>
          <a:p>
            <a:r>
              <a:rPr lang="en-US" sz="3200" dirty="0">
                <a:ea typeface="+mj-lt"/>
                <a:cs typeface="+mj-lt"/>
              </a:rPr>
              <a:t>Legal Notice</a:t>
            </a:r>
            <a:endParaRPr lang="en-US" dirty="0"/>
          </a:p>
        </p:txBody>
      </p:sp>
      <p:sp>
        <p:nvSpPr>
          <p:cNvPr id="3" name="Content Placeholder 2">
            <a:extLst>
              <a:ext uri="{FF2B5EF4-FFF2-40B4-BE49-F238E27FC236}">
                <a16:creationId xmlns:a16="http://schemas.microsoft.com/office/drawing/2014/main" id="{804AA825-0541-4F2A-95BA-E32F425967C5}"/>
              </a:ext>
            </a:extLst>
          </p:cNvPr>
          <p:cNvSpPr>
            <a:spLocks noGrp="1"/>
          </p:cNvSpPr>
          <p:nvPr>
            <p:ph idx="1"/>
          </p:nvPr>
        </p:nvSpPr>
        <p:spPr>
          <a:xfrm>
            <a:off x="441107" y="2004961"/>
            <a:ext cx="8813779" cy="4129714"/>
          </a:xfrm>
        </p:spPr>
        <p:txBody>
          <a:bodyPr/>
          <a:lstStyle/>
          <a:p>
            <a:pPr marL="0" indent="0" algn="just">
              <a:buNone/>
            </a:pPr>
            <a:r>
              <a:rPr lang="en-US" sz="1800" b="0" dirty="0"/>
              <a:t>This presentation is protected by copyright and may, with the exception of the ICH logo, be used, reproduced, incorporated into other works, adapted, modified, translated or distributed under a public license provided that ICH's copyright in the presentation is acknowledged at all times. In case of any adaption, modification or translation of the presentation, reasonable steps must be taken to clearly label, demarcate or otherwise identify that changes were made to or based on the original presentation. Any impression that the adaption, modification or translation of the original presentation is endorsed or sponsored by the ICH must be avoided.</a:t>
            </a:r>
          </a:p>
          <a:p>
            <a:pPr marL="0" indent="0" algn="just">
              <a:buNone/>
            </a:pPr>
            <a:r>
              <a:rPr lang="en-US" sz="1800" b="0" dirty="0"/>
              <a:t>The presentation is provided "as is" without warranty of any kind. In no event shall the ICH or the authors of the original presentation be liable for any claim, damages or other liability arising from the use of the presentation. </a:t>
            </a:r>
          </a:p>
          <a:p>
            <a:pPr marL="0" indent="0" algn="just">
              <a:buNone/>
            </a:pPr>
            <a:r>
              <a:rPr lang="en-US" sz="1800" b="0" dirty="0"/>
              <a:t>The above-mentioned permissions do not apply to content supplied by third parties. Therefore, for documents where the copyright vests in a third party, permission for reproduction must be obtained from this copyright holder.</a:t>
            </a:r>
            <a:r>
              <a:rPr lang="en-US" sz="2400" b="0" dirty="0">
                <a:solidFill>
                  <a:srgbClr val="002060"/>
                </a:solidFill>
              </a:rPr>
              <a:t>​</a:t>
            </a:r>
          </a:p>
          <a:p>
            <a:pPr marL="0" indent="0">
              <a:buNone/>
            </a:pPr>
            <a:endParaRPr lang="it-IT" sz="1200" dirty="0"/>
          </a:p>
        </p:txBody>
      </p:sp>
    </p:spTree>
    <p:extLst>
      <p:ext uri="{BB962C8B-B14F-4D97-AF65-F5344CB8AC3E}">
        <p14:creationId xmlns:p14="http://schemas.microsoft.com/office/powerpoint/2010/main" val="26416930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691833" y="417240"/>
            <a:ext cx="7793479" cy="768085"/>
          </a:xfrm>
        </p:spPr>
        <p:txBody>
          <a:bodyPr/>
          <a:lstStyle/>
          <a:p>
            <a:r>
              <a:rPr lang="en-US" sz="2600" dirty="0"/>
              <a:t>How frequently should Risk Reviews                                         be performed?</a:t>
            </a:r>
          </a:p>
        </p:txBody>
      </p:sp>
      <p:sp>
        <p:nvSpPr>
          <p:cNvPr id="3" name="Inhaltsplatzhalter 2"/>
          <p:cNvSpPr>
            <a:spLocks noGrp="1"/>
          </p:cNvSpPr>
          <p:nvPr>
            <p:ph idx="1"/>
          </p:nvPr>
        </p:nvSpPr>
        <p:spPr>
          <a:xfrm>
            <a:off x="3940696" y="2288025"/>
            <a:ext cx="5158875" cy="4105879"/>
          </a:xfrm>
        </p:spPr>
        <p:txBody>
          <a:bodyPr/>
          <a:lstStyle/>
          <a:p>
            <a:pPr marL="487680" indent="-487680" algn="just"/>
            <a:r>
              <a:rPr lang="en-GB" altLang="ja-JP" sz="1600" b="0" dirty="0">
                <a:latin typeface="Arial"/>
                <a:ea typeface="Arial" charset="0"/>
                <a:cs typeface="Arial"/>
              </a:rPr>
              <a:t>The frequency or timing of a Risk Review exercise may be based on the type and number of risks identified during an earlier Risk Assessment exercise, and on the extent of risk control that was required to mitigate risks.</a:t>
            </a:r>
            <a:endParaRPr lang="en-US" dirty="0">
              <a:latin typeface="Arial"/>
              <a:cs typeface="Arial"/>
            </a:endParaRPr>
          </a:p>
          <a:p>
            <a:pPr marL="487680" indent="-487680" algn="just"/>
            <a:r>
              <a:rPr lang="en-GB" altLang="ja-JP" sz="1600" b="0" dirty="0">
                <a:latin typeface="Arial"/>
                <a:ea typeface="Arial" charset="0"/>
                <a:cs typeface="Arial"/>
              </a:rPr>
              <a:t>It may also depend on the level of uncertainty (i.e., lack of knowledge) that was present during an earlier risk assessment. </a:t>
            </a:r>
          </a:p>
          <a:p>
            <a:pPr marL="487680" indent="-487680" algn="just"/>
            <a:r>
              <a:rPr lang="en-GB" altLang="ja-JP" sz="1600" b="0" dirty="0">
                <a:latin typeface="Arial"/>
                <a:ea typeface="Arial" charset="0"/>
                <a:cs typeface="Arial"/>
              </a:rPr>
              <a:t>The higher the level of uncertainty in relation to risk estimates and the related risk-based decisions, the greater the need to review those estimates and decisions at an early timepoint, once such uncertainties have been reduced.</a:t>
            </a:r>
          </a:p>
        </p:txBody>
      </p:sp>
      <p:sp>
        <p:nvSpPr>
          <p:cNvPr id="5" name="Inhaltsplatzhalter 2">
            <a:extLst>
              <a:ext uri="{FF2B5EF4-FFF2-40B4-BE49-F238E27FC236}">
                <a16:creationId xmlns:a16="http://schemas.microsoft.com/office/drawing/2014/main" id="{BEE3FEB4-245F-EBF2-8DC8-2881DFB2C076}"/>
              </a:ext>
            </a:extLst>
          </p:cNvPr>
          <p:cNvSpPr txBox="1">
            <a:spLocks/>
          </p:cNvSpPr>
          <p:nvPr/>
        </p:nvSpPr>
        <p:spPr bwMode="auto">
          <a:xfrm>
            <a:off x="419471" y="1498697"/>
            <a:ext cx="9065737" cy="790751"/>
          </a:xfrm>
          <a:prstGeom prst="rect">
            <a:avLst/>
          </a:prstGeom>
          <a:noFill/>
          <a:ln w="9525">
            <a:noFill/>
            <a:round/>
            <a:headEnd/>
            <a:tailEnd/>
          </a:ln>
        </p:spPr>
        <p:txBody>
          <a:bodyPr vert="horz" wrap="square" lIns="0" tIns="28224" rIns="0" bIns="0" numCol="1" anchor="t" anchorCtr="0" compatLnSpc="1">
            <a:prstTxWarp prst="textNoShape">
              <a:avLst/>
            </a:prstTxWarp>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tx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a:lstStyle>
          <a:p>
            <a:pPr marL="0" indent="0">
              <a:lnSpc>
                <a:spcPct val="90000"/>
              </a:lnSpc>
              <a:buNone/>
            </a:pPr>
            <a:r>
              <a:rPr lang="en-GB" altLang="ja-JP" sz="1600" dirty="0">
                <a:solidFill>
                  <a:srgbClr val="002060"/>
                </a:solidFill>
                <a:latin typeface="Arial"/>
                <a:cs typeface="Arial"/>
              </a:rPr>
              <a:t>It is not possible to give definitive guidance here, because, as ICH Q9(R1) states, the </a:t>
            </a:r>
            <a:r>
              <a:rPr lang="en-IE" sz="1600" dirty="0">
                <a:solidFill>
                  <a:srgbClr val="002060"/>
                </a:solidFill>
                <a:latin typeface="Arial"/>
                <a:cs typeface="Arial"/>
              </a:rPr>
              <a:t>frequency of Risk Review should be based on the level of risk. </a:t>
            </a:r>
            <a:endParaRPr lang="en-GB" altLang="ja-JP" sz="1600" dirty="0">
              <a:solidFill>
                <a:srgbClr val="002060"/>
              </a:solidFill>
              <a:latin typeface="Arial"/>
              <a:cs typeface="Arial"/>
            </a:endParaRPr>
          </a:p>
        </p:txBody>
      </p:sp>
      <p:sp>
        <p:nvSpPr>
          <p:cNvPr id="6" name="Speech Bubble: Oval 5">
            <a:extLst>
              <a:ext uri="{FF2B5EF4-FFF2-40B4-BE49-F238E27FC236}">
                <a16:creationId xmlns:a16="http://schemas.microsoft.com/office/drawing/2014/main" id="{8E01BA9A-6C51-336C-974D-E69D3C519B22}"/>
              </a:ext>
            </a:extLst>
          </p:cNvPr>
          <p:cNvSpPr/>
          <p:nvPr/>
        </p:nvSpPr>
        <p:spPr bwMode="auto">
          <a:xfrm>
            <a:off x="1691833" y="2793504"/>
            <a:ext cx="1148971" cy="1117335"/>
          </a:xfrm>
          <a:prstGeom prst="wedgeEllipseCallout">
            <a:avLst/>
          </a:prstGeom>
          <a:solidFill>
            <a:srgbClr val="C0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449263">
              <a:lnSpc>
                <a:spcPct val="93000"/>
              </a:lnSpc>
              <a:spcBef>
                <a:spcPct val="0"/>
              </a:spcBef>
              <a:spcAft>
                <a:spcPct val="0"/>
              </a:spcAft>
              <a:buNone/>
              <a:tabLst/>
            </a:pPr>
            <a:r>
              <a:rPr lang="en-US" sz="5000" dirty="0">
                <a:latin typeface="Arial"/>
                <a:cs typeface="Lucida Sans Unicode"/>
              </a:rPr>
              <a:t>?</a:t>
            </a:r>
            <a:endParaRPr lang="en-US" sz="5000" dirty="0"/>
          </a:p>
        </p:txBody>
      </p:sp>
      <p:sp>
        <p:nvSpPr>
          <p:cNvPr id="4" name="Speech Bubble: Oval 3">
            <a:extLst>
              <a:ext uri="{FF2B5EF4-FFF2-40B4-BE49-F238E27FC236}">
                <a16:creationId xmlns:a16="http://schemas.microsoft.com/office/drawing/2014/main" id="{99B89DCD-5CBA-5773-2B8B-5E569384C12E}"/>
              </a:ext>
            </a:extLst>
          </p:cNvPr>
          <p:cNvSpPr/>
          <p:nvPr/>
        </p:nvSpPr>
        <p:spPr bwMode="auto">
          <a:xfrm>
            <a:off x="2403733" y="3619117"/>
            <a:ext cx="1032907" cy="974588"/>
          </a:xfrm>
          <a:prstGeom prst="wedgeEllipseCallou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449263">
              <a:lnSpc>
                <a:spcPct val="93000"/>
              </a:lnSpc>
              <a:spcBef>
                <a:spcPct val="0"/>
              </a:spcBef>
              <a:spcAft>
                <a:spcPct val="0"/>
              </a:spcAft>
              <a:buNone/>
              <a:tabLst/>
            </a:pPr>
            <a:r>
              <a:rPr lang="en-US" sz="5000" dirty="0">
                <a:latin typeface="Arial"/>
                <a:cs typeface="Lucida Sans Unicode"/>
              </a:rPr>
              <a:t>?</a:t>
            </a:r>
            <a:endParaRPr lang="en-US" sz="5000" dirty="0"/>
          </a:p>
        </p:txBody>
      </p:sp>
      <p:sp>
        <p:nvSpPr>
          <p:cNvPr id="7" name="Speech Bubble: Oval 6">
            <a:extLst>
              <a:ext uri="{FF2B5EF4-FFF2-40B4-BE49-F238E27FC236}">
                <a16:creationId xmlns:a16="http://schemas.microsoft.com/office/drawing/2014/main" id="{8FB30245-A786-E95F-FEDE-C07A60C0B913}"/>
              </a:ext>
            </a:extLst>
          </p:cNvPr>
          <p:cNvSpPr/>
          <p:nvPr/>
        </p:nvSpPr>
        <p:spPr bwMode="auto">
          <a:xfrm>
            <a:off x="654029" y="3118501"/>
            <a:ext cx="1199758" cy="974588"/>
          </a:xfrm>
          <a:prstGeom prst="wedgeEllipseCallout">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449263">
              <a:lnSpc>
                <a:spcPct val="93000"/>
              </a:lnSpc>
              <a:spcBef>
                <a:spcPct val="0"/>
              </a:spcBef>
              <a:spcAft>
                <a:spcPct val="0"/>
              </a:spcAft>
              <a:buNone/>
              <a:tabLst/>
            </a:pPr>
            <a:r>
              <a:rPr lang="en-US" sz="5000" dirty="0">
                <a:latin typeface="Arial"/>
                <a:cs typeface="Lucida Sans Unicode"/>
              </a:rPr>
              <a:t>?</a:t>
            </a:r>
            <a:endParaRPr lang="en-US" sz="5000" dirty="0"/>
          </a:p>
        </p:txBody>
      </p:sp>
    </p:spTree>
    <p:extLst>
      <p:ext uri="{BB962C8B-B14F-4D97-AF65-F5344CB8AC3E}">
        <p14:creationId xmlns:p14="http://schemas.microsoft.com/office/powerpoint/2010/main" val="2020076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72344" y="297227"/>
            <a:ext cx="7793479" cy="768085"/>
          </a:xfrm>
        </p:spPr>
        <p:txBody>
          <a:bodyPr/>
          <a:lstStyle/>
          <a:p>
            <a:r>
              <a:rPr lang="en-US" sz="2600" dirty="0"/>
              <a:t>What to review, cont’d</a:t>
            </a:r>
            <a:endParaRPr lang="en-US" sz="2600" dirty="0">
              <a:solidFill>
                <a:srgbClr val="FF0000"/>
              </a:solidFill>
            </a:endParaRPr>
          </a:p>
        </p:txBody>
      </p:sp>
      <p:sp>
        <p:nvSpPr>
          <p:cNvPr id="3" name="Inhaltsplatzhalter 2"/>
          <p:cNvSpPr>
            <a:spLocks noGrp="1"/>
          </p:cNvSpPr>
          <p:nvPr>
            <p:ph idx="1"/>
          </p:nvPr>
        </p:nvSpPr>
        <p:spPr>
          <a:xfrm>
            <a:off x="410620" y="1353116"/>
            <a:ext cx="9109012" cy="5832876"/>
          </a:xfrm>
        </p:spPr>
        <p:txBody>
          <a:bodyPr/>
          <a:lstStyle/>
          <a:p>
            <a:pPr marL="0" indent="0">
              <a:lnSpc>
                <a:spcPct val="90000"/>
              </a:lnSpc>
              <a:buNone/>
            </a:pPr>
            <a:r>
              <a:rPr lang="en-US" sz="1800" dirty="0">
                <a:solidFill>
                  <a:srgbClr val="002060"/>
                </a:solidFill>
                <a:latin typeface="Arial"/>
                <a:cs typeface="Arial"/>
              </a:rPr>
              <a:t>Below are examples of indicators of performance and effectiveness that can be considered during a Risk Review exercise – this is not an exhaustive list:</a:t>
            </a:r>
          </a:p>
          <a:p>
            <a:pPr marL="487680" indent="-487680"/>
            <a:r>
              <a:rPr lang="en-US" sz="1400" b="0" dirty="0">
                <a:latin typeface="Arial"/>
                <a:ea typeface="+mn-ea"/>
                <a:cs typeface="Arial"/>
              </a:rPr>
              <a:t>CAPA effectiveness and timeliness</a:t>
            </a:r>
            <a:endParaRPr lang="en-US" sz="1400" b="0" dirty="0">
              <a:latin typeface="Arial"/>
              <a:cs typeface="Arial"/>
            </a:endParaRPr>
          </a:p>
          <a:p>
            <a:pPr marL="487680" indent="-487680"/>
            <a:r>
              <a:rPr lang="en-US" sz="1400" b="0" dirty="0">
                <a:latin typeface="Arial"/>
                <a:cs typeface="Arial"/>
              </a:rPr>
              <a:t>% of </a:t>
            </a:r>
            <a:r>
              <a:rPr lang="en-US" sz="1400" b="0" dirty="0">
                <a:latin typeface="Arial"/>
                <a:ea typeface="+mn-ea"/>
                <a:cs typeface="Arial"/>
              </a:rPr>
              <a:t>deviations that are considered repea</a:t>
            </a:r>
            <a:r>
              <a:rPr lang="en-US" sz="1400" b="0" dirty="0">
                <a:latin typeface="Arial"/>
                <a:cs typeface="Arial"/>
              </a:rPr>
              <a:t>t deviations</a:t>
            </a:r>
          </a:p>
          <a:p>
            <a:pPr marL="487680" indent="-487680"/>
            <a:r>
              <a:rPr lang="en-US" sz="1400" b="0" dirty="0">
                <a:latin typeface="Arial"/>
                <a:ea typeface="+mn-ea"/>
                <a:cs typeface="Arial"/>
              </a:rPr>
              <a:t>% of assigned root causes that are classified as human error</a:t>
            </a:r>
            <a:endParaRPr lang="en-US" sz="1400" b="0" dirty="0">
              <a:latin typeface="Arial"/>
              <a:cs typeface="Arial"/>
            </a:endParaRPr>
          </a:p>
          <a:p>
            <a:pPr marL="487680" indent="-487680"/>
            <a:r>
              <a:rPr lang="en-US" sz="1400" b="0" dirty="0">
                <a:latin typeface="Arial"/>
                <a:ea typeface="+mn-ea"/>
                <a:cs typeface="Arial"/>
              </a:rPr>
              <a:t>Change management effectiveness</a:t>
            </a:r>
            <a:endParaRPr lang="en-US" sz="1400" b="0" dirty="0">
              <a:latin typeface="Arial"/>
              <a:cs typeface="Arial"/>
            </a:endParaRPr>
          </a:p>
          <a:p>
            <a:pPr marL="487680" indent="-487680"/>
            <a:r>
              <a:rPr lang="en-US" sz="1400" b="0" dirty="0">
                <a:latin typeface="Arial"/>
                <a:ea typeface="+mn-ea"/>
                <a:cs typeface="Arial"/>
              </a:rPr>
              <a:t>Process capability/performance</a:t>
            </a:r>
            <a:endParaRPr lang="en-US" sz="1400" b="0" dirty="0">
              <a:latin typeface="Arial"/>
              <a:cs typeface="Arial"/>
            </a:endParaRPr>
          </a:p>
          <a:p>
            <a:pPr marL="792480" lvl="1" indent="-304800"/>
            <a:r>
              <a:rPr lang="en-US" sz="1400" dirty="0">
                <a:latin typeface="Arial"/>
                <a:ea typeface="+mn-ea"/>
                <a:cs typeface="Arial"/>
              </a:rPr>
              <a:t>Statistical process control charts – process monitoring</a:t>
            </a:r>
          </a:p>
          <a:p>
            <a:pPr marL="792480" lvl="1" indent="-304800"/>
            <a:r>
              <a:rPr lang="en-US" sz="1400" dirty="0" err="1">
                <a:latin typeface="Arial"/>
                <a:ea typeface="+mn-ea"/>
                <a:cs typeface="Arial"/>
              </a:rPr>
              <a:t>Cpk</a:t>
            </a:r>
            <a:r>
              <a:rPr lang="en-US" sz="1400" dirty="0">
                <a:latin typeface="Arial"/>
                <a:ea typeface="+mn-ea"/>
                <a:cs typeface="Arial"/>
              </a:rPr>
              <a:t> / </a:t>
            </a:r>
            <a:r>
              <a:rPr lang="en-US" sz="1400" dirty="0" err="1">
                <a:latin typeface="Arial"/>
                <a:ea typeface="+mn-ea"/>
                <a:cs typeface="Arial"/>
              </a:rPr>
              <a:t>Ppk</a:t>
            </a:r>
            <a:r>
              <a:rPr lang="en-US" sz="1400" dirty="0">
                <a:latin typeface="Arial"/>
                <a:ea typeface="+mn-ea"/>
                <a:cs typeface="Arial"/>
              </a:rPr>
              <a:t> indices</a:t>
            </a:r>
          </a:p>
          <a:p>
            <a:pPr marL="792480" lvl="1" indent="-304800"/>
            <a:r>
              <a:rPr lang="en-US" sz="1400" dirty="0">
                <a:latin typeface="Arial"/>
                <a:ea typeface="+mn-ea"/>
                <a:cs typeface="Arial"/>
              </a:rPr>
              <a:t>Right-first-time; deviations, rejections, reworks</a:t>
            </a:r>
          </a:p>
          <a:p>
            <a:pPr marL="487680" indent="-487680"/>
            <a:r>
              <a:rPr lang="en-US" sz="1400" b="0" dirty="0">
                <a:latin typeface="Arial"/>
                <a:cs typeface="Arial"/>
              </a:rPr>
              <a:t>Production</a:t>
            </a:r>
          </a:p>
          <a:p>
            <a:pPr marL="792480" lvl="1" indent="-304800"/>
            <a:r>
              <a:rPr lang="en-US" sz="1400" dirty="0">
                <a:latin typeface="Arial"/>
                <a:ea typeface="+mn-ea"/>
                <a:cs typeface="Arial"/>
              </a:rPr>
              <a:t>Overall equipment effectiveness – capacity and throughput</a:t>
            </a:r>
          </a:p>
          <a:p>
            <a:pPr marL="792480" lvl="1" indent="-304800"/>
            <a:r>
              <a:rPr lang="en-US" sz="1400" dirty="0">
                <a:latin typeface="Arial"/>
                <a:ea typeface="+mn-ea"/>
                <a:cs typeface="Arial"/>
              </a:rPr>
              <a:t>Unplanned maintenance</a:t>
            </a:r>
          </a:p>
          <a:p>
            <a:pPr marL="792480" lvl="1" indent="-304800"/>
            <a:r>
              <a:rPr lang="en-US" sz="1400" dirty="0">
                <a:latin typeface="Arial"/>
                <a:ea typeface="+mn-ea"/>
                <a:cs typeface="Arial"/>
              </a:rPr>
              <a:t>Yield and scrap</a:t>
            </a:r>
          </a:p>
          <a:p>
            <a:pPr marL="487680" indent="-487680"/>
            <a:r>
              <a:rPr lang="en-US" sz="1400" b="0" dirty="0">
                <a:latin typeface="Arial"/>
                <a:cs typeface="Arial"/>
              </a:rPr>
              <a:t>Supply chain oversight – establishing an effective monitoring strategy</a:t>
            </a:r>
          </a:p>
          <a:p>
            <a:pPr marL="792480" lvl="1" indent="-304800"/>
            <a:r>
              <a:rPr lang="en-US" sz="1400" dirty="0">
                <a:latin typeface="Arial"/>
                <a:ea typeface="+mn-ea"/>
                <a:cs typeface="Arial"/>
              </a:rPr>
              <a:t>Delivery performance</a:t>
            </a:r>
          </a:p>
          <a:p>
            <a:pPr marL="792480" lvl="1" indent="-304800"/>
            <a:r>
              <a:rPr lang="en-US" sz="1400" dirty="0">
                <a:latin typeface="Arial"/>
                <a:ea typeface="+mn-ea"/>
                <a:cs typeface="Arial"/>
              </a:rPr>
              <a:t>Customer feedback mechanisms – complaints</a:t>
            </a:r>
          </a:p>
          <a:p>
            <a:pPr marL="792480" lvl="1" indent="-304800"/>
            <a:r>
              <a:rPr lang="en-US" sz="1400" dirty="0">
                <a:latin typeface="Arial"/>
                <a:ea typeface="+mn-ea"/>
                <a:cs typeface="Arial"/>
              </a:rPr>
              <a:t>Stock-outs and inventory </a:t>
            </a:r>
          </a:p>
          <a:p>
            <a:pPr marL="792480" lvl="1" indent="-304800"/>
            <a:r>
              <a:rPr lang="en-US" sz="1400" dirty="0">
                <a:latin typeface="Arial"/>
                <a:ea typeface="+mn-ea"/>
                <a:cs typeface="Arial"/>
              </a:rPr>
              <a:t>Audits / inspection findings</a:t>
            </a:r>
          </a:p>
          <a:p>
            <a:pPr marL="792480" lvl="1" indent="-304800"/>
            <a:r>
              <a:rPr lang="en-US" sz="1400" dirty="0">
                <a:latin typeface="Arial"/>
                <a:ea typeface="+mn-ea"/>
                <a:cs typeface="Arial"/>
              </a:rPr>
              <a:t>Effective quality agreements providing transparency and data sharing</a:t>
            </a:r>
          </a:p>
        </p:txBody>
      </p:sp>
    </p:spTree>
    <p:extLst>
      <p:ext uri="{BB962C8B-B14F-4D97-AF65-F5344CB8AC3E}">
        <p14:creationId xmlns:p14="http://schemas.microsoft.com/office/powerpoint/2010/main" val="9214944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276400" y="369235"/>
            <a:ext cx="7793479" cy="768085"/>
          </a:xfrm>
        </p:spPr>
        <p:txBody>
          <a:bodyPr/>
          <a:lstStyle/>
          <a:p>
            <a:r>
              <a:rPr lang="en-US" sz="2600" dirty="0"/>
              <a:t>Risk Review frequency, cont’d</a:t>
            </a:r>
          </a:p>
        </p:txBody>
      </p:sp>
      <p:sp>
        <p:nvSpPr>
          <p:cNvPr id="3" name="Inhaltsplatzhalter 2"/>
          <p:cNvSpPr>
            <a:spLocks noGrp="1"/>
          </p:cNvSpPr>
          <p:nvPr>
            <p:ph idx="1"/>
          </p:nvPr>
        </p:nvSpPr>
        <p:spPr>
          <a:xfrm>
            <a:off x="355980" y="1497360"/>
            <a:ext cx="8938728" cy="888099"/>
          </a:xfrm>
        </p:spPr>
        <p:txBody>
          <a:bodyPr/>
          <a:lstStyle/>
          <a:p>
            <a:pPr marL="304810" lvl="1" indent="0">
              <a:lnSpc>
                <a:spcPct val="90000"/>
              </a:lnSpc>
              <a:buNone/>
            </a:pPr>
            <a:r>
              <a:rPr lang="en-GB" altLang="ja-JP" sz="1600" b="1" dirty="0">
                <a:solidFill>
                  <a:srgbClr val="002060"/>
                </a:solidFill>
                <a:latin typeface="Arial"/>
                <a:ea typeface="Arial" charset="0"/>
                <a:cs typeface="Arial"/>
              </a:rPr>
              <a:t>The </a:t>
            </a:r>
            <a:r>
              <a:rPr lang="en-IE" sz="1600" b="1" dirty="0">
                <a:solidFill>
                  <a:srgbClr val="002060"/>
                </a:solidFill>
                <a:latin typeface="Arial"/>
                <a:ea typeface="Arial" charset="0"/>
                <a:cs typeface="Arial"/>
              </a:rPr>
              <a:t>frequency of Risk Review activities </a:t>
            </a:r>
            <a:r>
              <a:rPr lang="en-GB" altLang="ja-JP" sz="1600" b="1" dirty="0">
                <a:solidFill>
                  <a:srgbClr val="002060"/>
                </a:solidFill>
                <a:latin typeface="Arial"/>
                <a:ea typeface="Arial" charset="0"/>
                <a:cs typeface="Arial"/>
              </a:rPr>
              <a:t>may also depend on any recommendations made at the end of an earlier Risk Assessment exercise.</a:t>
            </a:r>
            <a:endParaRPr lang="en-GB" altLang="ja-JP" sz="1600" b="1" dirty="0">
              <a:solidFill>
                <a:srgbClr val="002060"/>
              </a:solidFill>
              <a:latin typeface="Arial" charset="0"/>
              <a:ea typeface="Arial" charset="0"/>
              <a:cs typeface="Arial" charset="0"/>
            </a:endParaRPr>
          </a:p>
          <a:p>
            <a:pPr marL="792480" lvl="1" indent="-304800"/>
            <a:endParaRPr lang="en-GB" altLang="ja-JP" sz="1600" dirty="0">
              <a:latin typeface="Arial" charset="0"/>
              <a:ea typeface="Arial" charset="0"/>
              <a:cs typeface="Arial" charset="0"/>
            </a:endParaRPr>
          </a:p>
        </p:txBody>
      </p:sp>
      <p:sp>
        <p:nvSpPr>
          <p:cNvPr id="8" name="Rectangle 7">
            <a:extLst>
              <a:ext uri="{FF2B5EF4-FFF2-40B4-BE49-F238E27FC236}">
                <a16:creationId xmlns:a16="http://schemas.microsoft.com/office/drawing/2014/main" id="{AB8F2E36-996C-482C-AEA9-36712F21A322}"/>
              </a:ext>
            </a:extLst>
          </p:cNvPr>
          <p:cNvSpPr/>
          <p:nvPr/>
        </p:nvSpPr>
        <p:spPr bwMode="auto">
          <a:xfrm>
            <a:off x="554282" y="2385459"/>
            <a:ext cx="3890470" cy="4560506"/>
          </a:xfrm>
          <a:prstGeom prst="rect">
            <a:avLst/>
          </a:prstGeom>
          <a:solidFill>
            <a:schemeClr val="bg1">
              <a:lumMod val="95000"/>
            </a:schemeClr>
          </a:solidFill>
          <a:ln w="952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R="0" lvl="0" algn="l" defTabSz="449263" rtl="0" eaLnBrk="0" fontAlgn="base" latinLnBrk="0" hangingPunct="0">
              <a:lnSpc>
                <a:spcPct val="90000"/>
              </a:lnSpc>
              <a:spcBef>
                <a:spcPct val="50000"/>
              </a:spcBef>
              <a:spcAft>
                <a:spcPts val="600"/>
              </a:spcAft>
              <a:buClr>
                <a:srgbClr val="0093D0"/>
              </a:buClr>
              <a:buSzPct val="120000"/>
              <a:tabLst/>
              <a:defRPr/>
            </a:pPr>
            <a:r>
              <a:rPr kumimoji="0" lang="en-GB" altLang="ja-JP" sz="1400" b="1" i="0" u="none" strike="noStrike" kern="0" cap="none" spc="0" normalizeH="0" baseline="0" noProof="0" dirty="0">
                <a:ln>
                  <a:noFill/>
                </a:ln>
                <a:solidFill>
                  <a:srgbClr val="FF0000"/>
                </a:solidFill>
                <a:effectLst/>
                <a:uLnTx/>
                <a:uFillTx/>
                <a:latin typeface="Arial"/>
                <a:ea typeface="Arial" charset="0"/>
                <a:cs typeface="Arial"/>
              </a:rPr>
              <a:t>Example </a:t>
            </a:r>
            <a:r>
              <a:rPr lang="en-GB" altLang="ja-JP" sz="1400" kern="0" dirty="0">
                <a:solidFill>
                  <a:srgbClr val="FF0000"/>
                </a:solidFill>
                <a:latin typeface="Arial"/>
                <a:ea typeface="Arial" charset="0"/>
                <a:cs typeface="Arial"/>
              </a:rPr>
              <a:t>A</a:t>
            </a:r>
            <a:endParaRPr kumimoji="0" lang="en-GB" altLang="ja-JP" sz="1400" b="1" i="0" u="none" strike="noStrike" kern="0" cap="none" spc="0" normalizeH="0" baseline="0" noProof="0" dirty="0">
              <a:ln>
                <a:noFill/>
              </a:ln>
              <a:solidFill>
                <a:srgbClr val="000000"/>
              </a:solidFill>
              <a:effectLst/>
              <a:uLnTx/>
              <a:uFillTx/>
              <a:latin typeface="Arial"/>
              <a:ea typeface="Arial" charset="0"/>
              <a:cs typeface="Arial"/>
            </a:endParaRPr>
          </a:p>
          <a:p>
            <a:pPr marL="285750" indent="-285750" algn="just" eaLnBrk="0">
              <a:lnSpc>
                <a:spcPct val="100000"/>
              </a:lnSpc>
              <a:spcBef>
                <a:spcPct val="20000"/>
              </a:spcBef>
              <a:spcAft>
                <a:spcPts val="600"/>
              </a:spcAft>
              <a:buClr>
                <a:srgbClr val="0093D0"/>
              </a:buClr>
              <a:buFont typeface="Arial" panose="020B0604020202020204" pitchFamily="34" charset="0"/>
              <a:buChar char="•"/>
              <a:defRPr/>
            </a:pPr>
            <a:r>
              <a:rPr kumimoji="0" lang="en-GB" altLang="ja-JP" sz="1400" b="0" i="0" u="none" strike="noStrike" kern="0" cap="none" spc="0" normalizeH="0" baseline="0" noProof="0" dirty="0">
                <a:ln>
                  <a:noFill/>
                </a:ln>
                <a:solidFill>
                  <a:srgbClr val="000000"/>
                </a:solidFill>
                <a:effectLst/>
                <a:uLnTx/>
                <a:uFillTx/>
                <a:latin typeface="Arial" charset="0"/>
                <a:ea typeface="Arial" charset="0"/>
                <a:cs typeface="Arial" charset="0"/>
              </a:rPr>
              <a:t>A Risk Assessment team that performed a risk assessment on a manufacturing process shortly after commercial manufacturing commenced, recommended that a particular </a:t>
            </a:r>
            <a:r>
              <a:rPr kumimoji="0" lang="en-GB" altLang="ja-JP" sz="1400" b="0" i="0" u="none" strike="noStrike" kern="0" cap="none" spc="0" normalizeH="0" baseline="0" noProof="0" dirty="0">
                <a:ln>
                  <a:noFill/>
                </a:ln>
                <a:solidFill>
                  <a:schemeClr val="tx1"/>
                </a:solidFill>
                <a:effectLst/>
                <a:uLnTx/>
                <a:uFillTx/>
                <a:latin typeface="Arial" charset="0"/>
                <a:ea typeface="Arial" charset="0"/>
                <a:cs typeface="Arial" charset="0"/>
              </a:rPr>
              <a:t>risk be reviewed at an early time-point in the future, perhaps three months from the date of the Assessment, when more process data and experience would be available.</a:t>
            </a:r>
          </a:p>
          <a:p>
            <a:pPr marL="285750" indent="-285750" algn="just" eaLnBrk="0">
              <a:lnSpc>
                <a:spcPct val="100000"/>
              </a:lnSpc>
              <a:spcBef>
                <a:spcPct val="20000"/>
              </a:spcBef>
              <a:spcAft>
                <a:spcPts val="600"/>
              </a:spcAft>
              <a:buClr>
                <a:srgbClr val="0093D0"/>
              </a:buClr>
              <a:buFont typeface="Arial" panose="020B0604020202020204" pitchFamily="34" charset="0"/>
              <a:buChar char="•"/>
              <a:defRPr/>
            </a:pPr>
            <a:r>
              <a:rPr lang="en-GB" altLang="ja-JP" sz="1400" b="0" kern="0" dirty="0">
                <a:solidFill>
                  <a:schemeClr val="tx1"/>
                </a:solidFill>
                <a:latin typeface="Arial"/>
                <a:ea typeface="Arial" charset="0"/>
                <a:cs typeface="Arial"/>
              </a:rPr>
              <a:t>B</a:t>
            </a:r>
            <a:r>
              <a:rPr kumimoji="0" lang="en-GB" altLang="ja-JP" sz="1400" b="0" i="0" strike="noStrike" kern="0" cap="none" spc="0" normalizeH="0" baseline="0" noProof="0" dirty="0" err="1">
                <a:ln>
                  <a:noFill/>
                </a:ln>
                <a:solidFill>
                  <a:schemeClr val="tx1"/>
                </a:solidFill>
                <a:effectLst/>
                <a:uLnTx/>
                <a:uFillTx/>
                <a:latin typeface="Arial"/>
                <a:ea typeface="Arial" charset="0"/>
                <a:cs typeface="Arial"/>
              </a:rPr>
              <a:t>ecause</a:t>
            </a:r>
            <a:r>
              <a:rPr kumimoji="0" lang="en-GB" altLang="ja-JP" sz="1400" b="0" i="0" strike="noStrike" kern="0" cap="none" spc="0" normalizeH="0" baseline="0" noProof="0" dirty="0">
                <a:ln>
                  <a:noFill/>
                </a:ln>
                <a:solidFill>
                  <a:schemeClr val="tx1"/>
                </a:solidFill>
                <a:effectLst/>
                <a:uLnTx/>
                <a:uFillTx/>
                <a:latin typeface="Arial"/>
                <a:ea typeface="Arial" charset="0"/>
                <a:cs typeface="Arial"/>
              </a:rPr>
              <a:t> there was a high degree of uncertainty </a:t>
            </a:r>
            <a:r>
              <a:rPr lang="en-GB" altLang="ja-JP" sz="1400" b="0" kern="0" dirty="0">
                <a:solidFill>
                  <a:schemeClr val="tx1"/>
                </a:solidFill>
                <a:latin typeface="Arial"/>
                <a:ea typeface="Arial" charset="0"/>
                <a:cs typeface="Arial"/>
              </a:rPr>
              <a:t>in </a:t>
            </a:r>
            <a:r>
              <a:rPr kumimoji="0" lang="en-GB" altLang="ja-JP" sz="1400" b="0" i="0" strike="noStrike" kern="0" cap="none" spc="0" normalizeH="0" baseline="0" noProof="0" dirty="0">
                <a:ln>
                  <a:noFill/>
                </a:ln>
                <a:solidFill>
                  <a:schemeClr val="tx1"/>
                </a:solidFill>
                <a:effectLst/>
                <a:uLnTx/>
                <a:uFillTx/>
                <a:latin typeface="Arial"/>
                <a:ea typeface="Arial" charset="0"/>
                <a:cs typeface="Arial"/>
              </a:rPr>
              <a:t>its probability of occurrence rating, a d</a:t>
            </a:r>
            <a:r>
              <a:rPr kumimoji="0" lang="en-GB" altLang="ja-JP" sz="1400" b="0" i="0" u="none" strike="noStrike" kern="0" cap="none" spc="0" normalizeH="0" baseline="0" noProof="0" dirty="0">
                <a:ln>
                  <a:noFill/>
                </a:ln>
                <a:solidFill>
                  <a:schemeClr val="tx1"/>
                </a:solidFill>
                <a:effectLst/>
                <a:uLnTx/>
                <a:uFillTx/>
                <a:latin typeface="Arial" charset="0"/>
                <a:ea typeface="Arial" charset="0"/>
                <a:cs typeface="Arial" charset="0"/>
              </a:rPr>
              <a:t>ecision was made that a) a Risk Review was required and b) it should be performed in three months’ time.</a:t>
            </a:r>
          </a:p>
        </p:txBody>
      </p:sp>
      <p:sp>
        <p:nvSpPr>
          <p:cNvPr id="9" name="Rectangle 8">
            <a:extLst>
              <a:ext uri="{FF2B5EF4-FFF2-40B4-BE49-F238E27FC236}">
                <a16:creationId xmlns:a16="http://schemas.microsoft.com/office/drawing/2014/main" id="{851DF7DB-60BB-443A-A74C-A8A5E48CB8B8}"/>
              </a:ext>
            </a:extLst>
          </p:cNvPr>
          <p:cNvSpPr/>
          <p:nvPr/>
        </p:nvSpPr>
        <p:spPr bwMode="auto">
          <a:xfrm>
            <a:off x="4876800" y="2385459"/>
            <a:ext cx="4248472" cy="4560506"/>
          </a:xfrm>
          <a:prstGeom prst="rect">
            <a:avLst/>
          </a:prstGeom>
          <a:solidFill>
            <a:schemeClr val="bg1">
              <a:lumMod val="95000"/>
            </a:schemeClr>
          </a:solidFill>
          <a:ln w="952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R="0" lvl="0" algn="l" defTabSz="449263" rtl="0" eaLnBrk="0" fontAlgn="base" latinLnBrk="0" hangingPunct="0">
              <a:lnSpc>
                <a:spcPct val="90000"/>
              </a:lnSpc>
              <a:spcBef>
                <a:spcPct val="50000"/>
              </a:spcBef>
              <a:spcAft>
                <a:spcPts val="600"/>
              </a:spcAft>
              <a:buClr>
                <a:srgbClr val="0093D0"/>
              </a:buClr>
              <a:buSzPct val="120000"/>
              <a:tabLst/>
              <a:defRPr/>
            </a:pPr>
            <a:r>
              <a:rPr kumimoji="0" lang="en-GB" altLang="ja-JP" sz="1400" b="1" i="0" u="none" strike="noStrike" kern="0" cap="none" spc="0" normalizeH="0" baseline="0" noProof="0" dirty="0">
                <a:ln>
                  <a:noFill/>
                </a:ln>
                <a:solidFill>
                  <a:srgbClr val="FF0000"/>
                </a:solidFill>
                <a:effectLst/>
                <a:uLnTx/>
                <a:uFillTx/>
                <a:latin typeface="Arial"/>
                <a:ea typeface="Arial" charset="0"/>
                <a:cs typeface="Arial"/>
              </a:rPr>
              <a:t>Example </a:t>
            </a:r>
            <a:r>
              <a:rPr lang="en-GB" altLang="ja-JP" sz="1400" kern="0" dirty="0">
                <a:solidFill>
                  <a:srgbClr val="FF0000"/>
                </a:solidFill>
                <a:latin typeface="Arial"/>
                <a:ea typeface="Arial" charset="0"/>
                <a:cs typeface="Arial"/>
              </a:rPr>
              <a:t>B</a:t>
            </a:r>
            <a:endParaRPr kumimoji="0" lang="en-GB" altLang="ja-JP" sz="1400" b="1" i="0" u="none" strike="noStrike" kern="0" cap="none" spc="0" normalizeH="0" baseline="0" noProof="0" dirty="0">
              <a:ln>
                <a:noFill/>
              </a:ln>
              <a:solidFill>
                <a:srgbClr val="000000"/>
              </a:solidFill>
              <a:effectLst/>
              <a:uLnTx/>
              <a:uFillTx/>
              <a:latin typeface="Arial"/>
              <a:ea typeface="Arial" charset="0"/>
              <a:cs typeface="Arial"/>
            </a:endParaRPr>
          </a:p>
          <a:p>
            <a:pPr marL="285750" indent="-285750" algn="just" eaLnBrk="0">
              <a:lnSpc>
                <a:spcPct val="100000"/>
              </a:lnSpc>
              <a:spcBef>
                <a:spcPct val="20000"/>
              </a:spcBef>
              <a:spcAft>
                <a:spcPts val="600"/>
              </a:spcAft>
              <a:buClr>
                <a:srgbClr val="0093D0"/>
              </a:buClr>
              <a:buFont typeface="Arial" panose="020B0604020202020204" pitchFamily="34" charset="0"/>
              <a:buChar char="•"/>
              <a:defRPr/>
            </a:pPr>
            <a:r>
              <a:rPr kumimoji="0" lang="en-GB" altLang="ja-JP" sz="1400" b="0" i="0" u="none" strike="noStrike" kern="0" cap="none" spc="0" normalizeH="0" baseline="0" noProof="0" dirty="0">
                <a:ln>
                  <a:noFill/>
                </a:ln>
                <a:solidFill>
                  <a:srgbClr val="000000"/>
                </a:solidFill>
                <a:effectLst/>
                <a:uLnTx/>
                <a:uFillTx/>
                <a:latin typeface="Arial" charset="0"/>
                <a:ea typeface="Arial" charset="0"/>
                <a:cs typeface="Arial" charset="0"/>
              </a:rPr>
              <a:t>A Risk Assessment team found that the identification of hazards had been especially difficult, because the process being risk assessed was new to the site and quite novel in its use of advanced monitoring technologies.</a:t>
            </a:r>
          </a:p>
          <a:p>
            <a:pPr marL="285750" indent="-285750" algn="just" eaLnBrk="0">
              <a:lnSpc>
                <a:spcPct val="100000"/>
              </a:lnSpc>
              <a:spcBef>
                <a:spcPct val="20000"/>
              </a:spcBef>
              <a:spcAft>
                <a:spcPts val="600"/>
              </a:spcAft>
              <a:buClr>
                <a:srgbClr val="0093D0"/>
              </a:buClr>
              <a:buFont typeface="Arial" panose="020B0604020202020204" pitchFamily="34" charset="0"/>
              <a:buChar char="•"/>
              <a:defRPr/>
            </a:pPr>
            <a:r>
              <a:rPr kumimoji="0" lang="en-GB" altLang="ja-JP" sz="1400" b="0" i="0" u="none" strike="noStrike" kern="0" cap="none" spc="0" normalizeH="0" baseline="0" noProof="0" dirty="0">
                <a:ln>
                  <a:noFill/>
                </a:ln>
                <a:solidFill>
                  <a:srgbClr val="000000"/>
                </a:solidFill>
                <a:effectLst/>
                <a:uLnTx/>
                <a:uFillTx/>
                <a:latin typeface="Arial" charset="0"/>
                <a:ea typeface="Arial" charset="0"/>
                <a:cs typeface="Arial" charset="0"/>
              </a:rPr>
              <a:t>There were also limited data and process experience to identify potential hazards. </a:t>
            </a:r>
          </a:p>
          <a:p>
            <a:pPr marL="285750" indent="-285750" algn="just" eaLnBrk="0">
              <a:lnSpc>
                <a:spcPct val="100000"/>
              </a:lnSpc>
              <a:spcBef>
                <a:spcPct val="20000"/>
              </a:spcBef>
              <a:spcAft>
                <a:spcPts val="600"/>
              </a:spcAft>
              <a:buClr>
                <a:srgbClr val="0093D0"/>
              </a:buClr>
              <a:buFont typeface="Arial" panose="020B0604020202020204" pitchFamily="34" charset="0"/>
              <a:buChar char="•"/>
              <a:defRPr/>
            </a:pPr>
            <a:r>
              <a:rPr lang="en-GB" altLang="ja-JP" sz="1400" b="0" kern="0" dirty="0">
                <a:solidFill>
                  <a:srgbClr val="000000"/>
                </a:solidFill>
                <a:ea typeface="Arial" charset="0"/>
                <a:cs typeface="Arial" charset="0"/>
              </a:rPr>
              <a:t>Based on the high uncertainty of the knowledge available and the complexity of the setup, t</a:t>
            </a:r>
            <a:r>
              <a:rPr kumimoji="0" lang="en-GB" altLang="ja-JP" sz="1400" b="0" i="0" u="none" strike="noStrike" kern="0" cap="none" spc="0" normalizeH="0" baseline="0" noProof="0" dirty="0">
                <a:ln>
                  <a:noFill/>
                </a:ln>
                <a:solidFill>
                  <a:srgbClr val="000000"/>
                </a:solidFill>
                <a:effectLst/>
                <a:uLnTx/>
                <a:uFillTx/>
                <a:latin typeface="Arial" charset="0"/>
                <a:ea typeface="Arial" charset="0"/>
                <a:cs typeface="Arial" charset="0"/>
              </a:rPr>
              <a:t>he Risk Assessment team decided that a Risk Review exercise should be performed 3 months’ after the original Risk Assessment, to consider if data and experience would confirm the initial assessment and conclusions, or if any new hazards might be identified or if control effectiveness might be inadequate.</a:t>
            </a:r>
          </a:p>
          <a:p>
            <a:pPr marL="285750" indent="-285750" eaLnBrk="0">
              <a:lnSpc>
                <a:spcPct val="100000"/>
              </a:lnSpc>
              <a:spcBef>
                <a:spcPct val="20000"/>
              </a:spcBef>
              <a:spcAft>
                <a:spcPts val="600"/>
              </a:spcAft>
              <a:buClr>
                <a:srgbClr val="0093D0"/>
              </a:buClr>
              <a:buFont typeface="Arial" panose="020B0604020202020204" pitchFamily="34" charset="0"/>
              <a:buChar char="•"/>
              <a:defRPr/>
            </a:pPr>
            <a:endParaRPr kumimoji="0" lang="en-GB" altLang="ja-JP" sz="1400" b="0" i="0" u="none" strike="noStrike" kern="0" cap="none" spc="0" normalizeH="0" baseline="0" noProof="0" dirty="0">
              <a:ln>
                <a:noFill/>
              </a:ln>
              <a:solidFill>
                <a:srgbClr val="000000"/>
              </a:solidFill>
              <a:effectLst/>
              <a:uLnTx/>
              <a:uFillTx/>
              <a:latin typeface="Arial" charset="0"/>
              <a:ea typeface="Arial" charset="0"/>
              <a:cs typeface="Arial" charset="0"/>
            </a:endParaRPr>
          </a:p>
        </p:txBody>
      </p:sp>
    </p:spTree>
    <p:extLst>
      <p:ext uri="{BB962C8B-B14F-4D97-AF65-F5344CB8AC3E}">
        <p14:creationId xmlns:p14="http://schemas.microsoft.com/office/powerpoint/2010/main" val="11056683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420416" y="369235"/>
            <a:ext cx="7793479" cy="768085"/>
          </a:xfrm>
        </p:spPr>
        <p:txBody>
          <a:bodyPr/>
          <a:lstStyle/>
          <a:p>
            <a:r>
              <a:rPr lang="en-US" sz="2600" dirty="0"/>
              <a:t>Risk Review &amp; Product Lifecycle                           Considerations…</a:t>
            </a:r>
          </a:p>
        </p:txBody>
      </p:sp>
      <p:sp>
        <p:nvSpPr>
          <p:cNvPr id="3" name="Inhaltsplatzhalter 2"/>
          <p:cNvSpPr>
            <a:spLocks noGrp="1"/>
          </p:cNvSpPr>
          <p:nvPr>
            <p:ph idx="1"/>
          </p:nvPr>
        </p:nvSpPr>
        <p:spPr>
          <a:xfrm>
            <a:off x="340296" y="2361456"/>
            <a:ext cx="5616624" cy="4392488"/>
          </a:xfrm>
        </p:spPr>
        <p:txBody>
          <a:bodyPr/>
          <a:lstStyle/>
          <a:p>
            <a:pPr marL="0" indent="0" algn="just">
              <a:lnSpc>
                <a:spcPct val="90000"/>
              </a:lnSpc>
              <a:buNone/>
            </a:pPr>
            <a:r>
              <a:rPr lang="en-US" sz="1600" dirty="0">
                <a:latin typeface="Arial"/>
                <a:cs typeface="Arial"/>
              </a:rPr>
              <a:t>Risk Review can play an important role here.  For example, Risk Review activities can lead to the following:</a:t>
            </a:r>
          </a:p>
          <a:p>
            <a:pPr algn="just"/>
            <a:r>
              <a:rPr lang="en-US" sz="1600" b="0" dirty="0">
                <a:latin typeface="Arial"/>
                <a:ea typeface="+mn-ea"/>
                <a:cs typeface="Arial"/>
              </a:rPr>
              <a:t>The proactive management of new and emerging hazards – this is because such hazards can be identified during Risk Review activities;</a:t>
            </a:r>
          </a:p>
          <a:p>
            <a:pPr algn="just"/>
            <a:r>
              <a:rPr lang="en-US" sz="1600" b="0" dirty="0">
                <a:latin typeface="Arial"/>
                <a:ea typeface="+mn-ea"/>
                <a:cs typeface="Arial"/>
              </a:rPr>
              <a:t>Maximizing the use of knowledge gained – this in turn can led to more objective/data-driven decisions, where uncertainty is reduced;</a:t>
            </a:r>
          </a:p>
          <a:p>
            <a:pPr algn="just"/>
            <a:r>
              <a:rPr lang="en-US" sz="1600" b="0" dirty="0">
                <a:latin typeface="Arial"/>
                <a:ea typeface="+mn-ea"/>
                <a:cs typeface="Arial"/>
              </a:rPr>
              <a:t>The identification of continual improvement opportunities;</a:t>
            </a:r>
          </a:p>
          <a:p>
            <a:pPr algn="just"/>
            <a:r>
              <a:rPr lang="en-US" sz="1600" b="0" dirty="0">
                <a:latin typeface="Arial"/>
                <a:ea typeface="+mn-ea"/>
                <a:cs typeface="Arial"/>
              </a:rPr>
              <a:t>Productivity optimization and efficiency gains;</a:t>
            </a:r>
          </a:p>
          <a:p>
            <a:pPr algn="just"/>
            <a:r>
              <a:rPr lang="en-US" sz="1600" b="0" dirty="0">
                <a:latin typeface="Arial"/>
                <a:ea typeface="+mn-ea"/>
                <a:cs typeface="Arial"/>
              </a:rPr>
              <a:t>Improved collaboration with supply chain partners;</a:t>
            </a:r>
          </a:p>
          <a:p>
            <a:pPr algn="just"/>
            <a:r>
              <a:rPr lang="en-US" sz="1600" b="0" dirty="0">
                <a:latin typeface="Arial"/>
                <a:ea typeface="+mn-ea"/>
                <a:cs typeface="Arial"/>
              </a:rPr>
              <a:t>Increased management commitment and employee engagement.</a:t>
            </a:r>
          </a:p>
        </p:txBody>
      </p:sp>
      <p:sp>
        <p:nvSpPr>
          <p:cNvPr id="4" name="Inhaltsplatzhalter 2">
            <a:extLst>
              <a:ext uri="{FF2B5EF4-FFF2-40B4-BE49-F238E27FC236}">
                <a16:creationId xmlns:a16="http://schemas.microsoft.com/office/drawing/2014/main" id="{3F97E03C-69D2-AE8B-A416-8767CE3376DF}"/>
              </a:ext>
            </a:extLst>
          </p:cNvPr>
          <p:cNvSpPr txBox="1">
            <a:spLocks/>
          </p:cNvSpPr>
          <p:nvPr/>
        </p:nvSpPr>
        <p:spPr bwMode="auto">
          <a:xfrm>
            <a:off x="340296" y="1433736"/>
            <a:ext cx="8712968" cy="768085"/>
          </a:xfrm>
          <a:prstGeom prst="rect">
            <a:avLst/>
          </a:prstGeom>
          <a:noFill/>
          <a:ln w="9525">
            <a:noFill/>
            <a:round/>
            <a:headEnd/>
            <a:tailEnd/>
          </a:ln>
        </p:spPr>
        <p:txBody>
          <a:bodyPr vert="horz" wrap="square" lIns="0" tIns="28224" rIns="0" bIns="0" numCol="1" anchor="t" anchorCtr="0" compatLnSpc="1">
            <a:prstTxWarp prst="textNoShape">
              <a:avLst/>
            </a:prstTxWarp>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tx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a:lstStyle>
          <a:p>
            <a:pPr marL="0" indent="0">
              <a:lnSpc>
                <a:spcPct val="90000"/>
              </a:lnSpc>
              <a:buFont typeface="Wingdings" pitchFamily="2" charset="2"/>
              <a:buNone/>
            </a:pPr>
            <a:r>
              <a:rPr lang="en-US" sz="1600" kern="0" dirty="0">
                <a:solidFill>
                  <a:srgbClr val="002060"/>
                </a:solidFill>
                <a:latin typeface="Arial"/>
                <a:cs typeface="Arial"/>
              </a:rPr>
              <a:t>The implementation of ICH Q12 and its associated regulatory flexibilities is dependent upon the robust management of change and risk through an effective pharmaceutical quality system.  </a:t>
            </a:r>
          </a:p>
        </p:txBody>
      </p:sp>
      <p:pic>
        <p:nvPicPr>
          <p:cNvPr id="6" name="Picture 6" descr="Icon&#10;&#10;Description automatically generated">
            <a:extLst>
              <a:ext uri="{FF2B5EF4-FFF2-40B4-BE49-F238E27FC236}">
                <a16:creationId xmlns:a16="http://schemas.microsoft.com/office/drawing/2014/main" id="{7E6135BB-3CD5-ABAB-813C-34D35AB0BCA0}"/>
              </a:ext>
            </a:extLst>
          </p:cNvPr>
          <p:cNvPicPr>
            <a:picLocks noChangeAspect="1"/>
          </p:cNvPicPr>
          <p:nvPr/>
        </p:nvPicPr>
        <p:blipFill>
          <a:blip r:embed="rId3"/>
          <a:stretch>
            <a:fillRect/>
          </a:stretch>
        </p:blipFill>
        <p:spPr>
          <a:xfrm>
            <a:off x="6677000" y="2881132"/>
            <a:ext cx="2244834" cy="2288636"/>
          </a:xfrm>
          <a:prstGeom prst="rect">
            <a:avLst/>
          </a:prstGeom>
        </p:spPr>
      </p:pic>
    </p:spTree>
    <p:extLst>
      <p:ext uri="{BB962C8B-B14F-4D97-AF65-F5344CB8AC3E}">
        <p14:creationId xmlns:p14="http://schemas.microsoft.com/office/powerpoint/2010/main" val="13516295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0536" y="441243"/>
            <a:ext cx="6382444" cy="768085"/>
          </a:xfrm>
        </p:spPr>
        <p:txBody>
          <a:bodyPr/>
          <a:lstStyle/>
          <a:p>
            <a:r>
              <a:rPr lang="en-IE" sz="2600" dirty="0"/>
              <a:t>The level of </a:t>
            </a:r>
            <a:r>
              <a:rPr lang="en-US" sz="2600" dirty="0"/>
              <a:t>formality that may be                    applied during </a:t>
            </a:r>
            <a:r>
              <a:rPr lang="en-IE" sz="2600" dirty="0"/>
              <a:t>Risk Review</a:t>
            </a:r>
            <a:endParaRPr lang="en-US" sz="2600" dirty="0">
              <a:solidFill>
                <a:srgbClr val="FF0000"/>
              </a:solidFill>
            </a:endParaRPr>
          </a:p>
        </p:txBody>
      </p:sp>
      <p:sp>
        <p:nvSpPr>
          <p:cNvPr id="3" name="Inhaltsplatzhalter 2"/>
          <p:cNvSpPr>
            <a:spLocks noGrp="1"/>
          </p:cNvSpPr>
          <p:nvPr>
            <p:ph idx="1"/>
          </p:nvPr>
        </p:nvSpPr>
        <p:spPr>
          <a:xfrm>
            <a:off x="314028" y="1569367"/>
            <a:ext cx="8811244" cy="2616291"/>
          </a:xfrm>
        </p:spPr>
        <p:txBody>
          <a:bodyPr/>
          <a:lstStyle/>
          <a:p>
            <a:pPr marL="0" indent="0">
              <a:lnSpc>
                <a:spcPct val="80000"/>
              </a:lnSpc>
              <a:buNone/>
            </a:pPr>
            <a:r>
              <a:rPr lang="en-US" sz="1600" dirty="0">
                <a:solidFill>
                  <a:srgbClr val="002060"/>
                </a:solidFill>
              </a:rPr>
              <a:t>The following points are useful to consider:</a:t>
            </a:r>
            <a:r>
              <a:rPr lang="en-IE" sz="1600" dirty="0">
                <a:solidFill>
                  <a:srgbClr val="002060"/>
                </a:solidFill>
              </a:rPr>
              <a:t> </a:t>
            </a:r>
          </a:p>
          <a:p>
            <a:pPr algn="just">
              <a:lnSpc>
                <a:spcPct val="80000"/>
              </a:lnSpc>
            </a:pPr>
            <a:r>
              <a:rPr lang="en-GB" altLang="ja-JP" sz="1600" b="0" dirty="0">
                <a:latin typeface="Arial"/>
                <a:cs typeface="Arial"/>
              </a:rPr>
              <a:t>I</a:t>
            </a:r>
            <a:r>
              <a:rPr lang="en-GB" altLang="ja-JP" sz="1600" b="0" kern="1200" dirty="0">
                <a:latin typeface="Arial"/>
                <a:cs typeface="Arial"/>
              </a:rPr>
              <a:t>CH Q9(R1) provides guidance in relation to Formality in QRM – see Section 5.1 of the Guideline.  That guidance is useful to consider when performing Risk Review activities.   </a:t>
            </a:r>
          </a:p>
          <a:p>
            <a:pPr algn="just">
              <a:lnSpc>
                <a:spcPct val="80000"/>
              </a:lnSpc>
            </a:pPr>
            <a:r>
              <a:rPr lang="en-US" sz="1600" b="0" kern="1200" dirty="0">
                <a:latin typeface="Arial"/>
                <a:cs typeface="Arial"/>
              </a:rPr>
              <a:t>When performing a Risk Review, it is important to consider:</a:t>
            </a:r>
          </a:p>
          <a:p>
            <a:pPr marL="792480" lvl="1" indent="-304800" algn="just">
              <a:lnSpc>
                <a:spcPct val="80000"/>
              </a:lnSpc>
              <a:spcAft>
                <a:spcPts val="600"/>
              </a:spcAft>
            </a:pPr>
            <a:r>
              <a:rPr lang="en-US" sz="1600" kern="1200" dirty="0">
                <a:latin typeface="Arial"/>
                <a:ea typeface="+mn-ea"/>
                <a:cs typeface="Arial"/>
              </a:rPr>
              <a:t>The level of </a:t>
            </a:r>
            <a:r>
              <a:rPr lang="en-US" sz="1600" u="sng" kern="1200" dirty="0">
                <a:latin typeface="Arial"/>
                <a:ea typeface="+mn-ea"/>
                <a:cs typeface="Arial"/>
              </a:rPr>
              <a:t>importance </a:t>
            </a:r>
            <a:r>
              <a:rPr lang="en-US" sz="1600" kern="1200" dirty="0">
                <a:latin typeface="Arial"/>
                <a:ea typeface="+mn-ea"/>
                <a:cs typeface="Arial"/>
              </a:rPr>
              <a:t>of the risk assessment or other QRM activity that is being reviewed, from a patient safety and product quality perspective;</a:t>
            </a:r>
          </a:p>
          <a:p>
            <a:pPr marL="792480" lvl="1" indent="-304800" algn="just">
              <a:lnSpc>
                <a:spcPct val="80000"/>
              </a:lnSpc>
              <a:spcAft>
                <a:spcPts val="600"/>
              </a:spcAft>
            </a:pPr>
            <a:r>
              <a:rPr lang="en-US" sz="1600" kern="1200" dirty="0">
                <a:latin typeface="Arial"/>
                <a:ea typeface="+mn-ea"/>
                <a:cs typeface="Arial"/>
              </a:rPr>
              <a:t>The degree of </a:t>
            </a:r>
            <a:r>
              <a:rPr lang="en-US" sz="1600" u="sng" kern="1200" dirty="0">
                <a:latin typeface="Arial"/>
                <a:ea typeface="+mn-ea"/>
                <a:cs typeface="Arial"/>
              </a:rPr>
              <a:t>uncertainty </a:t>
            </a:r>
            <a:r>
              <a:rPr lang="en-US" sz="1600" kern="1200" dirty="0">
                <a:latin typeface="Arial"/>
                <a:ea typeface="+mn-ea"/>
                <a:cs typeface="Arial"/>
              </a:rPr>
              <a:t>that existed when the earlier risk assessment or other QRM activity had been performed;</a:t>
            </a:r>
          </a:p>
          <a:p>
            <a:pPr marL="792480" lvl="1" indent="-304800" algn="just">
              <a:lnSpc>
                <a:spcPct val="80000"/>
              </a:lnSpc>
              <a:spcAft>
                <a:spcPts val="600"/>
              </a:spcAft>
            </a:pPr>
            <a:r>
              <a:rPr lang="en-US" sz="1600" kern="1200" dirty="0">
                <a:latin typeface="Arial"/>
                <a:ea typeface="+mn-ea"/>
                <a:cs typeface="Arial"/>
              </a:rPr>
              <a:t>The level of </a:t>
            </a:r>
            <a:r>
              <a:rPr lang="en-US" sz="1600" u="sng" kern="1200" dirty="0">
                <a:latin typeface="Arial"/>
                <a:ea typeface="+mn-ea"/>
                <a:cs typeface="Arial"/>
              </a:rPr>
              <a:t>complexity </a:t>
            </a:r>
            <a:r>
              <a:rPr lang="en-US" sz="1600" kern="1200" dirty="0">
                <a:latin typeface="Arial"/>
                <a:ea typeface="+mn-ea"/>
                <a:cs typeface="Arial"/>
              </a:rPr>
              <a:t>that was associated with the risk assessment or other QRM activity that is being </a:t>
            </a:r>
            <a:r>
              <a:rPr lang="en-US" sz="1600" dirty="0">
                <a:latin typeface="Arial"/>
                <a:ea typeface="+mn-ea"/>
                <a:cs typeface="Arial"/>
              </a:rPr>
              <a:t>reviewed.</a:t>
            </a:r>
          </a:p>
        </p:txBody>
      </p:sp>
      <p:sp>
        <p:nvSpPr>
          <p:cNvPr id="5" name="Rectangle 4">
            <a:extLst>
              <a:ext uri="{FF2B5EF4-FFF2-40B4-BE49-F238E27FC236}">
                <a16:creationId xmlns:a16="http://schemas.microsoft.com/office/drawing/2014/main" id="{72A84985-7BBC-5CFB-5120-DE012BA99E5E}"/>
              </a:ext>
            </a:extLst>
          </p:cNvPr>
          <p:cNvSpPr/>
          <p:nvPr/>
        </p:nvSpPr>
        <p:spPr bwMode="auto">
          <a:xfrm>
            <a:off x="4660776" y="4185659"/>
            <a:ext cx="4608512" cy="3000333"/>
          </a:xfrm>
          <a:prstGeom prst="rect">
            <a:avLst/>
          </a:prstGeom>
          <a:solidFill>
            <a:schemeClr val="bg1">
              <a:lumMod val="95000"/>
            </a:schemeClr>
          </a:solidFill>
          <a:ln w="952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182870" algn="just">
              <a:lnSpc>
                <a:spcPct val="90000"/>
              </a:lnSpc>
            </a:pPr>
            <a:endParaRPr lang="en-GB" altLang="ja-JP" sz="1600" b="0" dirty="0">
              <a:solidFill>
                <a:schemeClr val="tx1"/>
              </a:solidFill>
              <a:latin typeface="Arial"/>
              <a:ea typeface="Arial" charset="0"/>
              <a:cs typeface="Arial"/>
            </a:endParaRPr>
          </a:p>
          <a:p>
            <a:pPr marL="304810" lvl="1" indent="0" algn="just">
              <a:lnSpc>
                <a:spcPct val="80000"/>
              </a:lnSpc>
              <a:buNone/>
            </a:pPr>
            <a:r>
              <a:rPr lang="en-GB" altLang="ja-JP" sz="1600" b="0" dirty="0">
                <a:solidFill>
                  <a:schemeClr val="tx1"/>
                </a:solidFill>
                <a:latin typeface="Arial"/>
                <a:cs typeface="Arial"/>
              </a:rPr>
              <a:t>A combined view of </a:t>
            </a:r>
            <a:r>
              <a:rPr lang="en-GB" altLang="ja-JP" sz="1600" dirty="0">
                <a:solidFill>
                  <a:schemeClr val="tx1"/>
                </a:solidFill>
                <a:latin typeface="Arial"/>
                <a:cs typeface="Arial"/>
              </a:rPr>
              <a:t>importance</a:t>
            </a:r>
            <a:r>
              <a:rPr lang="en-GB" altLang="ja-JP" sz="1600" b="0" dirty="0">
                <a:solidFill>
                  <a:schemeClr val="tx1"/>
                </a:solidFill>
                <a:latin typeface="Arial"/>
                <a:cs typeface="Arial"/>
              </a:rPr>
              <a:t>, </a:t>
            </a:r>
            <a:r>
              <a:rPr lang="en-GB" altLang="ja-JP" sz="1600" dirty="0">
                <a:solidFill>
                  <a:schemeClr val="tx1"/>
                </a:solidFill>
                <a:latin typeface="Arial"/>
                <a:cs typeface="Arial"/>
              </a:rPr>
              <a:t>uncertainty </a:t>
            </a:r>
            <a:r>
              <a:rPr lang="en-GB" altLang="ja-JP" sz="1600" b="0" dirty="0">
                <a:solidFill>
                  <a:schemeClr val="tx1"/>
                </a:solidFill>
                <a:latin typeface="Arial"/>
                <a:cs typeface="Arial"/>
              </a:rPr>
              <a:t>and </a:t>
            </a:r>
            <a:r>
              <a:rPr lang="en-GB" altLang="ja-JP" sz="1600" dirty="0">
                <a:solidFill>
                  <a:schemeClr val="tx1"/>
                </a:solidFill>
                <a:latin typeface="Arial"/>
                <a:cs typeface="Arial"/>
              </a:rPr>
              <a:t>complexity </a:t>
            </a:r>
            <a:r>
              <a:rPr lang="en-GB" altLang="ja-JP" sz="1600" b="0" dirty="0">
                <a:solidFill>
                  <a:schemeClr val="tx1"/>
                </a:solidFill>
                <a:latin typeface="Arial"/>
                <a:cs typeface="Arial"/>
              </a:rPr>
              <a:t>can help drive the level of effort and formality that is applied during Risk Review when evaluating the state of control</a:t>
            </a:r>
          </a:p>
          <a:p>
            <a:pPr marL="304810" lvl="1" indent="0" algn="just">
              <a:lnSpc>
                <a:spcPct val="80000"/>
              </a:lnSpc>
              <a:buNone/>
            </a:pPr>
            <a:endParaRPr lang="en-GB" altLang="ja-JP" sz="1600" b="0" dirty="0">
              <a:solidFill>
                <a:schemeClr val="tx1"/>
              </a:solidFill>
              <a:latin typeface="Arial"/>
              <a:cs typeface="Arial"/>
            </a:endParaRPr>
          </a:p>
          <a:p>
            <a:pPr marL="304810" lvl="1" indent="0" algn="just">
              <a:lnSpc>
                <a:spcPct val="80000"/>
              </a:lnSpc>
              <a:buNone/>
            </a:pPr>
            <a:r>
              <a:rPr lang="en-GB" altLang="ja-JP" sz="1600" b="0" dirty="0">
                <a:solidFill>
                  <a:schemeClr val="tx1"/>
                </a:solidFill>
                <a:latin typeface="Arial"/>
                <a:cs typeface="Arial"/>
              </a:rPr>
              <a:t>The level of formality should also reflect the degree of </a:t>
            </a:r>
            <a:r>
              <a:rPr lang="en-GB" altLang="ja-JP" sz="1600" b="0" u="sng" dirty="0">
                <a:solidFill>
                  <a:schemeClr val="tx1"/>
                </a:solidFill>
                <a:latin typeface="Arial"/>
                <a:cs typeface="Arial"/>
              </a:rPr>
              <a:t>knowledge </a:t>
            </a:r>
            <a:r>
              <a:rPr lang="en-GB" altLang="ja-JP" sz="1600" b="0" dirty="0">
                <a:solidFill>
                  <a:schemeClr val="tx1"/>
                </a:solidFill>
                <a:latin typeface="Arial"/>
                <a:cs typeface="Arial"/>
              </a:rPr>
              <a:t>that was available during the earlier risk assessment or other QRM activity.  If knowledge was low on certain points, the Risk Review could be designed so as to seek and apply the missing knowledge.</a:t>
            </a:r>
          </a:p>
        </p:txBody>
      </p:sp>
      <p:pic>
        <p:nvPicPr>
          <p:cNvPr id="4" name="Picture 5" descr="Logo&#10;&#10;Description automatically generated">
            <a:extLst>
              <a:ext uri="{FF2B5EF4-FFF2-40B4-BE49-F238E27FC236}">
                <a16:creationId xmlns:a16="http://schemas.microsoft.com/office/drawing/2014/main" id="{1587D918-242F-07B5-5B99-CE0B2DF053E8}"/>
              </a:ext>
            </a:extLst>
          </p:cNvPr>
          <p:cNvPicPr>
            <a:picLocks noChangeAspect="1"/>
          </p:cNvPicPr>
          <p:nvPr/>
        </p:nvPicPr>
        <p:blipFill>
          <a:blip r:embed="rId3"/>
          <a:stretch>
            <a:fillRect/>
          </a:stretch>
        </p:blipFill>
        <p:spPr>
          <a:xfrm>
            <a:off x="1060376" y="4957304"/>
            <a:ext cx="3179207" cy="1916653"/>
          </a:xfrm>
          <a:prstGeom prst="rect">
            <a:avLst/>
          </a:prstGeom>
        </p:spPr>
      </p:pic>
    </p:spTree>
    <p:extLst>
      <p:ext uri="{BB962C8B-B14F-4D97-AF65-F5344CB8AC3E}">
        <p14:creationId xmlns:p14="http://schemas.microsoft.com/office/powerpoint/2010/main" val="16618084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132384" y="2310909"/>
            <a:ext cx="7793479" cy="1368152"/>
          </a:xfrm>
        </p:spPr>
        <p:txBody>
          <a:bodyPr/>
          <a:lstStyle/>
          <a:p>
            <a:r>
              <a:rPr lang="en-US" sz="3800" dirty="0"/>
              <a:t>The next few slides provide examples illustrating the role of Risk Review</a:t>
            </a:r>
          </a:p>
        </p:txBody>
      </p:sp>
    </p:spTree>
    <p:extLst>
      <p:ext uri="{BB962C8B-B14F-4D97-AF65-F5344CB8AC3E}">
        <p14:creationId xmlns:p14="http://schemas.microsoft.com/office/powerpoint/2010/main" val="6162270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691833" y="345232"/>
            <a:ext cx="7793479" cy="768085"/>
          </a:xfrm>
        </p:spPr>
        <p:txBody>
          <a:bodyPr/>
          <a:lstStyle/>
          <a:p>
            <a:r>
              <a:rPr lang="en-US" sz="2600" dirty="0"/>
              <a:t>Example 1:</a:t>
            </a:r>
            <a:br>
              <a:rPr lang="en-US" sz="2600" dirty="0"/>
            </a:br>
            <a:r>
              <a:rPr lang="en-US" sz="2600" dirty="0"/>
              <a:t>A Rogue Tablets issue (tablet mix-up)</a:t>
            </a:r>
          </a:p>
        </p:txBody>
      </p:sp>
      <p:sp>
        <p:nvSpPr>
          <p:cNvPr id="3" name="Inhaltsplatzhalter 2"/>
          <p:cNvSpPr>
            <a:spLocks noGrp="1"/>
          </p:cNvSpPr>
          <p:nvPr>
            <p:ph idx="1"/>
          </p:nvPr>
        </p:nvSpPr>
        <p:spPr>
          <a:xfrm>
            <a:off x="376300" y="1353344"/>
            <a:ext cx="8748972" cy="3384376"/>
          </a:xfrm>
          <a:ln>
            <a:noFill/>
          </a:ln>
        </p:spPr>
        <p:style>
          <a:lnRef idx="2">
            <a:schemeClr val="accent2"/>
          </a:lnRef>
          <a:fillRef idx="1">
            <a:schemeClr val="lt1"/>
          </a:fillRef>
          <a:effectRef idx="0">
            <a:schemeClr val="accent2"/>
          </a:effectRef>
          <a:fontRef idx="minor">
            <a:schemeClr val="dk1"/>
          </a:fontRef>
        </p:style>
        <p:txBody>
          <a:bodyPr/>
          <a:lstStyle/>
          <a:p>
            <a:pPr marL="0" indent="0">
              <a:lnSpc>
                <a:spcPct val="90000"/>
              </a:lnSpc>
              <a:buNone/>
            </a:pPr>
            <a:r>
              <a:rPr lang="en-GB" altLang="ja-JP" sz="1800" dirty="0">
                <a:solidFill>
                  <a:srgbClr val="002060"/>
                </a:solidFill>
                <a:latin typeface="Arial"/>
                <a:ea typeface="Arial" charset="0"/>
                <a:cs typeface="Arial"/>
              </a:rPr>
              <a:t>A Risk Assessment exercise was performed on a primary packaging process (tablets in blister strips) at the end of the first year of commercial manufacturing</a:t>
            </a:r>
          </a:p>
          <a:p>
            <a:pPr marL="487045" indent="-304800" algn="just">
              <a:lnSpc>
                <a:spcPct val="90000"/>
              </a:lnSpc>
            </a:pPr>
            <a:r>
              <a:rPr lang="en-GB" altLang="ja-JP" sz="1600" b="0" dirty="0">
                <a:solidFill>
                  <a:schemeClr val="tx1"/>
                </a:solidFill>
                <a:latin typeface="Arial"/>
                <a:ea typeface="Arial" charset="0"/>
                <a:cs typeface="Arial"/>
              </a:rPr>
              <a:t>The potential for rogue tablets to be present on the packaging line was risk assessed – this involved an FMEA.</a:t>
            </a:r>
          </a:p>
          <a:p>
            <a:pPr marL="487045" indent="-304800" algn="just">
              <a:lnSpc>
                <a:spcPct val="90000"/>
              </a:lnSpc>
            </a:pPr>
            <a:r>
              <a:rPr lang="en-GB" altLang="ja-JP" sz="1600" b="0" dirty="0">
                <a:solidFill>
                  <a:schemeClr val="tx1"/>
                </a:solidFill>
                <a:latin typeface="Arial"/>
                <a:ea typeface="Arial" charset="0"/>
                <a:cs typeface="Arial"/>
              </a:rPr>
              <a:t>There had been two failed clearances of the packaging line (detected by QA) during the previous year.  </a:t>
            </a:r>
          </a:p>
          <a:p>
            <a:pPr marL="487045" indent="-304800" algn="just">
              <a:lnSpc>
                <a:spcPct val="90000"/>
              </a:lnSpc>
            </a:pPr>
            <a:r>
              <a:rPr lang="en-GB" altLang="ja-JP" sz="1600" b="0" dirty="0">
                <a:solidFill>
                  <a:schemeClr val="tx1"/>
                </a:solidFill>
                <a:latin typeface="Arial"/>
                <a:ea typeface="Arial" charset="0"/>
                <a:cs typeface="Arial"/>
              </a:rPr>
              <a:t>The risk relating to rogue tablets was assessed, and risk control measures were required.  </a:t>
            </a:r>
          </a:p>
          <a:p>
            <a:pPr marL="487045" indent="-304800" algn="just">
              <a:lnSpc>
                <a:spcPct val="90000"/>
              </a:lnSpc>
            </a:pPr>
            <a:r>
              <a:rPr lang="en-GB" altLang="ja-JP" sz="1600" b="0" dirty="0">
                <a:solidFill>
                  <a:schemeClr val="tx1"/>
                </a:solidFill>
                <a:latin typeface="Arial"/>
                <a:ea typeface="Arial" charset="0"/>
                <a:cs typeface="Arial"/>
              </a:rPr>
              <a:t>A risk control measure relating to a re-design of the hopper on the packaging line was proposed, to prevent tablets remaining in the hopper at the end of a packaging run.</a:t>
            </a:r>
          </a:p>
          <a:p>
            <a:pPr marL="487045" indent="-304800" algn="just">
              <a:lnSpc>
                <a:spcPct val="90000"/>
              </a:lnSpc>
            </a:pPr>
            <a:r>
              <a:rPr lang="en-GB" altLang="ja-JP" sz="1600" b="0" dirty="0">
                <a:solidFill>
                  <a:schemeClr val="tx1"/>
                </a:solidFill>
                <a:latin typeface="Arial"/>
                <a:ea typeface="Arial" charset="0"/>
                <a:cs typeface="Arial"/>
              </a:rPr>
              <a:t>The risk was re-assessed on the basis of this risk control, and the residual risk was considered to be low.  The risk control was implemented.   </a:t>
            </a:r>
          </a:p>
          <a:p>
            <a:pPr marL="487680" indent="-487680">
              <a:lnSpc>
                <a:spcPct val="90000"/>
              </a:lnSpc>
            </a:pPr>
            <a:endParaRPr lang="en-GB" altLang="ja-JP" sz="1600" b="0" dirty="0">
              <a:latin typeface="Arial" charset="0"/>
              <a:ea typeface="Arial" charset="0"/>
              <a:cs typeface="Arial" charset="0"/>
            </a:endParaRPr>
          </a:p>
        </p:txBody>
      </p:sp>
      <p:sp>
        <p:nvSpPr>
          <p:cNvPr id="5" name="Rectangle 4">
            <a:extLst>
              <a:ext uri="{FF2B5EF4-FFF2-40B4-BE49-F238E27FC236}">
                <a16:creationId xmlns:a16="http://schemas.microsoft.com/office/drawing/2014/main" id="{A8CD0824-8EA6-6A2B-0CD1-A3694B9F9909}"/>
              </a:ext>
            </a:extLst>
          </p:cNvPr>
          <p:cNvSpPr/>
          <p:nvPr/>
        </p:nvSpPr>
        <p:spPr bwMode="auto">
          <a:xfrm>
            <a:off x="750262" y="4931501"/>
            <a:ext cx="8249700" cy="1922771"/>
          </a:xfrm>
          <a:prstGeom prst="rect">
            <a:avLst/>
          </a:prstGeom>
          <a:solidFill>
            <a:schemeClr val="bg1">
              <a:lumMod val="95000"/>
            </a:schemeClr>
          </a:solidFill>
          <a:ln w="952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182245">
              <a:lnSpc>
                <a:spcPct val="90000"/>
              </a:lnSpc>
            </a:pPr>
            <a:endParaRPr lang="en-GB" altLang="ja-JP" sz="1600" b="0" dirty="0">
              <a:solidFill>
                <a:schemeClr val="tx1"/>
              </a:solidFill>
              <a:ea typeface="Arial" charset="0"/>
              <a:cs typeface="Arial"/>
            </a:endParaRPr>
          </a:p>
          <a:p>
            <a:pPr marL="182245" algn="just">
              <a:lnSpc>
                <a:spcPct val="90000"/>
              </a:lnSpc>
            </a:pPr>
            <a:r>
              <a:rPr lang="en-GB" altLang="ja-JP" sz="2000" b="0" dirty="0">
                <a:solidFill>
                  <a:schemeClr val="tx1"/>
                </a:solidFill>
                <a:latin typeface="Arial"/>
                <a:ea typeface="Arial" charset="0"/>
                <a:cs typeface="Arial"/>
              </a:rPr>
              <a:t>With the passage of time, however, the data indicate that this risk control did not sufficiently reduce the risk associated with this issue – there had been two instances since that time when rogue tablets on the packaging line went undetected at the manufacturing site and which led to complaints from the marketplace.  </a:t>
            </a:r>
            <a:endParaRPr lang="en-GB" altLang="ja-JP" sz="2000" b="0" dirty="0">
              <a:solidFill>
                <a:schemeClr val="tx1"/>
              </a:solidFill>
              <a:latin typeface="Arial"/>
              <a:ea typeface="Arial" charset="0"/>
              <a:cs typeface="Arial" charset="0"/>
            </a:endParaRPr>
          </a:p>
        </p:txBody>
      </p:sp>
    </p:spTree>
    <p:extLst>
      <p:ext uri="{BB962C8B-B14F-4D97-AF65-F5344CB8AC3E}">
        <p14:creationId xmlns:p14="http://schemas.microsoft.com/office/powerpoint/2010/main" val="13080339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132384" y="420923"/>
            <a:ext cx="7793479" cy="768085"/>
          </a:xfrm>
        </p:spPr>
        <p:txBody>
          <a:bodyPr/>
          <a:lstStyle/>
          <a:p>
            <a:r>
              <a:rPr lang="en-US" sz="2600" dirty="0"/>
              <a:t>Example 1 cont’d</a:t>
            </a:r>
          </a:p>
        </p:txBody>
      </p:sp>
      <p:sp>
        <p:nvSpPr>
          <p:cNvPr id="3" name="Inhaltsplatzhalter 2"/>
          <p:cNvSpPr>
            <a:spLocks noGrp="1"/>
          </p:cNvSpPr>
          <p:nvPr>
            <p:ph idx="1"/>
          </p:nvPr>
        </p:nvSpPr>
        <p:spPr>
          <a:xfrm>
            <a:off x="376300" y="1353344"/>
            <a:ext cx="9037004" cy="3736210"/>
          </a:xfrm>
          <a:ln>
            <a:noFill/>
          </a:ln>
        </p:spPr>
        <p:style>
          <a:lnRef idx="2">
            <a:schemeClr val="accent2"/>
          </a:lnRef>
          <a:fillRef idx="1">
            <a:schemeClr val="lt1"/>
          </a:fillRef>
          <a:effectRef idx="0">
            <a:schemeClr val="accent2"/>
          </a:effectRef>
          <a:fontRef idx="minor">
            <a:schemeClr val="dk1"/>
          </a:fontRef>
        </p:style>
        <p:txBody>
          <a:bodyPr/>
          <a:lstStyle/>
          <a:p>
            <a:pPr marL="0" indent="0">
              <a:lnSpc>
                <a:spcPct val="90000"/>
              </a:lnSpc>
              <a:buNone/>
            </a:pPr>
            <a:r>
              <a:rPr lang="en-GB" altLang="ja-JP" sz="1800" dirty="0">
                <a:solidFill>
                  <a:srgbClr val="002060"/>
                </a:solidFill>
                <a:latin typeface="Arial"/>
                <a:ea typeface="Arial" charset="0"/>
                <a:cs typeface="Arial"/>
              </a:rPr>
              <a:t>A Risk Review exercise was triggered following these complaints:</a:t>
            </a:r>
          </a:p>
          <a:p>
            <a:pPr marL="487680" indent="-487680">
              <a:lnSpc>
                <a:spcPct val="90000"/>
              </a:lnSpc>
            </a:pPr>
            <a:r>
              <a:rPr lang="en-GB" altLang="ja-JP" sz="1600" b="0" dirty="0">
                <a:solidFill>
                  <a:schemeClr val="tx1"/>
                </a:solidFill>
                <a:latin typeface="Arial" charset="0"/>
                <a:ea typeface="Arial" charset="0"/>
                <a:cs typeface="Arial" charset="0"/>
              </a:rPr>
              <a:t>This involved a review of the FMEA and the performance of the risk control (hopper re-design).  </a:t>
            </a:r>
          </a:p>
          <a:p>
            <a:pPr marL="487680" indent="-487680">
              <a:lnSpc>
                <a:spcPct val="90000"/>
              </a:lnSpc>
            </a:pPr>
            <a:r>
              <a:rPr lang="en-GB" altLang="ja-JP" sz="1600" b="0" dirty="0">
                <a:solidFill>
                  <a:schemeClr val="tx1"/>
                </a:solidFill>
                <a:latin typeface="Arial" charset="0"/>
                <a:ea typeface="Arial" charset="0"/>
                <a:cs typeface="Arial" charset="0"/>
              </a:rPr>
              <a:t>The Risk Review also considered the fact that there had been another failed line clearance (again detected by QA) since the risk assessment had been performed.  </a:t>
            </a:r>
          </a:p>
          <a:p>
            <a:pPr marL="487680" indent="-487680">
              <a:lnSpc>
                <a:spcPct val="90000"/>
              </a:lnSpc>
            </a:pPr>
            <a:r>
              <a:rPr lang="en-GB" altLang="ja-JP" sz="1600" b="0" dirty="0">
                <a:solidFill>
                  <a:schemeClr val="tx1"/>
                </a:solidFill>
                <a:latin typeface="Arial" charset="0"/>
                <a:ea typeface="Arial" charset="0"/>
                <a:cs typeface="Arial" charset="0"/>
              </a:rPr>
              <a:t>The Risk Review concluded that the new risk control was not a reliable preventative measure for the rogue tablet incidents.</a:t>
            </a:r>
          </a:p>
          <a:p>
            <a:pPr marL="792480" lvl="1" indent="-304800">
              <a:lnSpc>
                <a:spcPct val="90000"/>
              </a:lnSpc>
            </a:pPr>
            <a:r>
              <a:rPr lang="en-GB" altLang="ja-JP" sz="1600" dirty="0">
                <a:solidFill>
                  <a:schemeClr val="tx1"/>
                </a:solidFill>
                <a:latin typeface="Arial" charset="0"/>
                <a:ea typeface="Arial" charset="0"/>
                <a:cs typeface="Arial" charset="0"/>
              </a:rPr>
              <a:t>It found that the root causes of most of the rogue tablet issues did not relate to the hopper at all.  Other parts of the packaging line were found to be susceptible to the retention of tablets at various locations.</a:t>
            </a:r>
          </a:p>
          <a:p>
            <a:pPr marL="792480" lvl="1" indent="-304800">
              <a:lnSpc>
                <a:spcPct val="90000"/>
              </a:lnSpc>
            </a:pPr>
            <a:r>
              <a:rPr lang="en-GB" altLang="ja-JP" sz="1600" dirty="0">
                <a:solidFill>
                  <a:schemeClr val="tx1"/>
                </a:solidFill>
                <a:latin typeface="Arial"/>
                <a:ea typeface="Arial" charset="0"/>
                <a:cs typeface="Arial"/>
              </a:rPr>
              <a:t>Further significant packaging line changes were identified and implemented, reducing the potential for tablets to become trapped on the line.</a:t>
            </a:r>
            <a:endParaRPr lang="en-GB" altLang="ja-JP" sz="1600" dirty="0">
              <a:solidFill>
                <a:schemeClr val="tx1"/>
              </a:solidFill>
              <a:latin typeface="Arial"/>
              <a:ea typeface="Arial" charset="0"/>
              <a:cs typeface="Arial" charset="0"/>
            </a:endParaRPr>
          </a:p>
          <a:p>
            <a:pPr marL="792480" lvl="1" indent="-304800">
              <a:lnSpc>
                <a:spcPct val="90000"/>
              </a:lnSpc>
            </a:pPr>
            <a:r>
              <a:rPr lang="en-GB" altLang="ja-JP" sz="1600" dirty="0">
                <a:solidFill>
                  <a:schemeClr val="tx1"/>
                </a:solidFill>
                <a:latin typeface="Arial" charset="0"/>
                <a:ea typeface="Arial" charset="0"/>
                <a:cs typeface="Arial" charset="0"/>
              </a:rPr>
              <a:t>Since those line re-design changes, no line clearance failures had occurred, and no rogue tablet complaints had been received from the marketplace.  </a:t>
            </a:r>
          </a:p>
          <a:p>
            <a:pPr marL="792480" lvl="1" indent="-304800">
              <a:lnSpc>
                <a:spcPct val="90000"/>
              </a:lnSpc>
            </a:pPr>
            <a:endParaRPr lang="en-GB" altLang="ja-JP" sz="1600" dirty="0">
              <a:solidFill>
                <a:schemeClr val="tx1"/>
              </a:solidFill>
              <a:latin typeface="Arial" charset="0"/>
              <a:ea typeface="Arial" charset="0"/>
              <a:cs typeface="Arial" charset="0"/>
            </a:endParaRPr>
          </a:p>
          <a:p>
            <a:pPr marL="487680" lvl="1" indent="0">
              <a:lnSpc>
                <a:spcPct val="90000"/>
              </a:lnSpc>
              <a:buNone/>
            </a:pPr>
            <a:endParaRPr lang="en-GB" altLang="ja-JP" sz="1600" dirty="0">
              <a:latin typeface="Arial" charset="0"/>
              <a:ea typeface="Arial" charset="0"/>
              <a:cs typeface="Arial" charset="0"/>
            </a:endParaRPr>
          </a:p>
          <a:p>
            <a:pPr marL="487680" indent="-487680">
              <a:lnSpc>
                <a:spcPct val="90000"/>
              </a:lnSpc>
            </a:pPr>
            <a:endParaRPr lang="en-GB" altLang="ja-JP" sz="1600" b="0" dirty="0">
              <a:latin typeface="Arial" charset="0"/>
              <a:ea typeface="Arial" charset="0"/>
              <a:cs typeface="Arial" charset="0"/>
            </a:endParaRPr>
          </a:p>
        </p:txBody>
      </p:sp>
      <p:sp>
        <p:nvSpPr>
          <p:cNvPr id="4" name="Rectangle 3">
            <a:extLst>
              <a:ext uri="{FF2B5EF4-FFF2-40B4-BE49-F238E27FC236}">
                <a16:creationId xmlns:a16="http://schemas.microsoft.com/office/drawing/2014/main" id="{853AD019-3266-EC15-846E-C3BB83335B3F}"/>
              </a:ext>
            </a:extLst>
          </p:cNvPr>
          <p:cNvSpPr/>
          <p:nvPr/>
        </p:nvSpPr>
        <p:spPr bwMode="auto">
          <a:xfrm>
            <a:off x="479683" y="5092392"/>
            <a:ext cx="8936422" cy="1910860"/>
          </a:xfrm>
          <a:prstGeom prst="rect">
            <a:avLst/>
          </a:prstGeom>
          <a:solidFill>
            <a:schemeClr val="bg1">
              <a:lumMod val="95000"/>
            </a:schemeClr>
          </a:solidFill>
          <a:ln w="952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a:lnSpc>
                <a:spcPct val="90000"/>
              </a:lnSpc>
            </a:pPr>
            <a:endParaRPr lang="en-GB" altLang="ja-JP" sz="1600" b="0" dirty="0">
              <a:solidFill>
                <a:schemeClr val="tx1"/>
              </a:solidFill>
              <a:latin typeface="Arial" charset="0"/>
              <a:ea typeface="Arial" charset="0"/>
              <a:cs typeface="Arial" charset="0"/>
            </a:endParaRPr>
          </a:p>
          <a:p>
            <a:pPr>
              <a:lnSpc>
                <a:spcPct val="90000"/>
              </a:lnSpc>
            </a:pPr>
            <a:r>
              <a:rPr lang="en-GB" altLang="ja-JP" sz="1600" b="0" dirty="0">
                <a:solidFill>
                  <a:schemeClr val="tx1"/>
                </a:solidFill>
                <a:latin typeface="Arial" charset="0"/>
                <a:ea typeface="Arial" charset="0"/>
                <a:cs typeface="Arial" charset="0"/>
              </a:rPr>
              <a:t>The Risk Review directly led to these equipment-related improvements, and a higher level of Risk Control was the result.  </a:t>
            </a:r>
          </a:p>
          <a:p>
            <a:pPr>
              <a:lnSpc>
                <a:spcPct val="90000"/>
              </a:lnSpc>
            </a:pPr>
            <a:endParaRPr lang="en-GB" altLang="ja-JP" sz="1600" b="0" dirty="0">
              <a:solidFill>
                <a:schemeClr val="tx1"/>
              </a:solidFill>
              <a:latin typeface="Arial" charset="0"/>
              <a:ea typeface="Arial" charset="0"/>
              <a:cs typeface="Arial" charset="0"/>
            </a:endParaRPr>
          </a:p>
          <a:p>
            <a:pPr>
              <a:lnSpc>
                <a:spcPct val="90000"/>
              </a:lnSpc>
            </a:pPr>
            <a:r>
              <a:rPr lang="en-GB" altLang="ja-JP" sz="1600" b="0" dirty="0">
                <a:solidFill>
                  <a:schemeClr val="tx1"/>
                </a:solidFill>
                <a:latin typeface="Arial" charset="0"/>
                <a:ea typeface="Arial" charset="0"/>
                <a:cs typeface="Arial" charset="0"/>
              </a:rPr>
              <a:t>The Risk Review led to an update of  the FMEA to reflect the new knowledge and the enhanced risk controls.  </a:t>
            </a:r>
            <a:r>
              <a:rPr lang="en-GB" altLang="ja-JP" sz="1600" b="0" dirty="0">
                <a:solidFill>
                  <a:schemeClr val="tx1"/>
                </a:solidFill>
                <a:ea typeface="Arial" charset="0"/>
                <a:cs typeface="Arial" charset="0"/>
              </a:rPr>
              <a:t>This </a:t>
            </a:r>
            <a:r>
              <a:rPr lang="en-GB" altLang="ja-JP" sz="1600" b="0" dirty="0">
                <a:solidFill>
                  <a:schemeClr val="tx1"/>
                </a:solidFill>
                <a:latin typeface="Arial" charset="0"/>
                <a:ea typeface="Arial" charset="0"/>
                <a:cs typeface="Arial" charset="0"/>
              </a:rPr>
              <a:t>represented Continuous Improvement, as it resulted in improved assurance of product quality.</a:t>
            </a:r>
          </a:p>
        </p:txBody>
      </p:sp>
    </p:spTree>
    <p:extLst>
      <p:ext uri="{BB962C8B-B14F-4D97-AF65-F5344CB8AC3E}">
        <p14:creationId xmlns:p14="http://schemas.microsoft.com/office/powerpoint/2010/main" val="110926784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492424" y="417240"/>
            <a:ext cx="7793479" cy="768085"/>
          </a:xfrm>
        </p:spPr>
        <p:txBody>
          <a:bodyPr/>
          <a:lstStyle/>
          <a:p>
            <a:r>
              <a:rPr lang="en-US" sz="2600" dirty="0"/>
              <a:t>Example 2:</a:t>
            </a:r>
            <a:br>
              <a:rPr lang="en-US" sz="2600" dirty="0"/>
            </a:br>
            <a:r>
              <a:rPr lang="en-US" sz="2600" dirty="0"/>
              <a:t>An Elemental Impurities Issue</a:t>
            </a:r>
          </a:p>
        </p:txBody>
      </p:sp>
      <p:sp>
        <p:nvSpPr>
          <p:cNvPr id="3" name="Inhaltsplatzhalter 2"/>
          <p:cNvSpPr>
            <a:spLocks noGrp="1"/>
          </p:cNvSpPr>
          <p:nvPr>
            <p:ph idx="1"/>
          </p:nvPr>
        </p:nvSpPr>
        <p:spPr>
          <a:xfrm>
            <a:off x="364439" y="1224136"/>
            <a:ext cx="8760833" cy="5889848"/>
          </a:xfrm>
        </p:spPr>
        <p:txBody>
          <a:bodyPr/>
          <a:lstStyle/>
          <a:p>
            <a:pPr marL="0" indent="0">
              <a:lnSpc>
                <a:spcPct val="90000"/>
              </a:lnSpc>
              <a:buNone/>
            </a:pPr>
            <a:r>
              <a:rPr lang="en-GB" altLang="ja-JP" sz="1600" dirty="0">
                <a:solidFill>
                  <a:srgbClr val="002060"/>
                </a:solidFill>
                <a:latin typeface="Arial" charset="0"/>
                <a:cs typeface="Arial" charset="0"/>
              </a:rPr>
              <a:t>Consider the risk of a drug (medicinal) product exceeding the elemental impurity limit in   ICH Q3D for Lead.</a:t>
            </a:r>
            <a:endParaRPr lang="it-IT" sz="1600" dirty="0">
              <a:solidFill>
                <a:srgbClr val="002060"/>
              </a:solidFill>
            </a:endParaRPr>
          </a:p>
          <a:p>
            <a:pPr marL="487680" indent="-487680" algn="just">
              <a:lnSpc>
                <a:spcPct val="90000"/>
              </a:lnSpc>
            </a:pPr>
            <a:r>
              <a:rPr lang="en-GB" sz="1600" b="0" dirty="0">
                <a:ea typeface="+mn-lt"/>
                <a:cs typeface="+mn-lt"/>
              </a:rPr>
              <a:t>Following the implementation of ICH Q3D, a manufacturer of the drug (medicinal) product performed a risk assessment to assess the presence of elemental impurities in the product, </a:t>
            </a:r>
          </a:p>
          <a:p>
            <a:pPr marL="487680" indent="-487680" algn="just">
              <a:lnSpc>
                <a:spcPct val="90000"/>
              </a:lnSpc>
            </a:pPr>
            <a:r>
              <a:rPr lang="en-GB" sz="1600" b="0" dirty="0">
                <a:ea typeface="+mn-lt"/>
                <a:cs typeface="+mn-lt"/>
              </a:rPr>
              <a:t>It concluded, based on limited test results and excipient supplier Certificates of Analysis (COAs), that the risk of having unacceptable levels of lead in the product was high.</a:t>
            </a:r>
            <a:r>
              <a:rPr lang="en-GB" altLang="ja-JP" sz="1600" b="0" dirty="0">
                <a:ea typeface="+mn-lt"/>
                <a:cs typeface="+mn-lt"/>
              </a:rPr>
              <a:t>  </a:t>
            </a:r>
            <a:endParaRPr lang="en-GB" sz="1600" b="0" dirty="0">
              <a:ea typeface="+mn-lt"/>
              <a:cs typeface="+mn-lt"/>
            </a:endParaRPr>
          </a:p>
          <a:p>
            <a:pPr marL="487680" indent="-487680" algn="just">
              <a:lnSpc>
                <a:spcPct val="90000"/>
              </a:lnSpc>
            </a:pPr>
            <a:r>
              <a:rPr lang="en-GB" altLang="ja-JP" sz="1600" b="0" dirty="0">
                <a:ea typeface="+mn-lt"/>
                <a:cs typeface="+mn-lt"/>
              </a:rPr>
              <a:t>During this risk assessment, one excipient in particular was estimated to contribute more lead to the finished drug (medicinal) product than all the other excipients combined. </a:t>
            </a:r>
          </a:p>
          <a:p>
            <a:pPr marL="487680" indent="-487680" algn="just">
              <a:lnSpc>
                <a:spcPct val="90000"/>
              </a:lnSpc>
            </a:pPr>
            <a:r>
              <a:rPr lang="en-GB" altLang="ja-JP" sz="1600" b="0" dirty="0">
                <a:ea typeface="+mn-lt"/>
                <a:cs typeface="+mn-lt"/>
              </a:rPr>
              <a:t>This was Magnesium Aluminium Silicate, a naturally occurring material that is mined from the earth and used by a range of industries, not just the pharmaceutical industry.</a:t>
            </a:r>
            <a:endParaRPr lang="en-GB" sz="1600" b="0" dirty="0">
              <a:ea typeface="+mn-lt"/>
              <a:cs typeface="+mn-lt"/>
            </a:endParaRPr>
          </a:p>
          <a:p>
            <a:pPr marL="487680" indent="-487680" algn="just">
              <a:lnSpc>
                <a:spcPct val="90000"/>
              </a:lnSpc>
            </a:pPr>
            <a:r>
              <a:rPr lang="en-GB" sz="1600" b="0" dirty="0">
                <a:ea typeface="+mn-lt"/>
                <a:cs typeface="+mn-lt"/>
              </a:rPr>
              <a:t>As a remediation action t</a:t>
            </a:r>
            <a:r>
              <a:rPr lang="en-GB" altLang="ja-JP" sz="1600" b="0" dirty="0">
                <a:ea typeface="+mn-lt"/>
                <a:cs typeface="+mn-lt"/>
              </a:rPr>
              <a:t>he manufacturer of the drug (medicinal) product ceased product release and it initiated testing of multiple batches of this excipient to update </a:t>
            </a:r>
            <a:r>
              <a:rPr lang="en-GB" sz="1600" b="0" dirty="0">
                <a:ea typeface="+mn-lt"/>
                <a:cs typeface="+mn-lt"/>
              </a:rPr>
              <a:t>the initial risk assessment.</a:t>
            </a:r>
          </a:p>
          <a:p>
            <a:pPr marL="487680" indent="-487680" algn="just">
              <a:lnSpc>
                <a:spcPct val="90000"/>
              </a:lnSpc>
            </a:pPr>
            <a:r>
              <a:rPr lang="en-GB" altLang="ja-JP" sz="1600" b="0" dirty="0">
                <a:ea typeface="+mn-lt"/>
                <a:cs typeface="+mn-lt"/>
              </a:rPr>
              <a:t>This testing revealed that the lead levels in the Magnesium Aluminium Silicate </a:t>
            </a:r>
            <a:r>
              <a:rPr lang="en-GB" sz="1600" b="0" dirty="0">
                <a:ea typeface="+mn-lt"/>
                <a:cs typeface="+mn-lt"/>
              </a:rPr>
              <a:t>batches </a:t>
            </a:r>
            <a:r>
              <a:rPr lang="en-GB" altLang="ja-JP" sz="1600" b="0" dirty="0">
                <a:ea typeface="+mn-lt"/>
                <a:cs typeface="+mn-lt"/>
              </a:rPr>
              <a:t>were much lower than those stated on the COAs from the supplier – it became evident that the COAs listed the </a:t>
            </a:r>
            <a:r>
              <a:rPr lang="en-GB" altLang="ja-JP" sz="1600" b="0" u="sng" dirty="0">
                <a:ea typeface="+mn-lt"/>
                <a:cs typeface="+mn-lt"/>
              </a:rPr>
              <a:t>maximum limit </a:t>
            </a:r>
            <a:r>
              <a:rPr lang="en-GB" altLang="ja-JP" sz="1600" b="0" dirty="0">
                <a:ea typeface="+mn-lt"/>
                <a:cs typeface="+mn-lt"/>
              </a:rPr>
              <a:t>for lead as applied by the supplier, </a:t>
            </a:r>
            <a:r>
              <a:rPr lang="en-GB" altLang="ja-JP" sz="1600" b="0" u="sng" dirty="0">
                <a:ea typeface="+mn-lt"/>
                <a:cs typeface="+mn-lt"/>
              </a:rPr>
              <a:t>not the actual lead level </a:t>
            </a:r>
            <a:r>
              <a:rPr lang="en-GB" altLang="ja-JP" sz="1600" b="0" dirty="0">
                <a:ea typeface="+mn-lt"/>
                <a:cs typeface="+mn-lt"/>
              </a:rPr>
              <a:t>in each batch. </a:t>
            </a:r>
          </a:p>
          <a:p>
            <a:pPr marL="487680" indent="-487680" algn="just">
              <a:lnSpc>
                <a:spcPct val="90000"/>
              </a:lnSpc>
            </a:pPr>
            <a:r>
              <a:rPr lang="en-GB" altLang="ja-JP" sz="1600" b="0" dirty="0">
                <a:ea typeface="+mn-lt"/>
                <a:cs typeface="+mn-lt"/>
              </a:rPr>
              <a:t>This was an important learning which was fed back into the Risk Assessment</a:t>
            </a:r>
            <a:r>
              <a:rPr lang="en-GB" altLang="ja-JP" sz="1700" b="0" dirty="0">
                <a:ea typeface="+mn-lt"/>
                <a:cs typeface="+mn-lt"/>
              </a:rPr>
              <a:t>.</a:t>
            </a:r>
            <a:endParaRPr lang="en-GB" sz="1700" b="0" dirty="0">
              <a:ea typeface="+mn-lt"/>
              <a:cs typeface="+mn-lt"/>
            </a:endParaRPr>
          </a:p>
        </p:txBody>
      </p:sp>
    </p:spTree>
    <p:extLst>
      <p:ext uri="{BB962C8B-B14F-4D97-AF65-F5344CB8AC3E}">
        <p14:creationId xmlns:p14="http://schemas.microsoft.com/office/powerpoint/2010/main" val="366885383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505401" y="441243"/>
            <a:ext cx="7793479" cy="768085"/>
          </a:xfrm>
        </p:spPr>
        <p:txBody>
          <a:bodyPr/>
          <a:lstStyle/>
          <a:p>
            <a:r>
              <a:rPr lang="en-US" sz="2600" dirty="0"/>
              <a:t>Example 2 cont’d</a:t>
            </a:r>
          </a:p>
        </p:txBody>
      </p:sp>
      <p:sp>
        <p:nvSpPr>
          <p:cNvPr id="3" name="Inhaltsplatzhalter 2"/>
          <p:cNvSpPr>
            <a:spLocks noGrp="1"/>
          </p:cNvSpPr>
          <p:nvPr>
            <p:ph idx="1"/>
          </p:nvPr>
        </p:nvSpPr>
        <p:spPr>
          <a:xfrm>
            <a:off x="368566" y="1425352"/>
            <a:ext cx="9016468" cy="4348270"/>
          </a:xfrm>
        </p:spPr>
        <p:txBody>
          <a:bodyPr/>
          <a:lstStyle/>
          <a:p>
            <a:pPr marL="487680" indent="-487680">
              <a:lnSpc>
                <a:spcPct val="90000"/>
              </a:lnSpc>
            </a:pPr>
            <a:r>
              <a:rPr lang="en-US" sz="1600" b="0" dirty="0">
                <a:ea typeface="+mn-lt"/>
                <a:cs typeface="+mn-lt"/>
              </a:rPr>
              <a:t>Furthermore, as a risk control measure, the company started testing all incoming </a:t>
            </a:r>
            <a:r>
              <a:rPr lang="en-GB" altLang="ja-JP" sz="1600" b="0" dirty="0">
                <a:ea typeface="+mn-lt"/>
                <a:cs typeface="+mn-lt"/>
              </a:rPr>
              <a:t>Magnesium Aluminium Silicate</a:t>
            </a:r>
            <a:r>
              <a:rPr lang="en-US" sz="1600" b="0" dirty="0">
                <a:ea typeface="+mn-lt"/>
                <a:cs typeface="+mn-lt"/>
              </a:rPr>
              <a:t> batches for lead (it hadn’t been doing this until then).</a:t>
            </a:r>
          </a:p>
          <a:p>
            <a:pPr marL="487680" indent="-487680">
              <a:lnSpc>
                <a:spcPct val="90000"/>
              </a:lnSpc>
            </a:pPr>
            <a:r>
              <a:rPr lang="en-US" sz="1600" b="0" dirty="0">
                <a:ea typeface="+mn-lt"/>
                <a:cs typeface="+mn-lt"/>
              </a:rPr>
              <a:t>This enabled the company to ensure that no high lead excipient batches would be used in production.  </a:t>
            </a:r>
            <a:r>
              <a:rPr lang="en-IE" sz="1600" b="0" dirty="0">
                <a:ea typeface="+mn-lt"/>
                <a:cs typeface="+mn-lt"/>
              </a:rPr>
              <a:t> </a:t>
            </a:r>
          </a:p>
          <a:p>
            <a:pPr marL="487680" indent="-487680">
              <a:lnSpc>
                <a:spcPct val="90000"/>
              </a:lnSpc>
            </a:pPr>
            <a:r>
              <a:rPr lang="en-GB" altLang="ja-JP" sz="1600" b="0" dirty="0">
                <a:ea typeface="+mn-lt"/>
                <a:cs typeface="+mn-lt"/>
              </a:rPr>
              <a:t>During </a:t>
            </a:r>
            <a:r>
              <a:rPr lang="en-GB" altLang="ja-JP" sz="1600" dirty="0">
                <a:ea typeface="+mn-lt"/>
                <a:cs typeface="+mn-lt"/>
              </a:rPr>
              <a:t>Risk Review</a:t>
            </a:r>
            <a:r>
              <a:rPr lang="en-GB" altLang="ja-JP" sz="1600" b="0" dirty="0">
                <a:ea typeface="+mn-lt"/>
                <a:cs typeface="+mn-lt"/>
              </a:rPr>
              <a:t>, these new test data as well as the new risk control that had been implemented were considered. </a:t>
            </a:r>
          </a:p>
          <a:p>
            <a:pPr marL="792480" lvl="1" indent="-487680">
              <a:lnSpc>
                <a:spcPct val="90000"/>
              </a:lnSpc>
            </a:pPr>
            <a:r>
              <a:rPr lang="en-GB" altLang="ja-JP" sz="1600" dirty="0">
                <a:ea typeface="+mn-lt"/>
                <a:cs typeface="+mn-lt"/>
              </a:rPr>
              <a:t>The risk of exceeding the ICH Q3D limit for lead in the product was </a:t>
            </a:r>
            <a:r>
              <a:rPr lang="en-GB" sz="1600" dirty="0">
                <a:ea typeface="+mn-lt"/>
                <a:cs typeface="+mn-lt"/>
              </a:rPr>
              <a:t>consequently </a:t>
            </a:r>
            <a:r>
              <a:rPr lang="en-GB" altLang="ja-JP" sz="1600" dirty="0">
                <a:ea typeface="+mn-lt"/>
                <a:cs typeface="+mn-lt"/>
              </a:rPr>
              <a:t>reviewed - it was found to be </a:t>
            </a:r>
            <a:r>
              <a:rPr lang="en-GB" sz="1600" dirty="0">
                <a:ea typeface="+mn-lt"/>
                <a:cs typeface="+mn-lt"/>
              </a:rPr>
              <a:t>lower than in the risk assessment</a:t>
            </a:r>
            <a:r>
              <a:rPr lang="en-GB" altLang="ja-JP" sz="1600" dirty="0">
                <a:ea typeface="+mn-lt"/>
                <a:cs typeface="+mn-lt"/>
              </a:rPr>
              <a:t>, and the risk was found to be acceptable.</a:t>
            </a:r>
            <a:endParaRPr lang="en-GB" sz="1600" dirty="0">
              <a:ea typeface="+mn-lt"/>
              <a:cs typeface="+mn-lt"/>
            </a:endParaRPr>
          </a:p>
          <a:p>
            <a:pPr marL="792480" lvl="1" indent="-487680">
              <a:lnSpc>
                <a:spcPct val="90000"/>
              </a:lnSpc>
            </a:pPr>
            <a:r>
              <a:rPr lang="en-GB" altLang="ja-JP" sz="1600" dirty="0">
                <a:ea typeface="+mn-lt"/>
                <a:cs typeface="+mn-lt"/>
              </a:rPr>
              <a:t>This revised understanding of the risk was more accurate</a:t>
            </a:r>
            <a:r>
              <a:rPr lang="en-GB" sz="1600" dirty="0">
                <a:ea typeface="+mn-lt"/>
                <a:cs typeface="+mn-lt"/>
              </a:rPr>
              <a:t>, as it was based on more robust data and on new information.</a:t>
            </a:r>
            <a:endParaRPr lang="en-GB" altLang="ja-JP" sz="1600" dirty="0">
              <a:ea typeface="+mn-lt"/>
              <a:cs typeface="+mn-lt"/>
            </a:endParaRPr>
          </a:p>
        </p:txBody>
      </p:sp>
    </p:spTree>
    <p:extLst>
      <p:ext uri="{BB962C8B-B14F-4D97-AF65-F5344CB8AC3E}">
        <p14:creationId xmlns:p14="http://schemas.microsoft.com/office/powerpoint/2010/main" val="38928363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521549" y="276907"/>
            <a:ext cx="7793479" cy="768085"/>
          </a:xfrm>
        </p:spPr>
        <p:txBody>
          <a:bodyPr/>
          <a:lstStyle/>
          <a:p>
            <a:pPr algn="ctr"/>
            <a:r>
              <a:rPr lang="en-US" sz="2600" dirty="0"/>
              <a:t>Outline of this presentation</a:t>
            </a:r>
          </a:p>
        </p:txBody>
      </p:sp>
      <p:sp>
        <p:nvSpPr>
          <p:cNvPr id="3" name="Inhaltsplatzhalter 2"/>
          <p:cNvSpPr>
            <a:spLocks noGrp="1"/>
          </p:cNvSpPr>
          <p:nvPr>
            <p:ph idx="1"/>
          </p:nvPr>
        </p:nvSpPr>
        <p:spPr>
          <a:xfrm>
            <a:off x="376300" y="1281336"/>
            <a:ext cx="8938728" cy="5961856"/>
          </a:xfrm>
        </p:spPr>
        <p:txBody>
          <a:bodyPr/>
          <a:lstStyle/>
          <a:p>
            <a:pPr marL="0" indent="0">
              <a:spcBef>
                <a:spcPts val="0"/>
              </a:spcBef>
              <a:spcAft>
                <a:spcPts val="0"/>
              </a:spcAft>
              <a:buNone/>
            </a:pPr>
            <a:r>
              <a:rPr lang="en-US" sz="2000" dirty="0">
                <a:solidFill>
                  <a:srgbClr val="002060"/>
                </a:solidFill>
              </a:rPr>
              <a:t>This presentation covers the following areas and topics pertaining to  Risk Review:</a:t>
            </a:r>
          </a:p>
          <a:p>
            <a:pPr marL="0" indent="0" algn="just">
              <a:spcBef>
                <a:spcPts val="0"/>
              </a:spcBef>
              <a:spcAft>
                <a:spcPts val="0"/>
              </a:spcAft>
              <a:buNone/>
            </a:pPr>
            <a:endParaRPr lang="en-US" sz="700" dirty="0">
              <a:solidFill>
                <a:srgbClr val="002060"/>
              </a:solidFill>
            </a:endParaRPr>
          </a:p>
          <a:p>
            <a:pPr marL="487680" indent="-487680" algn="just">
              <a:spcBef>
                <a:spcPts val="0"/>
              </a:spcBef>
              <a:spcAft>
                <a:spcPts val="600"/>
              </a:spcAft>
            </a:pPr>
            <a:r>
              <a:rPr lang="en-IE" sz="2000" b="0" dirty="0"/>
              <a:t>Background and guidance</a:t>
            </a:r>
          </a:p>
          <a:p>
            <a:pPr marL="487680" indent="-487680" algn="just">
              <a:spcBef>
                <a:spcPts val="0"/>
              </a:spcBef>
              <a:spcAft>
                <a:spcPts val="600"/>
              </a:spcAft>
            </a:pPr>
            <a:r>
              <a:rPr lang="en-IE" sz="2000" b="0" dirty="0"/>
              <a:t>How Risk Review facilitates effective knowledge management </a:t>
            </a:r>
          </a:p>
          <a:p>
            <a:pPr marL="487680" indent="-487680" algn="just">
              <a:spcBef>
                <a:spcPts val="0"/>
              </a:spcBef>
              <a:spcAft>
                <a:spcPts val="600"/>
              </a:spcAft>
            </a:pPr>
            <a:r>
              <a:rPr lang="en-IE" sz="2000" b="0" dirty="0"/>
              <a:t>Risk Review's role in enabling continuous improvement</a:t>
            </a:r>
          </a:p>
          <a:p>
            <a:pPr marL="487680" indent="-487680" algn="just">
              <a:spcBef>
                <a:spcPts val="0"/>
              </a:spcBef>
              <a:spcAft>
                <a:spcPts val="600"/>
              </a:spcAft>
            </a:pPr>
            <a:r>
              <a:rPr lang="en-IE" sz="2000" b="0" dirty="0"/>
              <a:t>Planning a Risk Review </a:t>
            </a:r>
          </a:p>
          <a:p>
            <a:pPr marL="487680" indent="-487680" algn="just">
              <a:spcBef>
                <a:spcPts val="0"/>
              </a:spcBef>
              <a:spcAft>
                <a:spcPts val="600"/>
              </a:spcAft>
            </a:pPr>
            <a:r>
              <a:rPr lang="en-IE" sz="2000" b="0" dirty="0"/>
              <a:t>How existing elements of the quality system can facilitate Risk Review activities</a:t>
            </a:r>
          </a:p>
          <a:p>
            <a:pPr marL="487680" indent="-487680" algn="just">
              <a:spcBef>
                <a:spcPts val="0"/>
              </a:spcBef>
              <a:spcAft>
                <a:spcPts val="600"/>
              </a:spcAft>
            </a:pPr>
            <a:r>
              <a:rPr lang="en-IE" sz="2000" b="0" dirty="0"/>
              <a:t>What inputs might be considered as part of a Risk Review?</a:t>
            </a:r>
          </a:p>
          <a:p>
            <a:pPr marL="487680" indent="-487680" algn="just">
              <a:spcBef>
                <a:spcPts val="0"/>
              </a:spcBef>
              <a:spcAft>
                <a:spcPts val="600"/>
              </a:spcAft>
            </a:pPr>
            <a:r>
              <a:rPr lang="en-IE" sz="2000" b="0" dirty="0"/>
              <a:t>Considerations for Risk Review frequency</a:t>
            </a:r>
          </a:p>
          <a:p>
            <a:pPr marL="487680" indent="-487680" algn="just">
              <a:spcBef>
                <a:spcPts val="0"/>
              </a:spcBef>
              <a:spcAft>
                <a:spcPts val="600"/>
              </a:spcAft>
            </a:pPr>
            <a:r>
              <a:rPr lang="en-IE" sz="2000" b="0" dirty="0"/>
              <a:t>How Risk Reviews can support ICH Q12 implementation</a:t>
            </a:r>
          </a:p>
          <a:p>
            <a:pPr marL="487680" indent="-487680" algn="just">
              <a:spcBef>
                <a:spcPts val="0"/>
              </a:spcBef>
              <a:spcAft>
                <a:spcPts val="600"/>
              </a:spcAft>
            </a:pPr>
            <a:r>
              <a:rPr lang="en-IE" sz="2000" b="0" dirty="0"/>
              <a:t>The level of formality that may be applied to Risk Review activities </a:t>
            </a:r>
          </a:p>
          <a:p>
            <a:pPr marL="487680" indent="-487680" algn="just">
              <a:spcBef>
                <a:spcPts val="0"/>
              </a:spcBef>
              <a:spcAft>
                <a:spcPts val="600"/>
              </a:spcAft>
            </a:pPr>
            <a:r>
              <a:rPr lang="en-IE" sz="2000" b="0" dirty="0"/>
              <a:t>Risk Review Examples</a:t>
            </a:r>
          </a:p>
          <a:p>
            <a:pPr marL="487680" indent="-487680" algn="just">
              <a:spcBef>
                <a:spcPts val="0"/>
              </a:spcBef>
              <a:spcAft>
                <a:spcPts val="600"/>
              </a:spcAft>
            </a:pPr>
            <a:r>
              <a:rPr lang="en-IE" sz="2000" b="0" dirty="0"/>
              <a:t>Take-home points</a:t>
            </a:r>
          </a:p>
          <a:p>
            <a:pPr marL="487680" indent="-487680" algn="just">
              <a:spcBef>
                <a:spcPts val="0"/>
              </a:spcBef>
              <a:spcAft>
                <a:spcPts val="600"/>
              </a:spcAft>
            </a:pPr>
            <a:r>
              <a:rPr lang="en-IE" sz="2000" b="0" dirty="0"/>
              <a:t>Further Reading</a:t>
            </a:r>
          </a:p>
        </p:txBody>
      </p:sp>
    </p:spTree>
    <p:extLst>
      <p:ext uri="{BB962C8B-B14F-4D97-AF65-F5344CB8AC3E}">
        <p14:creationId xmlns:p14="http://schemas.microsoft.com/office/powerpoint/2010/main" val="337579747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E9600A2-949C-4ABE-BD4C-D23DA187B009}"/>
              </a:ext>
            </a:extLst>
          </p:cNvPr>
          <p:cNvSpPr>
            <a:spLocks noGrp="1"/>
          </p:cNvSpPr>
          <p:nvPr>
            <p:ph type="title"/>
          </p:nvPr>
        </p:nvSpPr>
        <p:spPr>
          <a:xfrm>
            <a:off x="3076600" y="428792"/>
            <a:ext cx="4824536" cy="790575"/>
          </a:xfrm>
        </p:spPr>
        <p:txBody>
          <a:bodyPr/>
          <a:lstStyle/>
          <a:p>
            <a:r>
              <a:rPr lang="da-DK" sz="2600" dirty="0"/>
              <a:t>Example 3: </a:t>
            </a:r>
            <a:br>
              <a:rPr lang="da-DK" sz="2600" dirty="0"/>
            </a:br>
            <a:r>
              <a:rPr lang="da-DK" sz="2600" dirty="0"/>
              <a:t>Continuous Improvement of a                  Contamination Control Strategy</a:t>
            </a:r>
            <a:endParaRPr lang="en-GB" sz="2600" dirty="0" err="1"/>
          </a:p>
        </p:txBody>
      </p:sp>
      <p:sp>
        <p:nvSpPr>
          <p:cNvPr id="2" name="Content Placeholder 1">
            <a:extLst>
              <a:ext uri="{FF2B5EF4-FFF2-40B4-BE49-F238E27FC236}">
                <a16:creationId xmlns:a16="http://schemas.microsoft.com/office/drawing/2014/main" id="{9460AFC8-779B-44BA-8A43-93F2D27A0C8A}"/>
              </a:ext>
            </a:extLst>
          </p:cNvPr>
          <p:cNvSpPr>
            <a:spLocks noGrp="1"/>
          </p:cNvSpPr>
          <p:nvPr>
            <p:ph idx="1"/>
          </p:nvPr>
        </p:nvSpPr>
        <p:spPr>
          <a:xfrm>
            <a:off x="340295" y="1497360"/>
            <a:ext cx="3464119" cy="5688632"/>
          </a:xfrm>
        </p:spPr>
        <p:txBody>
          <a:bodyPr/>
          <a:lstStyle/>
          <a:p>
            <a:pPr algn="just"/>
            <a:r>
              <a:rPr lang="da-DK" sz="1300" b="0" dirty="0" err="1"/>
              <a:t>During</a:t>
            </a:r>
            <a:r>
              <a:rPr lang="da-DK" sz="1300" b="0" dirty="0"/>
              <a:t> the </a:t>
            </a:r>
            <a:r>
              <a:rPr lang="da-DK" sz="1300" b="0" dirty="0" err="1"/>
              <a:t>risk-based</a:t>
            </a:r>
            <a:r>
              <a:rPr lang="da-DK" sz="1300" b="0" dirty="0"/>
              <a:t> establishment of the </a:t>
            </a:r>
            <a:r>
              <a:rPr lang="da-DK" sz="1300" b="0" dirty="0" err="1"/>
              <a:t>Contamination</a:t>
            </a:r>
            <a:r>
              <a:rPr lang="da-DK" sz="1300" b="0" dirty="0"/>
              <a:t> Control </a:t>
            </a:r>
            <a:r>
              <a:rPr lang="da-DK" sz="1300" b="0" dirty="0" err="1"/>
              <a:t>Strategy</a:t>
            </a:r>
            <a:r>
              <a:rPr lang="da-DK" sz="1300" b="0" dirty="0"/>
              <a:t> (CCS), the </a:t>
            </a:r>
            <a:r>
              <a:rPr lang="da-DK" sz="1300" b="0" dirty="0" err="1"/>
              <a:t>company</a:t>
            </a:r>
            <a:r>
              <a:rPr lang="da-DK" sz="1300" b="0" dirty="0"/>
              <a:t> had </a:t>
            </a:r>
            <a:r>
              <a:rPr lang="da-DK" sz="1300" b="0" dirty="0" err="1"/>
              <a:t>identified</a:t>
            </a:r>
            <a:r>
              <a:rPr lang="da-DK" sz="1300" b="0" dirty="0"/>
              <a:t> </a:t>
            </a:r>
            <a:r>
              <a:rPr lang="da-DK" sz="1300" b="0" dirty="0" err="1"/>
              <a:t>monitoring</a:t>
            </a:r>
            <a:r>
              <a:rPr lang="da-DK" sz="1300" b="0" dirty="0"/>
              <a:t> systems for </a:t>
            </a:r>
            <a:r>
              <a:rPr lang="da-DK" sz="1300" b="0" dirty="0" err="1"/>
              <a:t>each</a:t>
            </a:r>
            <a:r>
              <a:rPr lang="da-DK" sz="1300" b="0" dirty="0"/>
              <a:t> </a:t>
            </a:r>
            <a:r>
              <a:rPr lang="da-DK" sz="1300" b="0" dirty="0" err="1"/>
              <a:t>risk</a:t>
            </a:r>
            <a:r>
              <a:rPr lang="da-DK" sz="1300" b="0" dirty="0"/>
              <a:t> </a:t>
            </a:r>
            <a:r>
              <a:rPr lang="da-DK" sz="1300" b="0" dirty="0" err="1"/>
              <a:t>control</a:t>
            </a:r>
            <a:r>
              <a:rPr lang="da-DK" sz="1300" b="0" dirty="0"/>
              <a:t> measure</a:t>
            </a:r>
          </a:p>
          <a:p>
            <a:pPr algn="just"/>
            <a:r>
              <a:rPr lang="en-GB" sz="1300" b="0" dirty="0"/>
              <a:t>The effectiveness of the risk control measures is monitored on an ongoing basis for trends and events (i.e. monitoring for triggers)</a:t>
            </a:r>
          </a:p>
          <a:p>
            <a:pPr algn="just"/>
            <a:r>
              <a:rPr lang="en-GB" sz="1300" b="0" dirty="0"/>
              <a:t>The monitoring data, trend reports and conclusions are fed into other review systems, such as, e.g., ongoing process verification, Annual Product Quality Review and Management Review</a:t>
            </a:r>
          </a:p>
          <a:p>
            <a:pPr algn="just"/>
            <a:r>
              <a:rPr lang="en-GB" sz="1300" b="0" dirty="0"/>
              <a:t>If trends or deviations are found, this triggers an investigation in the CAPA system </a:t>
            </a:r>
          </a:p>
          <a:p>
            <a:pPr algn="just"/>
            <a:r>
              <a:rPr lang="en-GB" sz="1300" b="0" dirty="0"/>
              <a:t>Such investigations include a review of the current CCS to determine whether new knowledge has been obtained.</a:t>
            </a:r>
          </a:p>
          <a:p>
            <a:pPr algn="just"/>
            <a:r>
              <a:rPr lang="en-GB" sz="1300" b="0" dirty="0"/>
              <a:t>New knowledge might trigger an action to update the CCS documentation, or it may lead to changes in the CCS</a:t>
            </a:r>
            <a:endParaRPr lang="en-GB" sz="1300" b="0" strike="sngStrike" dirty="0"/>
          </a:p>
          <a:p>
            <a:pPr algn="just"/>
            <a:r>
              <a:rPr lang="en-GB" sz="1300" b="0" kern="0" dirty="0"/>
              <a:t>Similarly, other changes may flag a need to update the CCS based on th</a:t>
            </a:r>
            <a:r>
              <a:rPr lang="en-GB" sz="1300" b="0" dirty="0"/>
              <a:t>e </a:t>
            </a:r>
            <a:r>
              <a:rPr lang="en-GB" sz="1300" b="0" kern="0" dirty="0"/>
              <a:t>knowledge gained from such changes</a:t>
            </a:r>
          </a:p>
        </p:txBody>
      </p:sp>
      <p:sp>
        <p:nvSpPr>
          <p:cNvPr id="12" name="Content Placeholder 1">
            <a:extLst>
              <a:ext uri="{FF2B5EF4-FFF2-40B4-BE49-F238E27FC236}">
                <a16:creationId xmlns:a16="http://schemas.microsoft.com/office/drawing/2014/main" id="{023898D2-E55B-4161-A014-7680BB4B73AA}"/>
              </a:ext>
            </a:extLst>
          </p:cNvPr>
          <p:cNvSpPr txBox="1">
            <a:spLocks/>
          </p:cNvSpPr>
          <p:nvPr/>
        </p:nvSpPr>
        <p:spPr bwMode="auto">
          <a:xfrm>
            <a:off x="4300736" y="5961856"/>
            <a:ext cx="4689038" cy="1224136"/>
          </a:xfrm>
          <a:prstGeom prst="rect">
            <a:avLst/>
          </a:prstGeom>
          <a:noFill/>
          <a:ln w="9525">
            <a:noFill/>
            <a:round/>
            <a:headEnd/>
            <a:tailEnd/>
          </a:ln>
        </p:spPr>
        <p:txBody>
          <a:bodyPr vert="horz" wrap="square" lIns="0" tIns="28224" rIns="0" bIns="0" numCol="1" anchor="t" anchorCtr="0" compatLnSpc="1">
            <a:prstTxWarp prst="textNoShape">
              <a:avLst/>
            </a:prstTxWarp>
          </a:bodyPr>
          <a:lstStyle>
            <a:lvl1pPr marL="273050" indent="-273050" algn="l" defTabSz="449263" rtl="0" eaLnBrk="0" fontAlgn="base" hangingPunct="0">
              <a:spcBef>
                <a:spcPct val="50000"/>
              </a:spcBef>
              <a:spcAft>
                <a:spcPct val="0"/>
              </a:spcAft>
              <a:buClr>
                <a:srgbClr val="0093D0"/>
              </a:buClr>
              <a:buSzPct val="120000"/>
              <a:buChar char="•"/>
              <a:defRPr sz="2500" b="1">
                <a:solidFill>
                  <a:schemeClr val="tx1"/>
                </a:solidFill>
                <a:latin typeface="+mn-lt"/>
                <a:ea typeface="+mn-ea"/>
                <a:cs typeface="+mn-cs"/>
              </a:defRPr>
            </a:lvl1pPr>
            <a:lvl2pPr marL="719138" indent="-266700" algn="l" defTabSz="449263" rtl="0" eaLnBrk="0" fontAlgn="base" hangingPunct="0">
              <a:spcBef>
                <a:spcPct val="20000"/>
              </a:spcBef>
              <a:spcAft>
                <a:spcPct val="0"/>
              </a:spcAft>
              <a:buClr>
                <a:srgbClr val="0093D0"/>
              </a:buClr>
              <a:buSzPct val="80000"/>
              <a:buChar char="o"/>
              <a:defRPr sz="2300">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a:lstStyle>
          <a:p>
            <a:pPr>
              <a:lnSpc>
                <a:spcPct val="100000"/>
              </a:lnSpc>
              <a:buFontTx/>
            </a:pPr>
            <a:endParaRPr lang="en-GB" sz="1200" b="0" kern="0" dirty="0"/>
          </a:p>
        </p:txBody>
      </p:sp>
      <p:pic>
        <p:nvPicPr>
          <p:cNvPr id="4" name="Picture 3">
            <a:extLst>
              <a:ext uri="{FF2B5EF4-FFF2-40B4-BE49-F238E27FC236}">
                <a16:creationId xmlns:a16="http://schemas.microsoft.com/office/drawing/2014/main" id="{10D62C1A-AF00-4E6C-8D1D-2E4E6D17643E}"/>
              </a:ext>
            </a:extLst>
          </p:cNvPr>
          <p:cNvPicPr>
            <a:picLocks noChangeAspect="1"/>
          </p:cNvPicPr>
          <p:nvPr/>
        </p:nvPicPr>
        <p:blipFill>
          <a:blip r:embed="rId3"/>
          <a:stretch>
            <a:fillRect/>
          </a:stretch>
        </p:blipFill>
        <p:spPr>
          <a:xfrm>
            <a:off x="4011140" y="1805699"/>
            <a:ext cx="5546179" cy="3918177"/>
          </a:xfrm>
          <a:prstGeom prst="rect">
            <a:avLst/>
          </a:prstGeom>
          <a:solidFill>
            <a:schemeClr val="bg1"/>
          </a:solidFill>
        </p:spPr>
      </p:pic>
      <p:sp>
        <p:nvSpPr>
          <p:cNvPr id="5" name="Rectangle 4">
            <a:extLst>
              <a:ext uri="{FF2B5EF4-FFF2-40B4-BE49-F238E27FC236}">
                <a16:creationId xmlns:a16="http://schemas.microsoft.com/office/drawing/2014/main" id="{195D86C7-75AC-5411-D33F-29C96B51E770}"/>
              </a:ext>
            </a:extLst>
          </p:cNvPr>
          <p:cNvSpPr/>
          <p:nvPr/>
        </p:nvSpPr>
        <p:spPr bwMode="auto">
          <a:xfrm>
            <a:off x="4157448" y="6105872"/>
            <a:ext cx="5256585" cy="936104"/>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85750" indent="-285750" algn="just">
              <a:lnSpc>
                <a:spcPct val="100000"/>
              </a:lnSpc>
              <a:buFont typeface="Arial" panose="020B0604020202020204" pitchFamily="34" charset="0"/>
              <a:buChar char="•"/>
            </a:pPr>
            <a:r>
              <a:rPr lang="en-GB" sz="1300" b="0" dirty="0">
                <a:solidFill>
                  <a:schemeClr val="tx1"/>
                </a:solidFill>
                <a:latin typeface="+mn-lt"/>
                <a:cs typeface="+mn-cs"/>
              </a:rPr>
              <a:t>A periodic review of the CCS documentation is initially set yearly (as a minimum – this is to address the uncertainty that may be present in monitoring system effectiveness and because of the importance of contamination control).</a:t>
            </a:r>
          </a:p>
        </p:txBody>
      </p:sp>
    </p:spTree>
    <p:extLst>
      <p:ext uri="{BB962C8B-B14F-4D97-AF65-F5344CB8AC3E}">
        <p14:creationId xmlns:p14="http://schemas.microsoft.com/office/powerpoint/2010/main" val="232693766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6400" y="441243"/>
            <a:ext cx="7880651" cy="768085"/>
          </a:xfrm>
        </p:spPr>
        <p:txBody>
          <a:bodyPr/>
          <a:lstStyle/>
          <a:p>
            <a:pPr algn="ctr"/>
            <a:r>
              <a:rPr lang="en-US" sz="2600" dirty="0"/>
              <a:t>Take-home Points/Conclusions</a:t>
            </a:r>
          </a:p>
        </p:txBody>
      </p:sp>
      <p:sp>
        <p:nvSpPr>
          <p:cNvPr id="4" name="Content Placeholder 2">
            <a:extLst>
              <a:ext uri="{FF2B5EF4-FFF2-40B4-BE49-F238E27FC236}">
                <a16:creationId xmlns:a16="http://schemas.microsoft.com/office/drawing/2014/main" id="{22AC844F-E5B1-4713-9953-B301009E81E6}"/>
              </a:ext>
            </a:extLst>
          </p:cNvPr>
          <p:cNvSpPr txBox="1">
            <a:spLocks/>
          </p:cNvSpPr>
          <p:nvPr/>
        </p:nvSpPr>
        <p:spPr bwMode="auto">
          <a:xfrm>
            <a:off x="268288" y="1281336"/>
            <a:ext cx="9145016" cy="5832648"/>
          </a:xfrm>
          <a:prstGeom prst="rect">
            <a:avLst/>
          </a:prstGeom>
          <a:noFill/>
          <a:ln w="9525">
            <a:noFill/>
            <a:round/>
            <a:headEnd/>
            <a:tailEnd/>
          </a:ln>
        </p:spPr>
        <p:txBody>
          <a:bodyPr vert="horz" wrap="square" lIns="0" tIns="28224" rIns="0" bIns="0" numCol="1" anchor="t" anchorCtr="0" compatLnSpc="1">
            <a:prstTxWarp prst="textNoShape">
              <a:avLst/>
            </a:prstTxWarp>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tx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a:lstStyle>
          <a:p>
            <a:pPr marL="487680" indent="-487680" algn="just">
              <a:lnSpc>
                <a:spcPct val="100000"/>
              </a:lnSpc>
              <a:buFont typeface="Wingdings" panose="05000000000000000000" pitchFamily="2" charset="2"/>
              <a:buChar char="§"/>
            </a:pPr>
            <a:r>
              <a:rPr lang="en-US" sz="1600" b="0" dirty="0">
                <a:cs typeface="Arial"/>
              </a:rPr>
              <a:t>Effective Risk Reviews can fill knowledge gaps and reduce uncertainty, leading to risk reduction:</a:t>
            </a:r>
            <a:endParaRPr lang="en-IE" sz="1600" b="0" dirty="0">
              <a:cs typeface="Arial"/>
            </a:endParaRPr>
          </a:p>
          <a:p>
            <a:pPr marL="792480" lvl="1" indent="-304800" algn="just">
              <a:lnSpc>
                <a:spcPct val="100000"/>
              </a:lnSpc>
            </a:pPr>
            <a:r>
              <a:rPr lang="en-US" sz="1600" b="0" dirty="0">
                <a:cs typeface="Arial"/>
              </a:rPr>
              <a:t>New knowledge can be gained through development, manufacturing experience, and customer feedback, and these, as well as other data sources, are useful to review.</a:t>
            </a:r>
          </a:p>
          <a:p>
            <a:pPr marL="487680" indent="-487680" algn="just">
              <a:lnSpc>
                <a:spcPct val="100000"/>
              </a:lnSpc>
              <a:buFont typeface="Wingdings" panose="05000000000000000000" pitchFamily="2" charset="2"/>
              <a:buChar char="§"/>
            </a:pPr>
            <a:r>
              <a:rPr lang="en-IE" sz="1600" b="0" dirty="0">
                <a:cs typeface="Arial"/>
              </a:rPr>
              <a:t>It is useful to consider a two-stage planning process for Risk Reviews, and to leverage the insights of the initial risk assessment team.</a:t>
            </a:r>
            <a:endParaRPr lang="en-US" sz="3200" dirty="0"/>
          </a:p>
          <a:p>
            <a:pPr marL="487680" indent="-487680" algn="just">
              <a:lnSpc>
                <a:spcPct val="100000"/>
              </a:lnSpc>
              <a:buFont typeface="Wingdings" panose="05000000000000000000" pitchFamily="2" charset="2"/>
              <a:buChar char="§"/>
            </a:pPr>
            <a:r>
              <a:rPr lang="en-US" sz="1600" b="0" dirty="0">
                <a:cs typeface="Arial"/>
              </a:rPr>
              <a:t>Risk Reviews enable effectiveness assessments of risk controls and change controls (i.e., validating the effectiveness of risk controls and change controls).</a:t>
            </a:r>
          </a:p>
          <a:p>
            <a:pPr marL="487680" indent="-487680" algn="just">
              <a:lnSpc>
                <a:spcPct val="100000"/>
              </a:lnSpc>
              <a:buFont typeface="Wingdings" panose="05000000000000000000" pitchFamily="2" charset="2"/>
              <a:buChar char="§"/>
            </a:pPr>
            <a:r>
              <a:rPr lang="en-IE" sz="1600" b="0" dirty="0">
                <a:cs typeface="Arial"/>
              </a:rPr>
              <a:t>An effective Risk Review framework is dependent upon:</a:t>
            </a:r>
          </a:p>
          <a:p>
            <a:pPr marL="792480" lvl="1" indent="-304800" algn="just">
              <a:lnSpc>
                <a:spcPct val="100000"/>
              </a:lnSpc>
              <a:buFont typeface="Wingdings" panose="05000000000000000000" pitchFamily="2" charset="2"/>
              <a:buChar char="§"/>
            </a:pPr>
            <a:r>
              <a:rPr lang="en-IE" sz="1600" b="0" dirty="0">
                <a:cs typeface="Arial"/>
              </a:rPr>
              <a:t>An appropriate frequency for conducting the Risk Review, that considers the levels of uncertainty, importance, and complexity.  (See the ICH training material on Formality in QRM for guidance in relation to these three areas.)</a:t>
            </a:r>
          </a:p>
          <a:p>
            <a:pPr marL="792480" lvl="1" indent="-304800" algn="just">
              <a:lnSpc>
                <a:spcPct val="100000"/>
              </a:lnSpc>
              <a:buFont typeface="Wingdings" panose="05000000000000000000" pitchFamily="2" charset="2"/>
              <a:buChar char="§"/>
            </a:pPr>
            <a:r>
              <a:rPr lang="en-IE" sz="1600" b="0" dirty="0">
                <a:cs typeface="Arial"/>
              </a:rPr>
              <a:t>A robust data collection strategy that utilizes measures/indicators that are representative of performance and optimizes frequency of data collection.</a:t>
            </a:r>
          </a:p>
          <a:p>
            <a:pPr marL="487680" indent="-487680" algn="just">
              <a:lnSpc>
                <a:spcPct val="100000"/>
              </a:lnSpc>
              <a:buFont typeface="Wingdings" panose="05000000000000000000" pitchFamily="2" charset="2"/>
              <a:buChar char="§"/>
            </a:pPr>
            <a:r>
              <a:rPr lang="en-IE" sz="1600" b="0" dirty="0">
                <a:cs typeface="Arial"/>
              </a:rPr>
              <a:t>Risk Review activities can be informed through existing elements of the Pharmaceutical Quality System (PQS).  </a:t>
            </a:r>
          </a:p>
          <a:p>
            <a:pPr marL="487680" indent="-487680" algn="just">
              <a:lnSpc>
                <a:spcPct val="100000"/>
              </a:lnSpc>
              <a:buFont typeface="Wingdings" panose="05000000000000000000" pitchFamily="2" charset="2"/>
              <a:buChar char="§"/>
            </a:pPr>
            <a:r>
              <a:rPr lang="en-IE" sz="1600" b="0" dirty="0">
                <a:cs typeface="Arial"/>
              </a:rPr>
              <a:t>Risk Reviews can help identify continual improvement opportunities which can lead to risk reductions, as well as efficiency gains.</a:t>
            </a:r>
          </a:p>
          <a:p>
            <a:pPr marL="487680" indent="-487680" algn="just">
              <a:lnSpc>
                <a:spcPct val="100000"/>
              </a:lnSpc>
              <a:buFont typeface="Wingdings" panose="05000000000000000000" pitchFamily="2" charset="2"/>
              <a:buChar char="§"/>
            </a:pPr>
            <a:r>
              <a:rPr lang="en-IE" sz="1600" b="0" dirty="0">
                <a:cs typeface="Arial"/>
              </a:rPr>
              <a:t>Risk Reviews are foundational to effective change management and product lifecycle management. Thus, they support the implementation of ICH Q12.</a:t>
            </a:r>
          </a:p>
          <a:p>
            <a:pPr marL="487680" indent="-487680">
              <a:lnSpc>
                <a:spcPct val="100000"/>
              </a:lnSpc>
              <a:buFont typeface="Wingdings" panose="05000000000000000000" pitchFamily="2" charset="2"/>
              <a:buChar char="§"/>
            </a:pPr>
            <a:endParaRPr lang="en-IE" sz="2400" b="0" kern="0" dirty="0">
              <a:solidFill>
                <a:srgbClr val="4C4C4C"/>
              </a:solidFill>
              <a:latin typeface="Candara" pitchFamily="32" charset="0"/>
            </a:endParaRPr>
          </a:p>
        </p:txBody>
      </p:sp>
    </p:spTree>
    <p:extLst>
      <p:ext uri="{BB962C8B-B14F-4D97-AF65-F5344CB8AC3E}">
        <p14:creationId xmlns:p14="http://schemas.microsoft.com/office/powerpoint/2010/main" val="104398200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76600" y="441243"/>
            <a:ext cx="7880651" cy="768085"/>
          </a:xfrm>
        </p:spPr>
        <p:txBody>
          <a:bodyPr/>
          <a:lstStyle/>
          <a:p>
            <a:pPr algn="l"/>
            <a:r>
              <a:rPr lang="en-US" sz="2600" dirty="0"/>
              <a:t>References</a:t>
            </a:r>
          </a:p>
        </p:txBody>
      </p:sp>
      <p:sp>
        <p:nvSpPr>
          <p:cNvPr id="4" name="Content Placeholder 2">
            <a:extLst>
              <a:ext uri="{FF2B5EF4-FFF2-40B4-BE49-F238E27FC236}">
                <a16:creationId xmlns:a16="http://schemas.microsoft.com/office/drawing/2014/main" id="{22AC844F-E5B1-4713-9953-B301009E81E6}"/>
              </a:ext>
            </a:extLst>
          </p:cNvPr>
          <p:cNvSpPr txBox="1">
            <a:spLocks/>
          </p:cNvSpPr>
          <p:nvPr/>
        </p:nvSpPr>
        <p:spPr bwMode="auto">
          <a:xfrm>
            <a:off x="268288" y="1281336"/>
            <a:ext cx="9145016" cy="5832648"/>
          </a:xfrm>
          <a:prstGeom prst="rect">
            <a:avLst/>
          </a:prstGeom>
          <a:noFill/>
          <a:ln w="9525">
            <a:noFill/>
            <a:round/>
            <a:headEnd/>
            <a:tailEnd/>
          </a:ln>
        </p:spPr>
        <p:txBody>
          <a:bodyPr vert="horz" wrap="square" lIns="0" tIns="28224" rIns="0" bIns="0" numCol="1" anchor="t" anchorCtr="0" compatLnSpc="1">
            <a:prstTxWarp prst="textNoShape">
              <a:avLst/>
            </a:prstTxWarp>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tx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a:lstStyle>
          <a:p>
            <a:pPr marL="487680" indent="-487680">
              <a:lnSpc>
                <a:spcPct val="100000"/>
              </a:lnSpc>
              <a:buFont typeface="Wingdings" panose="05000000000000000000" pitchFamily="2" charset="2"/>
              <a:buChar char="§"/>
            </a:pPr>
            <a:r>
              <a:rPr lang="en-GB" sz="1600" b="0" i="1" dirty="0">
                <a:latin typeface="Arial"/>
                <a:cs typeface="Arial"/>
              </a:rPr>
              <a:t>1. Lipa, M., O’Donnell, K., Greene, A: Knowledge as the Currency of Managing Risk: A Novel Framework to Unite Quality Risk Management and Knowledge Management, Journal of Validation Technology, Volume 26, Issue 5, October 2020</a:t>
            </a:r>
            <a:endParaRPr lang="en-IE" sz="1600" b="0" i="1" dirty="0">
              <a:latin typeface="Arial"/>
              <a:cs typeface="Arial"/>
            </a:endParaRPr>
          </a:p>
        </p:txBody>
      </p:sp>
    </p:spTree>
    <p:extLst>
      <p:ext uri="{BB962C8B-B14F-4D97-AF65-F5344CB8AC3E}">
        <p14:creationId xmlns:p14="http://schemas.microsoft.com/office/powerpoint/2010/main" val="324680016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30859" y="489248"/>
            <a:ext cx="5230317" cy="720081"/>
          </a:xfrm>
        </p:spPr>
        <p:txBody>
          <a:bodyPr/>
          <a:lstStyle/>
          <a:p>
            <a:pPr algn="l"/>
            <a:r>
              <a:rPr lang="en-US" sz="2600" dirty="0"/>
              <a:t>Further Reading </a:t>
            </a:r>
          </a:p>
        </p:txBody>
      </p:sp>
      <p:sp>
        <p:nvSpPr>
          <p:cNvPr id="5" name="Content Placeholder 4">
            <a:extLst>
              <a:ext uri="{FF2B5EF4-FFF2-40B4-BE49-F238E27FC236}">
                <a16:creationId xmlns:a16="http://schemas.microsoft.com/office/drawing/2014/main" id="{EE170309-680D-4584-B24A-977B28FB0F01}"/>
              </a:ext>
            </a:extLst>
          </p:cNvPr>
          <p:cNvSpPr>
            <a:spLocks noGrp="1"/>
          </p:cNvSpPr>
          <p:nvPr>
            <p:ph idx="1"/>
          </p:nvPr>
        </p:nvSpPr>
        <p:spPr>
          <a:xfrm>
            <a:off x="357127" y="1347095"/>
            <a:ext cx="8778239" cy="5172195"/>
          </a:xfrm>
        </p:spPr>
        <p:txBody>
          <a:bodyPr/>
          <a:lstStyle/>
          <a:p>
            <a:pPr marL="487680" indent="-487680">
              <a:spcBef>
                <a:spcPts val="640"/>
              </a:spcBef>
              <a:spcAft>
                <a:spcPts val="640"/>
              </a:spcAft>
              <a:defRPr/>
            </a:pPr>
            <a:r>
              <a:rPr lang="en-IE" sz="1600" b="0" kern="1200" dirty="0">
                <a:latin typeface="Arial"/>
                <a:cs typeface="Arial"/>
              </a:rPr>
              <a:t>ISO 31000 Risk Management Standard, § 5.4 &amp; § 5.6</a:t>
            </a:r>
            <a:endParaRPr lang="en-US" sz="1600" b="0" kern="1200" dirty="0">
              <a:latin typeface="Arial"/>
              <a:cs typeface="Arial"/>
            </a:endParaRPr>
          </a:p>
          <a:p>
            <a:pPr marL="487680" indent="-487680">
              <a:spcBef>
                <a:spcPts val="640"/>
              </a:spcBef>
              <a:spcAft>
                <a:spcPts val="640"/>
              </a:spcAft>
              <a:defRPr/>
            </a:pPr>
            <a:r>
              <a:rPr lang="en-IE" sz="1600" b="0" kern="1200" dirty="0">
                <a:latin typeface="Arial"/>
                <a:cs typeface="Arial"/>
              </a:rPr>
              <a:t>ISO 31010  Risk management — Risk assessment techniques, § 6.4.3</a:t>
            </a:r>
          </a:p>
          <a:p>
            <a:pPr marL="487680" indent="-487680">
              <a:spcBef>
                <a:spcPts val="640"/>
              </a:spcBef>
              <a:spcAft>
                <a:spcPts val="640"/>
              </a:spcAft>
              <a:defRPr/>
            </a:pPr>
            <a:r>
              <a:rPr lang="en-IE" sz="1600" b="0" kern="1200" dirty="0">
                <a:latin typeface="Arial"/>
                <a:cs typeface="Arial"/>
              </a:rPr>
              <a:t>WHO guidelines on quality risk management (25.10.2017), § 3.6</a:t>
            </a:r>
          </a:p>
          <a:p>
            <a:pPr marL="487680" indent="-487680">
              <a:spcBef>
                <a:spcPts val="640"/>
              </a:spcBef>
              <a:spcAft>
                <a:spcPts val="640"/>
              </a:spcAft>
              <a:defRPr/>
            </a:pPr>
            <a:r>
              <a:rPr lang="en-IE" sz="1600" b="0" kern="1200" dirty="0">
                <a:latin typeface="Arial"/>
                <a:cs typeface="Arial"/>
              </a:rPr>
              <a:t>PDA Technical Report No. 54: Implementation of Quality Risk Management for Pharmaceutical and Biotechnology Manufacturing Operations (2012 –2019), § 4.5</a:t>
            </a:r>
          </a:p>
          <a:p>
            <a:pPr marL="487680" indent="-487680">
              <a:spcBef>
                <a:spcPts val="640"/>
              </a:spcBef>
              <a:spcAft>
                <a:spcPts val="640"/>
              </a:spcAft>
              <a:defRPr/>
            </a:pPr>
            <a:r>
              <a:rPr lang="en-IE" sz="1600" b="0" kern="1200" dirty="0">
                <a:latin typeface="Arial"/>
                <a:cs typeface="Arial"/>
              </a:rPr>
              <a:t>PDA Technical Report No. 68: Risk-Based Approach for Prevention and Management of Drug Shortages (2014), § 6</a:t>
            </a:r>
          </a:p>
          <a:p>
            <a:pPr marL="487680" indent="-487680">
              <a:spcBef>
                <a:spcPts val="640"/>
              </a:spcBef>
              <a:spcAft>
                <a:spcPts val="640"/>
              </a:spcAft>
              <a:defRPr/>
            </a:pPr>
            <a:r>
              <a:rPr lang="en-IE" sz="1600" b="0" kern="1200" dirty="0">
                <a:latin typeface="Arial"/>
                <a:cs typeface="Arial"/>
              </a:rPr>
              <a:t>ISPE Baseline Guide Vol 7: Risk-Based Manufacture of Pharmaceutical Products (2017),    § 12</a:t>
            </a:r>
            <a:endParaRPr lang="en-US" sz="1600" b="0" kern="1200" dirty="0">
              <a:latin typeface="Arial"/>
              <a:cs typeface="Arial"/>
            </a:endParaRPr>
          </a:p>
          <a:p>
            <a:pPr marL="487680" indent="-487680">
              <a:spcBef>
                <a:spcPts val="640"/>
              </a:spcBef>
              <a:spcAft>
                <a:spcPts val="640"/>
              </a:spcAft>
              <a:defRPr/>
            </a:pPr>
            <a:r>
              <a:rPr lang="en-IE" sz="1600" b="0" kern="1200" dirty="0">
                <a:latin typeface="Arial"/>
                <a:cs typeface="Arial"/>
              </a:rPr>
              <a:t>NASA S3001: Guidelines for Risk Management, October 16, 2017, Page 13, § Risk Review</a:t>
            </a:r>
            <a:endParaRPr lang="en-US" sz="1600" b="0" kern="1200" dirty="0">
              <a:latin typeface="Arial"/>
              <a:cs typeface="Arial"/>
            </a:endParaRPr>
          </a:p>
        </p:txBody>
      </p:sp>
    </p:spTree>
    <p:extLst>
      <p:ext uri="{BB962C8B-B14F-4D97-AF65-F5344CB8AC3E}">
        <p14:creationId xmlns:p14="http://schemas.microsoft.com/office/powerpoint/2010/main" val="306048111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328" y="1713384"/>
            <a:ext cx="8640960" cy="4273550"/>
          </a:xfrm>
        </p:spPr>
        <p:txBody>
          <a:bodyPr/>
          <a:lstStyle/>
          <a:p>
            <a:r>
              <a:rPr lang="en-CA" dirty="0"/>
              <a:t>Acknowledgement to ICH Q9(R1) Expert Working Group (EWG)</a:t>
            </a:r>
          </a:p>
          <a:p>
            <a:r>
              <a:rPr lang="en-CA" dirty="0"/>
              <a:t>For any questions, please contact the ICH Secretariat: </a:t>
            </a:r>
          </a:p>
          <a:p>
            <a:endParaRPr lang="en-CA" dirty="0"/>
          </a:p>
          <a:p>
            <a:pPr marL="0" indent="0" algn="ctr">
              <a:buNone/>
            </a:pPr>
            <a:r>
              <a:rPr lang="en-CA" dirty="0">
                <a:solidFill>
                  <a:srgbClr val="0000FF"/>
                </a:solidFill>
              </a:rPr>
              <a:t>admin@ich.org </a:t>
            </a:r>
            <a:r>
              <a:rPr lang="en-CA" dirty="0"/>
              <a:t> </a:t>
            </a:r>
            <a:r>
              <a:rPr lang="en-CA" dirty="0">
                <a:solidFill>
                  <a:srgbClr val="0000FF"/>
                </a:solidFill>
              </a:rPr>
              <a:t> </a:t>
            </a:r>
          </a:p>
        </p:txBody>
      </p:sp>
      <p:sp>
        <p:nvSpPr>
          <p:cNvPr id="6" name="Title 5">
            <a:extLst>
              <a:ext uri="{FF2B5EF4-FFF2-40B4-BE49-F238E27FC236}">
                <a16:creationId xmlns:a16="http://schemas.microsoft.com/office/drawing/2014/main" id="{E733CCA2-EE63-4FE4-8D6C-654EB928963C}"/>
              </a:ext>
            </a:extLst>
          </p:cNvPr>
          <p:cNvSpPr>
            <a:spLocks noGrp="1"/>
          </p:cNvSpPr>
          <p:nvPr>
            <p:ph type="title"/>
          </p:nvPr>
        </p:nvSpPr>
        <p:spPr>
          <a:xfrm>
            <a:off x="1348408" y="418753"/>
            <a:ext cx="8566150" cy="790575"/>
          </a:xfrm>
        </p:spPr>
        <p:txBody>
          <a:bodyPr/>
          <a:lstStyle/>
          <a:p>
            <a:pPr algn="ctr"/>
            <a:r>
              <a:rPr lang="en-US" sz="2600" dirty="0"/>
              <a:t>EWG Acknowledgment and Contact</a:t>
            </a:r>
          </a:p>
        </p:txBody>
      </p:sp>
    </p:spTree>
    <p:extLst>
      <p:ext uri="{BB962C8B-B14F-4D97-AF65-F5344CB8AC3E}">
        <p14:creationId xmlns:p14="http://schemas.microsoft.com/office/powerpoint/2010/main" val="23203875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148608" y="405618"/>
            <a:ext cx="6497335" cy="768085"/>
          </a:xfrm>
        </p:spPr>
        <p:txBody>
          <a:bodyPr/>
          <a:lstStyle/>
          <a:p>
            <a:pPr algn="l"/>
            <a:r>
              <a:rPr lang="en-US" sz="2600" dirty="0"/>
              <a:t>Risk Review – Background Information</a:t>
            </a:r>
          </a:p>
        </p:txBody>
      </p:sp>
      <p:sp>
        <p:nvSpPr>
          <p:cNvPr id="3" name="Inhaltsplatzhalter 2"/>
          <p:cNvSpPr>
            <a:spLocks noGrp="1"/>
          </p:cNvSpPr>
          <p:nvPr>
            <p:ph idx="1"/>
          </p:nvPr>
        </p:nvSpPr>
        <p:spPr>
          <a:xfrm>
            <a:off x="466310" y="1353344"/>
            <a:ext cx="8820980" cy="5172195"/>
          </a:xfrm>
        </p:spPr>
        <p:txBody>
          <a:bodyPr/>
          <a:lstStyle/>
          <a:p>
            <a:pPr marL="0" indent="0" algn="just">
              <a:spcAft>
                <a:spcPts val="600"/>
              </a:spcAft>
              <a:buNone/>
            </a:pPr>
            <a:r>
              <a:rPr lang="en-US" sz="1600" dirty="0">
                <a:solidFill>
                  <a:srgbClr val="002060"/>
                </a:solidFill>
              </a:rPr>
              <a:t>In the original version of ICH Q9 (2005), Risk Review was addressed in Section 4.6.  </a:t>
            </a:r>
          </a:p>
          <a:p>
            <a:pPr marL="0" indent="0" algn="just">
              <a:spcAft>
                <a:spcPts val="600"/>
              </a:spcAft>
              <a:buNone/>
            </a:pPr>
            <a:r>
              <a:rPr lang="en-US" sz="1600" b="0" dirty="0"/>
              <a:t>While no changes were made to that Risk Review text during the guideline revision work, the topic of Risk Review was identified as one that required additional </a:t>
            </a:r>
            <a:r>
              <a:rPr lang="en-US" sz="1600" b="0" u="sng" dirty="0"/>
              <a:t>training </a:t>
            </a:r>
            <a:r>
              <a:rPr lang="en-US" sz="1600" b="0" dirty="0"/>
              <a:t>materials.  </a:t>
            </a:r>
          </a:p>
          <a:p>
            <a:pPr marL="0" indent="0" algn="just">
              <a:spcAft>
                <a:spcPts val="600"/>
              </a:spcAft>
              <a:buNone/>
            </a:pPr>
            <a:r>
              <a:rPr lang="en-US" sz="1600" b="0" dirty="0"/>
              <a:t>In this regard the </a:t>
            </a:r>
            <a:r>
              <a:rPr lang="en-US" sz="1600" dirty="0"/>
              <a:t>ICH Concept Paper for the ICH Q9(R1) revision work </a:t>
            </a:r>
            <a:r>
              <a:rPr lang="en-US" sz="1600" b="0" dirty="0"/>
              <a:t>stated the following:.  </a:t>
            </a:r>
          </a:p>
          <a:p>
            <a:pPr algn="just">
              <a:spcBef>
                <a:spcPts val="600"/>
              </a:spcBef>
              <a:spcAft>
                <a:spcPts val="600"/>
              </a:spcAft>
              <a:buClr>
                <a:schemeClr val="accent2">
                  <a:lumMod val="75000"/>
                </a:schemeClr>
              </a:buClr>
              <a:defRPr/>
            </a:pPr>
            <a:r>
              <a:rPr lang="en-US" sz="1600" b="0" i="1" dirty="0"/>
              <a:t>“This work could provide additional clarity on the expectations relating to keeping risk assessments current and on the implementation of risk review activities based on lifecycle manufacturing performance and quality feedback. Risk review ties in with the concept of continuous improvement as expressed in ICH Q10 and in the lifecycle management guidelines (ICH Q12/Q14), and it could be addressed by developing additional training materials on this topic.”</a:t>
            </a:r>
            <a:endParaRPr lang="en-IE" sz="1600" b="0" i="1" dirty="0"/>
          </a:p>
          <a:p>
            <a:pPr marL="0" indent="0">
              <a:spcBef>
                <a:spcPts val="600"/>
              </a:spcBef>
              <a:spcAft>
                <a:spcPts val="600"/>
              </a:spcAft>
              <a:buClr>
                <a:schemeClr val="accent2">
                  <a:lumMod val="75000"/>
                </a:schemeClr>
              </a:buClr>
              <a:buNone/>
              <a:defRPr/>
            </a:pPr>
            <a:r>
              <a:rPr lang="en-IE" sz="1600" b="0" dirty="0"/>
              <a:t>The </a:t>
            </a:r>
            <a:r>
              <a:rPr lang="en-IE" sz="1600" dirty="0"/>
              <a:t>ICH Business Plan for ICH Q9(R1) </a:t>
            </a:r>
            <a:r>
              <a:rPr lang="en-IE" sz="1600" b="0" dirty="0"/>
              <a:t>stated the following about Risk Review:</a:t>
            </a:r>
          </a:p>
          <a:p>
            <a:pPr algn="just">
              <a:spcBef>
                <a:spcPts val="600"/>
              </a:spcBef>
              <a:spcAft>
                <a:spcPts val="600"/>
              </a:spcAft>
              <a:buClr>
                <a:schemeClr val="accent2">
                  <a:lumMod val="75000"/>
                </a:schemeClr>
              </a:buClr>
              <a:defRPr/>
            </a:pPr>
            <a:r>
              <a:rPr lang="en-IE" sz="1600" b="0" i="1" dirty="0"/>
              <a:t>“This targeted revision of ICH Q9 could also provide clarity in relation to risk review activities…” and “the revised guideline will provide additional guidance on… risk review.”</a:t>
            </a:r>
          </a:p>
        </p:txBody>
      </p:sp>
    </p:spTree>
    <p:extLst>
      <p:ext uri="{BB962C8B-B14F-4D97-AF65-F5344CB8AC3E}">
        <p14:creationId xmlns:p14="http://schemas.microsoft.com/office/powerpoint/2010/main" val="21113259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9C52FA6-6128-4595-BE89-B55F5293AD0E}"/>
              </a:ext>
            </a:extLst>
          </p:cNvPr>
          <p:cNvSpPr>
            <a:spLocks noGrp="1"/>
          </p:cNvSpPr>
          <p:nvPr>
            <p:ph idx="1"/>
          </p:nvPr>
        </p:nvSpPr>
        <p:spPr>
          <a:xfrm>
            <a:off x="556320" y="3009528"/>
            <a:ext cx="5040560" cy="3525048"/>
          </a:xfrm>
        </p:spPr>
        <p:txBody>
          <a:bodyPr/>
          <a:lstStyle/>
          <a:p>
            <a:pPr marL="0" indent="0" algn="just">
              <a:buNone/>
            </a:pPr>
            <a:r>
              <a:rPr lang="en-GB" sz="1600" b="0" i="0" dirty="0">
                <a:solidFill>
                  <a:srgbClr val="000000"/>
                </a:solidFill>
                <a:effectLst/>
              </a:rPr>
              <a:t>The purpose of risk review is to ensure that an ongoing state of control is maintained, and that knowledge, decisions and documentation are kept up to date:</a:t>
            </a:r>
          </a:p>
          <a:p>
            <a:pPr algn="just"/>
            <a:r>
              <a:rPr lang="en-GB" sz="1600" b="0" dirty="0"/>
              <a:t>Is the knowledge that the outputs from the QRM process were based on still valid and up to date?</a:t>
            </a:r>
          </a:p>
          <a:p>
            <a:pPr algn="just"/>
            <a:r>
              <a:rPr lang="en-GB" sz="1600" b="0" dirty="0"/>
              <a:t>Are all relevant hazards identified?</a:t>
            </a:r>
          </a:p>
          <a:p>
            <a:pPr algn="just"/>
            <a:r>
              <a:rPr lang="en-GB" sz="1600" b="0" dirty="0"/>
              <a:t>Are the risk control measures effective and adequate to control the risk?</a:t>
            </a:r>
          </a:p>
          <a:p>
            <a:pPr algn="just"/>
            <a:r>
              <a:rPr lang="en-GB" sz="1600" b="0" dirty="0"/>
              <a:t>Are the risk acceptance decisions still valid and up to date?</a:t>
            </a:r>
          </a:p>
          <a:p>
            <a:pPr marL="0" indent="0" algn="just">
              <a:buNone/>
            </a:pPr>
            <a:r>
              <a:rPr lang="en-GB" sz="1600" b="0" dirty="0"/>
              <a:t>This can be achieved in a number of ways utilising a lifecycle approach and the existing elements of the Pharmaceutical Quality System. </a:t>
            </a:r>
          </a:p>
        </p:txBody>
      </p:sp>
      <p:sp>
        <p:nvSpPr>
          <p:cNvPr id="3" name="Title 2">
            <a:extLst>
              <a:ext uri="{FF2B5EF4-FFF2-40B4-BE49-F238E27FC236}">
                <a16:creationId xmlns:a16="http://schemas.microsoft.com/office/drawing/2014/main" id="{EB7FAEAD-8C6F-4B6A-818E-D41C6FEA462B}"/>
              </a:ext>
            </a:extLst>
          </p:cNvPr>
          <p:cNvSpPr>
            <a:spLocks noGrp="1"/>
          </p:cNvSpPr>
          <p:nvPr>
            <p:ph type="title"/>
          </p:nvPr>
        </p:nvSpPr>
        <p:spPr>
          <a:xfrm>
            <a:off x="1708448" y="385336"/>
            <a:ext cx="6480720" cy="790575"/>
          </a:xfrm>
        </p:spPr>
        <p:txBody>
          <a:bodyPr/>
          <a:lstStyle/>
          <a:p>
            <a:r>
              <a:rPr lang="da-DK" sz="2600" dirty="0"/>
              <a:t>What is Risk Review?</a:t>
            </a:r>
            <a:endParaRPr lang="en-GB" sz="2600" dirty="0"/>
          </a:p>
        </p:txBody>
      </p:sp>
      <p:sp>
        <p:nvSpPr>
          <p:cNvPr id="4" name="Rectangle: Rounded Corners 3">
            <a:extLst>
              <a:ext uri="{FF2B5EF4-FFF2-40B4-BE49-F238E27FC236}">
                <a16:creationId xmlns:a16="http://schemas.microsoft.com/office/drawing/2014/main" id="{83D24E54-F15E-4BFA-9719-17D18DBBF072}"/>
              </a:ext>
            </a:extLst>
          </p:cNvPr>
          <p:cNvSpPr/>
          <p:nvPr/>
        </p:nvSpPr>
        <p:spPr bwMode="auto">
          <a:xfrm>
            <a:off x="556320" y="1498874"/>
            <a:ext cx="8709600" cy="1008112"/>
          </a:xfrm>
          <a:prstGeom prst="roundRect">
            <a:avLst/>
          </a:prstGeom>
          <a:solidFill>
            <a:schemeClr val="bg1">
              <a:lumMod val="9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r>
              <a:rPr lang="en-IE" sz="1800" b="0" i="1" dirty="0">
                <a:solidFill>
                  <a:srgbClr val="002060"/>
                </a:solidFill>
                <a:latin typeface="Arial" charset="0"/>
                <a:ea typeface="Arial" charset="0"/>
                <a:cs typeface="Arial" charset="0"/>
              </a:rPr>
              <a:t>“Review or monitoring of output/results of the risk management process considering (if appropriate) new knowledge and experience about the risk.” </a:t>
            </a:r>
          </a:p>
          <a:p>
            <a:r>
              <a:rPr lang="en-IE" sz="1100" b="0" i="1" dirty="0">
                <a:solidFill>
                  <a:srgbClr val="002060"/>
                </a:solidFill>
                <a:ea typeface="Arial" charset="0"/>
                <a:cs typeface="Arial" charset="0"/>
              </a:rPr>
              <a:t>Definition of Risk Review ICH Q9 R1</a:t>
            </a:r>
            <a:endParaRPr lang="en-IE" sz="1100" b="0" i="1" dirty="0">
              <a:solidFill>
                <a:srgbClr val="002060"/>
              </a:solidFill>
              <a:latin typeface="Arial" charset="0"/>
              <a:ea typeface="Arial" charset="0"/>
              <a:cs typeface="Arial" charset="0"/>
            </a:endParaRPr>
          </a:p>
        </p:txBody>
      </p:sp>
      <p:sp>
        <p:nvSpPr>
          <p:cNvPr id="6" name="Oval 5">
            <a:extLst>
              <a:ext uri="{FF2B5EF4-FFF2-40B4-BE49-F238E27FC236}">
                <a16:creationId xmlns:a16="http://schemas.microsoft.com/office/drawing/2014/main" id="{08655754-72F6-42B8-BB52-164A25E5799B}"/>
              </a:ext>
            </a:extLst>
          </p:cNvPr>
          <p:cNvSpPr/>
          <p:nvPr/>
        </p:nvSpPr>
        <p:spPr bwMode="auto">
          <a:xfrm>
            <a:off x="6244952" y="6105872"/>
            <a:ext cx="2664296" cy="720080"/>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IE" sz="5200" b="1" i="0" u="none" strike="noStrike" cap="none" normalizeH="0" baseline="0" dirty="0">
              <a:ln>
                <a:noFill/>
              </a:ln>
              <a:solidFill>
                <a:schemeClr val="bg1"/>
              </a:solidFill>
              <a:effectLst/>
              <a:latin typeface="Arial" charset="0"/>
              <a:cs typeface="Lucida Sans Unicode" charset="0"/>
            </a:endParaRPr>
          </a:p>
        </p:txBody>
      </p:sp>
      <p:pic>
        <p:nvPicPr>
          <p:cNvPr id="1026" name="Picture 2">
            <a:extLst>
              <a:ext uri="{FF2B5EF4-FFF2-40B4-BE49-F238E27FC236}">
                <a16:creationId xmlns:a16="http://schemas.microsoft.com/office/drawing/2014/main" id="{264D75B4-1525-4E9F-ABDE-728AAE1EFBE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88576" y="3009528"/>
            <a:ext cx="3077344" cy="37239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52044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Folded Corner 4">
            <a:extLst>
              <a:ext uri="{FF2B5EF4-FFF2-40B4-BE49-F238E27FC236}">
                <a16:creationId xmlns:a16="http://schemas.microsoft.com/office/drawing/2014/main" id="{9AD2DC5A-D344-4F92-895C-4AA7ED4CD85C}"/>
              </a:ext>
            </a:extLst>
          </p:cNvPr>
          <p:cNvSpPr/>
          <p:nvPr/>
        </p:nvSpPr>
        <p:spPr bwMode="auto">
          <a:xfrm>
            <a:off x="376300" y="2289448"/>
            <a:ext cx="8938728" cy="3600400"/>
          </a:xfrm>
          <a:prstGeom prst="foldedCorner">
            <a:avLst/>
          </a:prstGeom>
          <a:solidFill>
            <a:srgbClr val="FFFFCC"/>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dirty="0">
              <a:ln>
                <a:noFill/>
              </a:ln>
              <a:solidFill>
                <a:schemeClr val="bg1"/>
              </a:solidFill>
              <a:effectLst/>
              <a:latin typeface="Arial" charset="0"/>
              <a:cs typeface="Lucida Sans Unicode" charset="0"/>
            </a:endParaRPr>
          </a:p>
        </p:txBody>
      </p:sp>
      <p:sp>
        <p:nvSpPr>
          <p:cNvPr id="2" name="Titel 1"/>
          <p:cNvSpPr>
            <a:spLocks noGrp="1"/>
          </p:cNvSpPr>
          <p:nvPr>
            <p:ph type="title"/>
          </p:nvPr>
        </p:nvSpPr>
        <p:spPr>
          <a:xfrm>
            <a:off x="2267897" y="417240"/>
            <a:ext cx="7793479" cy="768085"/>
          </a:xfrm>
        </p:spPr>
        <p:txBody>
          <a:bodyPr/>
          <a:lstStyle/>
          <a:p>
            <a:r>
              <a:rPr lang="en-US" sz="2600" dirty="0"/>
              <a:t>ICH Q9(R1) provides the following guidance                              in relation to Risk Review</a:t>
            </a:r>
          </a:p>
        </p:txBody>
      </p:sp>
      <p:sp>
        <p:nvSpPr>
          <p:cNvPr id="3" name="Inhaltsplatzhalter 2"/>
          <p:cNvSpPr>
            <a:spLocks noGrp="1"/>
          </p:cNvSpPr>
          <p:nvPr>
            <p:ph idx="1"/>
          </p:nvPr>
        </p:nvSpPr>
        <p:spPr>
          <a:xfrm>
            <a:off x="639441" y="2577479"/>
            <a:ext cx="8413824" cy="2952329"/>
          </a:xfrm>
          <a:noFill/>
          <a:ln>
            <a:noFill/>
          </a:ln>
        </p:spPr>
        <p:style>
          <a:lnRef idx="2">
            <a:schemeClr val="accent2"/>
          </a:lnRef>
          <a:fillRef idx="1">
            <a:schemeClr val="lt1"/>
          </a:fillRef>
          <a:effectRef idx="0">
            <a:schemeClr val="accent2"/>
          </a:effectRef>
          <a:fontRef idx="minor">
            <a:schemeClr val="dk1"/>
          </a:fontRef>
        </p:style>
        <p:txBody>
          <a:bodyPr/>
          <a:lstStyle/>
          <a:p>
            <a:pPr marL="0" indent="0">
              <a:buNone/>
            </a:pPr>
            <a:r>
              <a:rPr lang="en-IE" sz="1600" b="0" dirty="0">
                <a:latin typeface="Arial" charset="0"/>
                <a:ea typeface="Arial" charset="0"/>
                <a:cs typeface="Arial" charset="0"/>
              </a:rPr>
              <a:t>Risk Review </a:t>
            </a:r>
          </a:p>
          <a:p>
            <a:r>
              <a:rPr lang="en-IE" sz="1600" b="0" dirty="0">
                <a:latin typeface="Arial" charset="0"/>
                <a:ea typeface="Arial" charset="0"/>
                <a:cs typeface="Arial" charset="0"/>
              </a:rPr>
              <a:t>Risk management should be an ongoing part of the quality management process. A mechanism to review or monitor events should be implemented. </a:t>
            </a:r>
          </a:p>
          <a:p>
            <a:r>
              <a:rPr lang="en-IE" sz="1600" b="0" dirty="0">
                <a:latin typeface="Arial" charset="0"/>
                <a:ea typeface="Arial" charset="0"/>
                <a:cs typeface="Arial" charset="0"/>
              </a:rPr>
              <a:t>The output/results of the risk management process should be reviewed to take into account new knowledge and experience. Once a quality risk management process has been initiated, that process should continue to be utilized for events that might impact the original quality risk management decision, whether these events are planned (e.g., results of product review, inspections, audits, change control) or unplanned (e.g., root cause from failure investigations, recall). The frequency of any review should be based upon the level of risk. Risk review might include reconsideration of risk acceptance decisions (section 4.4). </a:t>
            </a:r>
          </a:p>
        </p:txBody>
      </p:sp>
      <p:sp>
        <p:nvSpPr>
          <p:cNvPr id="9" name="TextBox 8">
            <a:extLst>
              <a:ext uri="{FF2B5EF4-FFF2-40B4-BE49-F238E27FC236}">
                <a16:creationId xmlns:a16="http://schemas.microsoft.com/office/drawing/2014/main" id="{8B523DAF-F27F-4712-8392-E238C34CB2B8}"/>
              </a:ext>
            </a:extLst>
          </p:cNvPr>
          <p:cNvSpPr txBox="1"/>
          <p:nvPr/>
        </p:nvSpPr>
        <p:spPr bwMode="auto">
          <a:xfrm>
            <a:off x="363617" y="1725856"/>
            <a:ext cx="8322744" cy="338554"/>
          </a:xfrm>
          <a:prstGeom prst="rect">
            <a:avLst/>
          </a:prstGeom>
          <a:noFill/>
          <a:ln w="9525">
            <a:noFill/>
            <a:round/>
            <a:headEnd/>
            <a:tailEnd/>
          </a:ln>
        </p:spPr>
        <p:txBody>
          <a:bodyPr wrap="square">
            <a:spAutoFit/>
          </a:bodyPr>
          <a:lstStyle/>
          <a:p>
            <a:pPr marL="0" marR="0" lvl="0" indent="0" algn="l" defTabSz="449263" rtl="0" eaLnBrk="0" fontAlgn="base" latinLnBrk="0" hangingPunct="0">
              <a:lnSpc>
                <a:spcPct val="100000"/>
              </a:lnSpc>
              <a:spcBef>
                <a:spcPct val="50000"/>
              </a:spcBef>
              <a:spcAft>
                <a:spcPct val="0"/>
              </a:spcAft>
              <a:buClr>
                <a:srgbClr val="0093D0"/>
              </a:buClr>
              <a:buSzPct val="120000"/>
              <a:buFont typeface="Wingdings" pitchFamily="2" charset="2"/>
              <a:buNone/>
              <a:tabLst/>
              <a:defRPr/>
            </a:pPr>
            <a:r>
              <a:rPr kumimoji="0" lang="en-IE" sz="1600" b="1" i="0" u="none" strike="noStrike" kern="0" cap="none" spc="0" normalizeH="0" baseline="0" noProof="0" dirty="0">
                <a:ln>
                  <a:noFill/>
                </a:ln>
                <a:solidFill>
                  <a:srgbClr val="002060"/>
                </a:solidFill>
                <a:effectLst/>
                <a:uLnTx/>
                <a:uFillTx/>
                <a:latin typeface="Arial" charset="0"/>
                <a:ea typeface="Arial" charset="0"/>
                <a:cs typeface="Arial" charset="0"/>
              </a:rPr>
              <a:t>Section 4.6 of the Guideline states the following:</a:t>
            </a:r>
          </a:p>
        </p:txBody>
      </p:sp>
    </p:spTree>
    <p:extLst>
      <p:ext uri="{BB962C8B-B14F-4D97-AF65-F5344CB8AC3E}">
        <p14:creationId xmlns:p14="http://schemas.microsoft.com/office/powerpoint/2010/main" val="3330530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152D870-E57A-486B-A179-B36596613386}"/>
              </a:ext>
            </a:extLst>
          </p:cNvPr>
          <p:cNvSpPr>
            <a:spLocks noGrp="1"/>
          </p:cNvSpPr>
          <p:nvPr>
            <p:ph type="title"/>
          </p:nvPr>
        </p:nvSpPr>
        <p:spPr>
          <a:xfrm>
            <a:off x="2788568" y="385336"/>
            <a:ext cx="6480720" cy="790575"/>
          </a:xfrm>
        </p:spPr>
        <p:txBody>
          <a:bodyPr/>
          <a:lstStyle/>
          <a:p>
            <a:r>
              <a:rPr lang="da-DK" sz="2600" dirty="0"/>
              <a:t>Risk and knowledge go hand-in-hand (1)</a:t>
            </a:r>
            <a:endParaRPr lang="en-GB" sz="2600" dirty="0"/>
          </a:p>
        </p:txBody>
      </p:sp>
      <p:sp>
        <p:nvSpPr>
          <p:cNvPr id="10" name="Content Placeholder 1">
            <a:extLst>
              <a:ext uri="{FF2B5EF4-FFF2-40B4-BE49-F238E27FC236}">
                <a16:creationId xmlns:a16="http://schemas.microsoft.com/office/drawing/2014/main" id="{7E823862-8183-4362-A9D3-837314CBC119}"/>
              </a:ext>
            </a:extLst>
          </p:cNvPr>
          <p:cNvSpPr>
            <a:spLocks noGrp="1"/>
          </p:cNvSpPr>
          <p:nvPr>
            <p:ph idx="1"/>
          </p:nvPr>
        </p:nvSpPr>
        <p:spPr>
          <a:xfrm>
            <a:off x="420981" y="1497360"/>
            <a:ext cx="4151020" cy="5000456"/>
          </a:xfrm>
        </p:spPr>
        <p:txBody>
          <a:bodyPr/>
          <a:lstStyle/>
          <a:p>
            <a:pPr algn="just"/>
            <a:r>
              <a:rPr lang="en-GB" sz="1600" b="0" dirty="0"/>
              <a:t>As knowledge increases, the ability to understand and control risk increases.</a:t>
            </a:r>
          </a:p>
          <a:p>
            <a:pPr algn="just"/>
            <a:r>
              <a:rPr lang="en-GB" sz="1600" b="0" dirty="0"/>
              <a:t>The cycle is continuous and perpetual; knowledge is always evolving and it should be continually applied to inform quality risk management activities.</a:t>
            </a:r>
          </a:p>
          <a:p>
            <a:pPr algn="just"/>
            <a:r>
              <a:rPr lang="en-GB" sz="1600" b="0" dirty="0"/>
              <a:t>Early in the product lifecycle, when less is known about a product and its manufacturing process, risk is higher.</a:t>
            </a:r>
          </a:p>
          <a:p>
            <a:pPr algn="just"/>
            <a:r>
              <a:rPr lang="en-GB" sz="1600" b="0" dirty="0"/>
              <a:t>Over time, knowledge increases due to items such as additional product and process development activities, manufacturing experience, and customer feedback, and this knowledge may be consolidated through activities such as, e.g., Risk Review.</a:t>
            </a:r>
          </a:p>
          <a:p>
            <a:pPr algn="just"/>
            <a:r>
              <a:rPr lang="en-GB" sz="1600" b="0" dirty="0"/>
              <a:t>This knowledge can (and should) be applied to reduce uncertainty, and therefore to reduce risk.</a:t>
            </a:r>
          </a:p>
          <a:p>
            <a:endParaRPr lang="en-GB" sz="1600" b="0" dirty="0"/>
          </a:p>
        </p:txBody>
      </p:sp>
      <p:pic>
        <p:nvPicPr>
          <p:cNvPr id="11" name="Picture 10">
            <a:extLst>
              <a:ext uri="{FF2B5EF4-FFF2-40B4-BE49-F238E27FC236}">
                <a16:creationId xmlns:a16="http://schemas.microsoft.com/office/drawing/2014/main" id="{E8FEADCD-DB01-43D7-94FC-9520BE25C922}"/>
              </a:ext>
            </a:extLst>
          </p:cNvPr>
          <p:cNvPicPr>
            <a:picLocks noChangeAspect="1"/>
          </p:cNvPicPr>
          <p:nvPr/>
        </p:nvPicPr>
        <p:blipFill>
          <a:blip r:embed="rId2"/>
          <a:stretch>
            <a:fillRect/>
          </a:stretch>
        </p:blipFill>
        <p:spPr>
          <a:xfrm>
            <a:off x="4732784" y="1792151"/>
            <a:ext cx="4837153" cy="1865449"/>
          </a:xfrm>
          <a:prstGeom prst="rect">
            <a:avLst/>
          </a:prstGeom>
        </p:spPr>
      </p:pic>
      <p:sp>
        <p:nvSpPr>
          <p:cNvPr id="8" name="TextBox 7">
            <a:extLst>
              <a:ext uri="{FF2B5EF4-FFF2-40B4-BE49-F238E27FC236}">
                <a16:creationId xmlns:a16="http://schemas.microsoft.com/office/drawing/2014/main" id="{873DDDC8-DB5D-46F1-8078-3FA8824B342F}"/>
              </a:ext>
            </a:extLst>
          </p:cNvPr>
          <p:cNvSpPr txBox="1"/>
          <p:nvPr/>
        </p:nvSpPr>
        <p:spPr bwMode="auto">
          <a:xfrm>
            <a:off x="5170355" y="4486102"/>
            <a:ext cx="4377797" cy="971698"/>
          </a:xfrm>
          <a:prstGeom prst="rect">
            <a:avLst/>
          </a:prstGeom>
          <a:noFill/>
          <a:ln w="9525">
            <a:noFill/>
            <a:round/>
            <a:headEnd/>
            <a:tailEnd/>
          </a:ln>
        </p:spPr>
        <p:txBody>
          <a:bodyPr wrap="square" lIns="90000" tIns="92880" rIns="90000" bIns="45000" rtlCol="0" anchor="t">
            <a:spAutoFit/>
          </a:bodyPr>
          <a:lstStyle/>
          <a:p>
            <a:pPr marL="179705" indent="-179705">
              <a:lnSpc>
                <a:spcPct val="81000"/>
              </a:lnSpc>
              <a:spcAft>
                <a:spcPts val="600"/>
              </a:spcAft>
              <a:buFont typeface="Arial" panose="020B0604020202020204" pitchFamily="34" charset="0"/>
              <a:buChar char="•"/>
              <a:tabLst>
                <a:tab pos="723900" algn="l"/>
                <a:tab pos="1447800" algn="l"/>
                <a:tab pos="2171700" algn="l"/>
                <a:tab pos="2895600" algn="l"/>
                <a:tab pos="3619500" algn="l"/>
                <a:tab pos="4343400" algn="l"/>
                <a:tab pos="5067300" algn="l"/>
                <a:tab pos="5791200" algn="l"/>
              </a:tabLst>
            </a:pPr>
            <a:r>
              <a:rPr lang="en-US" sz="1200" b="0" dirty="0">
                <a:solidFill>
                  <a:srgbClr val="4C4C4C"/>
                </a:solidFill>
                <a:latin typeface="Candara" pitchFamily="32" charset="0"/>
              </a:rPr>
              <a:t>Level of understanding </a:t>
            </a:r>
            <a:r>
              <a:rPr lang="en-US" sz="1200" b="0" u="sng" dirty="0">
                <a:solidFill>
                  <a:srgbClr val="4C4C4C"/>
                </a:solidFill>
                <a:latin typeface="Candara" pitchFamily="32" charset="0"/>
              </a:rPr>
              <a:t>increases</a:t>
            </a:r>
            <a:endParaRPr lang="en-US" dirty="0"/>
          </a:p>
          <a:p>
            <a:pPr marL="179705" indent="-179705">
              <a:lnSpc>
                <a:spcPct val="81000"/>
              </a:lnSpc>
              <a:spcAft>
                <a:spcPts val="600"/>
              </a:spcAft>
              <a:buFont typeface="Arial" panose="020B0604020202020204" pitchFamily="34" charset="0"/>
              <a:buChar char="•"/>
              <a:tabLst>
                <a:tab pos="723900" algn="l"/>
                <a:tab pos="1447800" algn="l"/>
                <a:tab pos="2171700" algn="l"/>
                <a:tab pos="2895600" algn="l"/>
                <a:tab pos="3619500" algn="l"/>
                <a:tab pos="4343400" algn="l"/>
                <a:tab pos="5067300" algn="l"/>
                <a:tab pos="5791200" algn="l"/>
              </a:tabLst>
            </a:pPr>
            <a:r>
              <a:rPr lang="en-US" sz="1200" b="0" dirty="0">
                <a:solidFill>
                  <a:srgbClr val="4C4C4C"/>
                </a:solidFill>
                <a:latin typeface="Candara" pitchFamily="32" charset="0"/>
              </a:rPr>
              <a:t>Level of uncertainty </a:t>
            </a:r>
            <a:r>
              <a:rPr lang="en-US" sz="1200" b="0" u="sng" dirty="0">
                <a:solidFill>
                  <a:srgbClr val="4C4C4C"/>
                </a:solidFill>
                <a:latin typeface="Candara" pitchFamily="32" charset="0"/>
              </a:rPr>
              <a:t>decreases</a:t>
            </a:r>
          </a:p>
          <a:p>
            <a:pPr marL="179705" indent="-179705">
              <a:lnSpc>
                <a:spcPct val="81000"/>
              </a:lnSpc>
              <a:spcAft>
                <a:spcPts val="600"/>
              </a:spcAft>
              <a:buFont typeface="Arial" panose="020B0604020202020204" pitchFamily="34" charset="0"/>
              <a:buChar char="•"/>
              <a:tabLst>
                <a:tab pos="723900" algn="l"/>
                <a:tab pos="1447800" algn="l"/>
                <a:tab pos="2171700" algn="l"/>
                <a:tab pos="2895600" algn="l"/>
                <a:tab pos="3619500" algn="l"/>
                <a:tab pos="4343400" algn="l"/>
                <a:tab pos="5067300" algn="l"/>
                <a:tab pos="5791200" algn="l"/>
              </a:tabLst>
            </a:pPr>
            <a:r>
              <a:rPr lang="en-US" sz="1200" b="0" dirty="0">
                <a:solidFill>
                  <a:srgbClr val="4C4C4C"/>
                </a:solidFill>
                <a:latin typeface="Candara" pitchFamily="32" charset="0"/>
              </a:rPr>
              <a:t>Accuracy of risk estimation (and risk control) </a:t>
            </a:r>
            <a:r>
              <a:rPr lang="en-US" sz="1200" b="0" u="sng" dirty="0">
                <a:solidFill>
                  <a:srgbClr val="4C4C4C"/>
                </a:solidFill>
                <a:latin typeface="Candara" pitchFamily="32" charset="0"/>
              </a:rPr>
              <a:t>increases </a:t>
            </a:r>
          </a:p>
          <a:p>
            <a:pPr marL="179705" indent="-179705">
              <a:lnSpc>
                <a:spcPct val="81000"/>
              </a:lnSpc>
              <a:spcAft>
                <a:spcPts val="600"/>
              </a:spcAft>
              <a:buFont typeface="Arial" panose="020B0604020202020204" pitchFamily="34" charset="0"/>
              <a:buChar char="•"/>
              <a:tabLst>
                <a:tab pos="723900" algn="l"/>
                <a:tab pos="1447800" algn="l"/>
                <a:tab pos="2171700" algn="l"/>
                <a:tab pos="2895600" algn="l"/>
                <a:tab pos="3619500" algn="l"/>
                <a:tab pos="4343400" algn="l"/>
                <a:tab pos="5067300" algn="l"/>
                <a:tab pos="5791200" algn="l"/>
              </a:tabLst>
            </a:pPr>
            <a:r>
              <a:rPr lang="en-US" sz="1200" b="0" dirty="0">
                <a:solidFill>
                  <a:srgbClr val="4C4C4C"/>
                </a:solidFill>
                <a:latin typeface="Candara"/>
                <a:cs typeface="Lucida Sans Unicode"/>
              </a:rPr>
              <a:t>Potential for patient harm decreases</a:t>
            </a:r>
            <a:endParaRPr lang="en-US" sz="1200" b="0" dirty="0">
              <a:solidFill>
                <a:srgbClr val="4C4C4C"/>
              </a:solidFill>
              <a:latin typeface="Candara" pitchFamily="32" charset="0"/>
            </a:endParaRPr>
          </a:p>
        </p:txBody>
      </p:sp>
      <p:grpSp>
        <p:nvGrpSpPr>
          <p:cNvPr id="18" name="Group 17">
            <a:extLst>
              <a:ext uri="{FF2B5EF4-FFF2-40B4-BE49-F238E27FC236}">
                <a16:creationId xmlns:a16="http://schemas.microsoft.com/office/drawing/2014/main" id="{B1B1176B-17B9-4507-A820-C6A0CF0B36B2}"/>
              </a:ext>
            </a:extLst>
          </p:cNvPr>
          <p:cNvGrpSpPr/>
          <p:nvPr/>
        </p:nvGrpSpPr>
        <p:grpSpPr>
          <a:xfrm>
            <a:off x="5179523" y="3680932"/>
            <a:ext cx="4089767" cy="625306"/>
            <a:chOff x="5179523" y="3680932"/>
            <a:chExt cx="4089767" cy="625306"/>
          </a:xfrm>
        </p:grpSpPr>
        <p:sp>
          <p:nvSpPr>
            <p:cNvPr id="5" name="Right Triangle 4">
              <a:extLst>
                <a:ext uri="{FF2B5EF4-FFF2-40B4-BE49-F238E27FC236}">
                  <a16:creationId xmlns:a16="http://schemas.microsoft.com/office/drawing/2014/main" id="{EB8738D6-A964-4C26-8486-2EA401EA4105}"/>
                </a:ext>
              </a:extLst>
            </p:cNvPr>
            <p:cNvSpPr/>
            <p:nvPr/>
          </p:nvSpPr>
          <p:spPr bwMode="auto">
            <a:xfrm rot="16200000">
              <a:off x="7006342" y="1951534"/>
              <a:ext cx="438208" cy="4087687"/>
            </a:xfrm>
            <a:prstGeom prst="rtTriangle">
              <a:avLst/>
            </a:prstGeom>
            <a:solidFill>
              <a:srgbClr val="00B8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dirty="0">
                <a:ln>
                  <a:noFill/>
                </a:ln>
                <a:solidFill>
                  <a:schemeClr val="bg1"/>
                </a:solidFill>
                <a:effectLst/>
                <a:latin typeface="Arial" charset="0"/>
                <a:cs typeface="Lucida Sans Unicode" charset="0"/>
              </a:endParaRPr>
            </a:p>
          </p:txBody>
        </p:sp>
        <p:sp>
          <p:nvSpPr>
            <p:cNvPr id="13" name="Right Triangle 12">
              <a:extLst>
                <a:ext uri="{FF2B5EF4-FFF2-40B4-BE49-F238E27FC236}">
                  <a16:creationId xmlns:a16="http://schemas.microsoft.com/office/drawing/2014/main" id="{778C3DD7-05E5-4C49-8B03-5AF62B2EEEF1}"/>
                </a:ext>
              </a:extLst>
            </p:cNvPr>
            <p:cNvSpPr/>
            <p:nvPr/>
          </p:nvSpPr>
          <p:spPr bwMode="auto">
            <a:xfrm rot="5400000">
              <a:off x="7004262" y="1943910"/>
              <a:ext cx="438210" cy="4087687"/>
            </a:xfrm>
            <a:prstGeom prst="rtTriangle">
              <a:avLst/>
            </a:prstGeom>
            <a:solidFill>
              <a:srgbClr val="FFC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dirty="0">
                <a:ln>
                  <a:noFill/>
                </a:ln>
                <a:solidFill>
                  <a:schemeClr val="bg1"/>
                </a:solidFill>
                <a:effectLst/>
                <a:latin typeface="Arial" charset="0"/>
                <a:cs typeface="Lucida Sans Unicode" charset="0"/>
              </a:endParaRPr>
            </a:p>
          </p:txBody>
        </p:sp>
        <p:sp>
          <p:nvSpPr>
            <p:cNvPr id="6" name="TextBox 5">
              <a:extLst>
                <a:ext uri="{FF2B5EF4-FFF2-40B4-BE49-F238E27FC236}">
                  <a16:creationId xmlns:a16="http://schemas.microsoft.com/office/drawing/2014/main" id="{65CA1A2F-F497-4846-966C-96029223090E}"/>
                </a:ext>
              </a:extLst>
            </p:cNvPr>
            <p:cNvSpPr txBox="1"/>
            <p:nvPr/>
          </p:nvSpPr>
          <p:spPr bwMode="auto">
            <a:xfrm>
              <a:off x="5236840" y="3693581"/>
              <a:ext cx="1584176" cy="292089"/>
            </a:xfrm>
            <a:prstGeom prst="rect">
              <a:avLst/>
            </a:prstGeom>
            <a:noFill/>
            <a:ln w="9525">
              <a:noFill/>
              <a:round/>
              <a:headEnd/>
              <a:tailEnd/>
            </a:ln>
          </p:spPr>
          <p:txBody>
            <a:bodyPr wrap="square" lIns="90000" tIns="92880" rIns="90000" bIns="45000" rtlCol="0">
              <a:spAutoFit/>
            </a:bodyPr>
            <a:lstStyle/>
            <a:p>
              <a:pPr algn="ctr">
                <a:lnSpc>
                  <a:spcPct val="81000"/>
                </a:lnSpc>
                <a:tabLst>
                  <a:tab pos="723900" algn="l"/>
                  <a:tab pos="1447800" algn="l"/>
                  <a:tab pos="2171700" algn="l"/>
                  <a:tab pos="2895600" algn="l"/>
                  <a:tab pos="3619500" algn="l"/>
                  <a:tab pos="4343400" algn="l"/>
                  <a:tab pos="5067300" algn="l"/>
                  <a:tab pos="5791200" algn="l"/>
                </a:tabLst>
              </a:pPr>
              <a:r>
                <a:rPr lang="da-DK" sz="1200" dirty="0" err="1">
                  <a:solidFill>
                    <a:srgbClr val="4C4C4C"/>
                  </a:solidFill>
                  <a:latin typeface="Candara" pitchFamily="32" charset="0"/>
                </a:rPr>
                <a:t>Uncertainty</a:t>
              </a:r>
              <a:endParaRPr lang="en-GB" sz="1200" dirty="0">
                <a:solidFill>
                  <a:srgbClr val="4C4C4C"/>
                </a:solidFill>
                <a:latin typeface="Candara" pitchFamily="32" charset="0"/>
              </a:endParaRPr>
            </a:p>
          </p:txBody>
        </p:sp>
        <p:sp>
          <p:nvSpPr>
            <p:cNvPr id="16" name="Rectangle 15">
              <a:extLst>
                <a:ext uri="{FF2B5EF4-FFF2-40B4-BE49-F238E27FC236}">
                  <a16:creationId xmlns:a16="http://schemas.microsoft.com/office/drawing/2014/main" id="{F02B0C27-9CFA-4860-8173-549F7AE9185F}"/>
                </a:ext>
              </a:extLst>
            </p:cNvPr>
            <p:cNvSpPr/>
            <p:nvPr/>
          </p:nvSpPr>
          <p:spPr bwMode="auto">
            <a:xfrm>
              <a:off x="5179523" y="3680932"/>
              <a:ext cx="4087688" cy="91832"/>
            </a:xfrm>
            <a:prstGeom prst="rect">
              <a:avLst/>
            </a:prstGeom>
            <a:solidFill>
              <a:srgbClr val="FFC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dirty="0"/>
            </a:p>
          </p:txBody>
        </p:sp>
        <p:sp>
          <p:nvSpPr>
            <p:cNvPr id="17" name="Rectangle 16">
              <a:extLst>
                <a:ext uri="{FF2B5EF4-FFF2-40B4-BE49-F238E27FC236}">
                  <a16:creationId xmlns:a16="http://schemas.microsoft.com/office/drawing/2014/main" id="{E301FACD-3476-436D-ADF1-B7B7D4ACEC91}"/>
                </a:ext>
              </a:extLst>
            </p:cNvPr>
            <p:cNvSpPr/>
            <p:nvPr/>
          </p:nvSpPr>
          <p:spPr bwMode="auto">
            <a:xfrm>
              <a:off x="5181602" y="4214406"/>
              <a:ext cx="4087688" cy="91832"/>
            </a:xfrm>
            <a:prstGeom prst="rect">
              <a:avLst/>
            </a:prstGeom>
            <a:solidFill>
              <a:srgbClr val="00B8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dirty="0"/>
            </a:p>
          </p:txBody>
        </p:sp>
        <p:sp>
          <p:nvSpPr>
            <p:cNvPr id="15" name="TextBox 14">
              <a:extLst>
                <a:ext uri="{FF2B5EF4-FFF2-40B4-BE49-F238E27FC236}">
                  <a16:creationId xmlns:a16="http://schemas.microsoft.com/office/drawing/2014/main" id="{F438A236-7E9A-40F5-99B7-713EB36ACC5A}"/>
                </a:ext>
              </a:extLst>
            </p:cNvPr>
            <p:cNvSpPr txBox="1"/>
            <p:nvPr/>
          </p:nvSpPr>
          <p:spPr bwMode="auto">
            <a:xfrm>
              <a:off x="7643653" y="4002343"/>
              <a:ext cx="1584176" cy="292089"/>
            </a:xfrm>
            <a:prstGeom prst="rect">
              <a:avLst/>
            </a:prstGeom>
            <a:noFill/>
            <a:ln w="9525">
              <a:noFill/>
              <a:round/>
              <a:headEnd/>
              <a:tailEnd/>
            </a:ln>
          </p:spPr>
          <p:txBody>
            <a:bodyPr wrap="square" lIns="90000" tIns="92880" rIns="90000" bIns="45000" rtlCol="0">
              <a:spAutoFit/>
            </a:bodyPr>
            <a:lstStyle/>
            <a:p>
              <a:pPr algn="ctr">
                <a:lnSpc>
                  <a:spcPct val="81000"/>
                </a:lnSpc>
                <a:tabLst>
                  <a:tab pos="723900" algn="l"/>
                  <a:tab pos="1447800" algn="l"/>
                  <a:tab pos="2171700" algn="l"/>
                  <a:tab pos="2895600" algn="l"/>
                  <a:tab pos="3619500" algn="l"/>
                  <a:tab pos="4343400" algn="l"/>
                  <a:tab pos="5067300" algn="l"/>
                  <a:tab pos="5791200" algn="l"/>
                </a:tabLst>
              </a:pPr>
              <a:r>
                <a:rPr lang="da-DK" sz="1200" dirty="0">
                  <a:solidFill>
                    <a:srgbClr val="4C4C4C"/>
                  </a:solidFill>
                  <a:latin typeface="Candara" pitchFamily="32" charset="0"/>
                </a:rPr>
                <a:t>Knowledge</a:t>
              </a:r>
              <a:endParaRPr lang="en-GB" sz="1200" dirty="0">
                <a:solidFill>
                  <a:srgbClr val="4C4C4C"/>
                </a:solidFill>
                <a:latin typeface="Candara" pitchFamily="32" charset="0"/>
              </a:endParaRPr>
            </a:p>
          </p:txBody>
        </p:sp>
      </p:grpSp>
      <p:sp>
        <p:nvSpPr>
          <p:cNvPr id="7" name="TextBox 6">
            <a:extLst>
              <a:ext uri="{FF2B5EF4-FFF2-40B4-BE49-F238E27FC236}">
                <a16:creationId xmlns:a16="http://schemas.microsoft.com/office/drawing/2014/main" id="{99FE1623-E6BC-CA66-76F1-36FC086CC3B5}"/>
              </a:ext>
            </a:extLst>
          </p:cNvPr>
          <p:cNvSpPr txBox="1"/>
          <p:nvPr/>
        </p:nvSpPr>
        <p:spPr bwMode="auto">
          <a:xfrm>
            <a:off x="844352" y="6825952"/>
            <a:ext cx="8784976" cy="447003"/>
          </a:xfrm>
          <a:prstGeom prst="rect">
            <a:avLst/>
          </a:prstGeom>
          <a:noFill/>
          <a:ln w="9525">
            <a:noFill/>
            <a:round/>
            <a:headEnd/>
            <a:tailEnd/>
          </a:ln>
        </p:spPr>
        <p:txBody>
          <a:bodyPr wrap="square" lIns="90000" tIns="92880" rIns="90000" bIns="45000" rtlCol="0">
            <a:spAutoFit/>
          </a:bodyPr>
          <a:lstStyle/>
          <a:p>
            <a:pPr>
              <a:lnSpc>
                <a:spcPct val="100000"/>
              </a:lnSpc>
            </a:pPr>
            <a:r>
              <a:rPr lang="en-GB" sz="1000" b="0" dirty="0">
                <a:solidFill>
                  <a:schemeClr val="tx1"/>
                </a:solidFill>
                <a:latin typeface="Arial"/>
                <a:cs typeface="Arial"/>
              </a:rPr>
              <a:t>1. Lipa, M., O’Donnell, K., Greene, A: Knowledge as the Currency of Managing Risk: A Novel Framework to Unite Quality Risk Management and Knowledge Management, Journal of Validation Technology, Volume 26, Issue 5, October 2020</a:t>
            </a:r>
            <a:endParaRPr lang="en-IE" sz="1000" b="0" dirty="0">
              <a:solidFill>
                <a:schemeClr val="tx1"/>
              </a:solidFill>
              <a:latin typeface="Arial"/>
              <a:cs typeface="Arial"/>
            </a:endParaRPr>
          </a:p>
        </p:txBody>
      </p:sp>
    </p:spTree>
    <p:extLst>
      <p:ext uri="{BB962C8B-B14F-4D97-AF65-F5344CB8AC3E}">
        <p14:creationId xmlns:p14="http://schemas.microsoft.com/office/powerpoint/2010/main" val="254899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04635C5-06D1-47EB-9410-A27B01143775}"/>
              </a:ext>
            </a:extLst>
          </p:cNvPr>
          <p:cNvSpPr>
            <a:spLocks noGrp="1"/>
          </p:cNvSpPr>
          <p:nvPr>
            <p:ph idx="1"/>
          </p:nvPr>
        </p:nvSpPr>
        <p:spPr>
          <a:xfrm>
            <a:off x="539145" y="1569368"/>
            <a:ext cx="4030112" cy="5256584"/>
          </a:xfrm>
        </p:spPr>
        <p:txBody>
          <a:bodyPr/>
          <a:lstStyle/>
          <a:p>
            <a:pPr marL="0" indent="0" algn="just">
              <a:buNone/>
            </a:pPr>
            <a:r>
              <a:rPr lang="da-DK" sz="1400" dirty="0">
                <a:solidFill>
                  <a:srgbClr val="002060"/>
                </a:solidFill>
              </a:rPr>
              <a:t>In a lifecycle approach using the Pharmaceutical Quality System, Risk Review can contribute signficantly to making sure that knowledge is actualised and kept up-to-date.</a:t>
            </a:r>
          </a:p>
          <a:p>
            <a:pPr marL="487680" indent="-487680" algn="just"/>
            <a:r>
              <a:rPr lang="en-GB" sz="1400" b="0" dirty="0"/>
              <a:t>During development and technology transfer, it is important to establish knowledge about risk scenarios, so that those risks can be assessed and any required risk controls implemented.</a:t>
            </a:r>
          </a:p>
          <a:p>
            <a:pPr marL="487680" indent="-487680" algn="just"/>
            <a:r>
              <a:rPr lang="en-GB" sz="1400" b="0" dirty="0"/>
              <a:t>In commercial manufacturing, day-to-day risk-based decisions are made to ensure </a:t>
            </a:r>
            <a:r>
              <a:rPr lang="en-GB" sz="1400" b="0" dirty="0">
                <a:ea typeface="+mn-lt"/>
                <a:cs typeface="+mn-lt"/>
              </a:rPr>
              <a:t>the state of control is maintained</a:t>
            </a:r>
            <a:r>
              <a:rPr lang="en-GB" sz="1400" b="0" dirty="0"/>
              <a:t>.</a:t>
            </a:r>
          </a:p>
          <a:p>
            <a:pPr marL="487680" indent="-487680" algn="just"/>
            <a:r>
              <a:rPr lang="en-GB" sz="1400" b="0" dirty="0"/>
              <a:t>Based on manufacturing and marketplace data, e.g. complaints, process performance is monitored, and new knowledge is used to update the risk scenarios and the control strategy (e.g. the original quality risk management documentation is reviewed and updated, where necessary).</a:t>
            </a:r>
          </a:p>
          <a:p>
            <a:pPr marL="487680" indent="-487680" algn="just"/>
            <a:r>
              <a:rPr lang="en-GB" sz="1400" b="0" dirty="0"/>
              <a:t>Risk-reducing improvement initiatives are triggered.</a:t>
            </a:r>
          </a:p>
        </p:txBody>
      </p:sp>
      <p:sp>
        <p:nvSpPr>
          <p:cNvPr id="3" name="Title 2">
            <a:extLst>
              <a:ext uri="{FF2B5EF4-FFF2-40B4-BE49-F238E27FC236}">
                <a16:creationId xmlns:a16="http://schemas.microsoft.com/office/drawing/2014/main" id="{0152D870-E57A-486B-A179-B36596613386}"/>
              </a:ext>
            </a:extLst>
          </p:cNvPr>
          <p:cNvSpPr>
            <a:spLocks noGrp="1"/>
          </p:cNvSpPr>
          <p:nvPr>
            <p:ph type="title"/>
          </p:nvPr>
        </p:nvSpPr>
        <p:spPr>
          <a:xfrm>
            <a:off x="2788568" y="365016"/>
            <a:ext cx="6480720" cy="790575"/>
          </a:xfrm>
        </p:spPr>
        <p:txBody>
          <a:bodyPr/>
          <a:lstStyle/>
          <a:p>
            <a:r>
              <a:rPr lang="da-DK" sz="2600" dirty="0"/>
              <a:t>Risk and knowledge go hand-in-hand</a:t>
            </a:r>
            <a:endParaRPr lang="en-GB" sz="2600" dirty="0"/>
          </a:p>
        </p:txBody>
      </p:sp>
      <p:sp>
        <p:nvSpPr>
          <p:cNvPr id="6" name="Content Placeholder 1">
            <a:extLst>
              <a:ext uri="{FF2B5EF4-FFF2-40B4-BE49-F238E27FC236}">
                <a16:creationId xmlns:a16="http://schemas.microsoft.com/office/drawing/2014/main" id="{3F84E039-4C87-4D22-84E5-72223285A71D}"/>
              </a:ext>
            </a:extLst>
          </p:cNvPr>
          <p:cNvSpPr txBox="1">
            <a:spLocks/>
          </p:cNvSpPr>
          <p:nvPr/>
        </p:nvSpPr>
        <p:spPr bwMode="auto">
          <a:xfrm>
            <a:off x="5106319" y="4197660"/>
            <a:ext cx="4300968" cy="2232248"/>
          </a:xfrm>
          <a:prstGeom prst="rect">
            <a:avLst/>
          </a:prstGeom>
          <a:noFill/>
          <a:ln w="38100">
            <a:noFill/>
            <a:round/>
            <a:headEnd/>
            <a:tailEnd/>
          </a:ln>
        </p:spPr>
        <p:txBody>
          <a:bodyPr vert="horz" wrap="square" lIns="0" tIns="28224" rIns="0" bIns="0" numCol="1" anchor="t" anchorCtr="0" compatLnSpc="1">
            <a:prstTxWarp prst="textNoShape">
              <a:avLst/>
            </a:prstTxWarp>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tx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a:lstStyle>
          <a:p>
            <a:pPr>
              <a:lnSpc>
                <a:spcPct val="100000"/>
              </a:lnSpc>
            </a:pPr>
            <a:endParaRPr lang="en-GB" sz="1400" b="0" kern="0" dirty="0"/>
          </a:p>
          <a:p>
            <a:pPr algn="just">
              <a:lnSpc>
                <a:spcPct val="100000"/>
              </a:lnSpc>
            </a:pPr>
            <a:r>
              <a:rPr lang="en-GB" sz="1400" b="0" kern="0" dirty="0"/>
              <a:t>The monitoring of performance data to capture new knowledge and trigger risk-reducing improvement initiatives is an important part of Risk Review.    </a:t>
            </a:r>
          </a:p>
          <a:p>
            <a:pPr algn="just">
              <a:lnSpc>
                <a:spcPct val="100000"/>
              </a:lnSpc>
            </a:pPr>
            <a:r>
              <a:rPr lang="en-GB" sz="1400" b="0" kern="0" dirty="0"/>
              <a:t>Change Control, CAPA, and the reporting and escalation systems that may be in place for deviations and other issues are important inputs to Risk Review activities.   </a:t>
            </a:r>
          </a:p>
        </p:txBody>
      </p:sp>
      <p:pic>
        <p:nvPicPr>
          <p:cNvPr id="42" name="Picture 41">
            <a:extLst>
              <a:ext uri="{FF2B5EF4-FFF2-40B4-BE49-F238E27FC236}">
                <a16:creationId xmlns:a16="http://schemas.microsoft.com/office/drawing/2014/main" id="{A98856D0-EBAC-4069-853E-764D88036577}"/>
              </a:ext>
            </a:extLst>
          </p:cNvPr>
          <p:cNvPicPr>
            <a:picLocks noChangeAspect="1"/>
          </p:cNvPicPr>
          <p:nvPr/>
        </p:nvPicPr>
        <p:blipFill>
          <a:blip r:embed="rId2"/>
          <a:stretch>
            <a:fillRect/>
          </a:stretch>
        </p:blipFill>
        <p:spPr>
          <a:xfrm>
            <a:off x="5106319" y="1929408"/>
            <a:ext cx="4084944" cy="2189168"/>
          </a:xfrm>
          <a:prstGeom prst="rect">
            <a:avLst/>
          </a:prstGeom>
        </p:spPr>
      </p:pic>
    </p:spTree>
    <p:extLst>
      <p:ext uri="{BB962C8B-B14F-4D97-AF65-F5344CB8AC3E}">
        <p14:creationId xmlns:p14="http://schemas.microsoft.com/office/powerpoint/2010/main" val="20541592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212504" y="348915"/>
            <a:ext cx="7793479" cy="768085"/>
          </a:xfrm>
        </p:spPr>
        <p:txBody>
          <a:bodyPr/>
          <a:lstStyle/>
          <a:p>
            <a:r>
              <a:rPr lang="en-US" sz="2600" dirty="0"/>
              <a:t>Risk Review is important as it contributes to                Risk-based Decision-making…</a:t>
            </a:r>
          </a:p>
        </p:txBody>
      </p:sp>
      <p:sp>
        <p:nvSpPr>
          <p:cNvPr id="6" name="Content Placeholder 1">
            <a:extLst>
              <a:ext uri="{FF2B5EF4-FFF2-40B4-BE49-F238E27FC236}">
                <a16:creationId xmlns:a16="http://schemas.microsoft.com/office/drawing/2014/main" id="{74BE0400-480C-4EE9-B85F-FD3243BFC9DE}"/>
              </a:ext>
            </a:extLst>
          </p:cNvPr>
          <p:cNvSpPr txBox="1">
            <a:spLocks/>
          </p:cNvSpPr>
          <p:nvPr/>
        </p:nvSpPr>
        <p:spPr bwMode="auto">
          <a:xfrm>
            <a:off x="268289" y="1425352"/>
            <a:ext cx="5328591" cy="4968552"/>
          </a:xfrm>
          <a:prstGeom prst="rect">
            <a:avLst/>
          </a:prstGeom>
          <a:noFill/>
          <a:ln w="9525">
            <a:noFill/>
            <a:round/>
            <a:headEnd/>
            <a:tailEnd/>
          </a:ln>
        </p:spPr>
        <p:txBody>
          <a:bodyPr vert="horz" wrap="square" lIns="0" tIns="28224" rIns="0" bIns="0" numCol="1" anchor="t" anchorCtr="0" compatLnSpc="1">
            <a:prstTxWarp prst="textNoShape">
              <a:avLst/>
            </a:prstTxWarp>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tx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a:lstStyle>
          <a:p>
            <a:pPr marL="487680" indent="-487680" algn="just">
              <a:lnSpc>
                <a:spcPct val="90000"/>
              </a:lnSpc>
            </a:pPr>
            <a:r>
              <a:rPr lang="en-GB" altLang="ja-JP" sz="1600" b="0" dirty="0">
                <a:latin typeface="Arial"/>
                <a:ea typeface="Arial" charset="0"/>
                <a:cs typeface="Arial"/>
              </a:rPr>
              <a:t>A Risk Review allows one to revisit a previous Risk Assessment exercise at some point in the future, to check whether its outputs and the decisions made during, and as a result of, that earlier risk assessment remain valid.  </a:t>
            </a:r>
            <a:endParaRPr lang="en-US" sz="1600" dirty="0"/>
          </a:p>
          <a:p>
            <a:pPr algn="just">
              <a:lnSpc>
                <a:spcPct val="90000"/>
              </a:lnSpc>
            </a:pPr>
            <a:r>
              <a:rPr lang="en-GB" altLang="ja-JP" sz="1600" b="0" dirty="0">
                <a:latin typeface="Arial" charset="0"/>
                <a:ea typeface="Arial" charset="0"/>
                <a:cs typeface="Arial" charset="0"/>
              </a:rPr>
              <a:t>Such outputs and decisions may have related to what hazards existed at the time of an earlier risk assessment, the risks presented by those hazards, and how those risks should be managed. </a:t>
            </a:r>
          </a:p>
          <a:p>
            <a:pPr algn="just">
              <a:lnSpc>
                <a:spcPct val="90000"/>
              </a:lnSpc>
            </a:pPr>
            <a:r>
              <a:rPr lang="en-GB" altLang="ja-JP" sz="1600" b="0" dirty="0">
                <a:latin typeface="Arial" charset="0"/>
                <a:ea typeface="Arial" charset="0"/>
                <a:cs typeface="Arial" charset="0"/>
              </a:rPr>
              <a:t>With the passage of time, new knowledge and experience gained with the process or area that was risk assessed can help inform whether assumptions made during the decision-making process at that time remain valid now. </a:t>
            </a:r>
          </a:p>
          <a:p>
            <a:pPr algn="just">
              <a:lnSpc>
                <a:spcPct val="90000"/>
              </a:lnSpc>
            </a:pPr>
            <a:r>
              <a:rPr lang="en-GB" altLang="ja-JP" sz="1600" b="0" dirty="0">
                <a:latin typeface="Arial" charset="0"/>
                <a:ea typeface="Arial" charset="0"/>
                <a:cs typeface="Arial" charset="0"/>
              </a:rPr>
              <a:t>Such new knowledge and process experience may include new trend data (e.g. from PQRs, Control Charts, </a:t>
            </a:r>
            <a:r>
              <a:rPr lang="en-GB" altLang="ja-JP" sz="1600" b="0" dirty="0" err="1">
                <a:latin typeface="Arial" charset="0"/>
                <a:ea typeface="Arial" charset="0"/>
                <a:cs typeface="Arial" charset="0"/>
              </a:rPr>
              <a:t>CpK</a:t>
            </a:r>
            <a:r>
              <a:rPr lang="en-GB" altLang="ja-JP" sz="1600" b="0" dirty="0">
                <a:latin typeface="Arial" charset="0"/>
                <a:ea typeface="Arial" charset="0"/>
                <a:cs typeface="Arial" charset="0"/>
              </a:rPr>
              <a:t> reports, etc.) as well as data from deviations, out-of-specification batches, laboratory investigations, complaints, batch rejections, validation failures, etc.</a:t>
            </a:r>
          </a:p>
          <a:p>
            <a:pPr>
              <a:lnSpc>
                <a:spcPct val="100000"/>
              </a:lnSpc>
            </a:pPr>
            <a:endParaRPr lang="en-GB" sz="1600" kern="0" dirty="0"/>
          </a:p>
        </p:txBody>
      </p:sp>
      <p:pic>
        <p:nvPicPr>
          <p:cNvPr id="3" name="Picture 3" descr="A picture containing chart&#10;&#10;Description automatically generated">
            <a:extLst>
              <a:ext uri="{FF2B5EF4-FFF2-40B4-BE49-F238E27FC236}">
                <a16:creationId xmlns:a16="http://schemas.microsoft.com/office/drawing/2014/main" id="{CDC99867-DF65-E94C-A408-2ECB1ACEE589}"/>
              </a:ext>
            </a:extLst>
          </p:cNvPr>
          <p:cNvPicPr>
            <a:picLocks noChangeAspect="1"/>
          </p:cNvPicPr>
          <p:nvPr/>
        </p:nvPicPr>
        <p:blipFill>
          <a:blip r:embed="rId3"/>
          <a:stretch>
            <a:fillRect/>
          </a:stretch>
        </p:blipFill>
        <p:spPr>
          <a:xfrm>
            <a:off x="6100936" y="2796524"/>
            <a:ext cx="3464844" cy="1725172"/>
          </a:xfrm>
          <a:prstGeom prst="rect">
            <a:avLst/>
          </a:prstGeom>
        </p:spPr>
      </p:pic>
    </p:spTree>
    <p:extLst>
      <p:ext uri="{BB962C8B-B14F-4D97-AF65-F5344CB8AC3E}">
        <p14:creationId xmlns:p14="http://schemas.microsoft.com/office/powerpoint/2010/main" val="4072742142"/>
      </p:ext>
    </p:extLst>
  </p:cSld>
  <p:clrMapOvr>
    <a:masterClrMapping/>
  </p:clrMapOvr>
</p:sld>
</file>

<file path=ppt/theme/theme1.xml><?xml version="1.0" encoding="utf-8"?>
<a:theme xmlns:a="http://schemas.openxmlformats.org/drawingml/2006/main" name="Master slide 1">
  <a:themeElements>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ICH">
      <a:majorFont>
        <a:latin typeface="Candara"/>
        <a:ea typeface=""/>
        <a:cs typeface="Lucida Sans Unicode"/>
      </a:majorFont>
      <a:minorFont>
        <a:latin typeface="Arial"/>
        <a:ea typeface=""/>
        <a:cs typeface="Lucida Sans Unicod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kumimoji="0" lang="en-GB" sz="5200" b="1" i="0" u="none" strike="noStrike" cap="none" normalizeH="0" baseline="0" smtClean="0">
            <a:ln>
              <a:noFill/>
            </a:ln>
            <a:solidFill>
              <a:schemeClr val="bg1"/>
            </a:solidFill>
            <a:effectLst/>
            <a:latin typeface="Arial" charset="0"/>
            <a:cs typeface="Lucida Sans Unicode"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kumimoji="0" lang="en-GB" sz="5200" b="1" i="0" u="none" strike="noStrike" cap="none" normalizeH="0" baseline="0" smtClean="0">
            <a:ln>
              <a:noFill/>
            </a:ln>
            <a:solidFill>
              <a:schemeClr val="bg1"/>
            </a:solidFill>
            <a:effectLst/>
            <a:latin typeface="Arial" charset="0"/>
            <a:cs typeface="Lucida Sans Unicode" charset="0"/>
          </a:defRPr>
        </a:defPPr>
      </a:lstStyle>
    </a:lnDef>
    <a:txDef>
      <a:spPr bwMode="auto">
        <a:noFill/>
        <a:ln w="9525">
          <a:noFill/>
          <a:round/>
          <a:headEnd/>
          <a:tailEnd/>
        </a:ln>
      </a:spPr>
      <a:bodyPr lIns="90000" tIns="92880" rIns="90000" bIns="45000"/>
      <a:lstStyle>
        <a:defPPr>
          <a:lnSpc>
            <a:spcPct val="81000"/>
          </a:lnSpc>
          <a:tabLst>
            <a:tab pos="723900" algn="l"/>
            <a:tab pos="1447800" algn="l"/>
            <a:tab pos="2171700" algn="l"/>
            <a:tab pos="2895600" algn="l"/>
            <a:tab pos="3619500" algn="l"/>
            <a:tab pos="4343400" algn="l"/>
            <a:tab pos="5067300" algn="l"/>
            <a:tab pos="5791200" algn="l"/>
          </a:tabLst>
          <a:defRPr sz="2000" dirty="0">
            <a:solidFill>
              <a:srgbClr val="4C4C4C"/>
            </a:solidFill>
            <a:latin typeface="Candara" pitchFamily="32" charset="0"/>
          </a:defRPr>
        </a:defPPr>
      </a:lstStyle>
    </a:txDef>
  </a:objectDefaults>
  <a:extraClrSchemeLst>
    <a:extraClrScheme>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Тема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Тема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Тема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Master slide 1">
  <a:themeElements>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ICH">
      <a:majorFont>
        <a:latin typeface="Candara"/>
        <a:ea typeface=""/>
        <a:cs typeface="Lucida Sans Unicode"/>
      </a:majorFont>
      <a:minorFont>
        <a:latin typeface="Arial"/>
        <a:ea typeface=""/>
        <a:cs typeface="Lucida Sans Unicod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kumimoji="0" lang="en-GB" sz="5200" b="1" i="0" u="none" strike="noStrike" cap="none" normalizeH="0" baseline="0" smtClean="0">
            <a:ln>
              <a:noFill/>
            </a:ln>
            <a:solidFill>
              <a:schemeClr val="bg1"/>
            </a:solidFill>
            <a:effectLst/>
            <a:latin typeface="Arial" charset="0"/>
            <a:cs typeface="Lucida Sans Unicode"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kumimoji="0" lang="en-GB" sz="5200" b="1" i="0" u="none" strike="noStrike" cap="none" normalizeH="0" baseline="0" smtClean="0">
            <a:ln>
              <a:noFill/>
            </a:ln>
            <a:solidFill>
              <a:schemeClr val="bg1"/>
            </a:solidFill>
            <a:effectLst/>
            <a:latin typeface="Arial" charset="0"/>
            <a:cs typeface="Lucida Sans Unicode" charset="0"/>
          </a:defRPr>
        </a:defPPr>
      </a:lstStyle>
    </a:lnDef>
    <a:txDef>
      <a:spPr bwMode="auto">
        <a:noFill/>
        <a:ln w="9525">
          <a:noFill/>
          <a:round/>
          <a:headEnd/>
          <a:tailEnd/>
        </a:ln>
      </a:spPr>
      <a:bodyPr lIns="90000" tIns="92880" rIns="90000" bIns="45000"/>
      <a:lstStyle>
        <a:defPPr>
          <a:lnSpc>
            <a:spcPct val="81000"/>
          </a:lnSpc>
          <a:tabLst>
            <a:tab pos="723900" algn="l"/>
            <a:tab pos="1447800" algn="l"/>
            <a:tab pos="2171700" algn="l"/>
            <a:tab pos="2895600" algn="l"/>
            <a:tab pos="3619500" algn="l"/>
            <a:tab pos="4343400" algn="l"/>
            <a:tab pos="5067300" algn="l"/>
            <a:tab pos="5791200" algn="l"/>
          </a:tabLst>
          <a:defRPr sz="2000" dirty="0">
            <a:solidFill>
              <a:srgbClr val="4C4C4C"/>
            </a:solidFill>
            <a:latin typeface="Candara" pitchFamily="32" charset="0"/>
          </a:defRPr>
        </a:defPPr>
      </a:lstStyle>
    </a:txDef>
  </a:objectDefaults>
  <a:extraClrSchemeLst>
    <a:extraClrScheme>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Тема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Тема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Тема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Тема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sisl xmlns:xsi="http://www.w3.org/2001/XMLSchema-instance" xmlns:xsd="http://www.w3.org/2001/XMLSchema" xmlns="http://www.boldonjames.com/2008/01/sie/internal/label" sislVersion="0" policy="82ad3a63-90ad-4a46-a3cb-757f4658e205" origin="userSelected">
  <element uid="03e9b10b-a1f9-4a88-9630-476473f62285" value=""/>
  <element uid="7349a702-6462-4442-88eb-c64cd513835c" value=""/>
  <element uid="8490d18d-1e1f-4ae2-adbe-3f6683173bee" value=""/>
</sisl>
</file>

<file path=customXml/itemProps1.xml><?xml version="1.0" encoding="utf-8"?>
<ds:datastoreItem xmlns:ds="http://schemas.openxmlformats.org/officeDocument/2006/customXml" ds:itemID="{AA592826-DDBA-4DCE-B4F3-66899E8851B6}">
  <ds:schemaRefs>
    <ds:schemaRef ds:uri="http://www.boldonjames.com/2008/01/sie/internal/label"/>
    <ds:schemaRef ds:uri="http://www.w3.org/2000/xmln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0</TotalTime>
  <Words>5980</Words>
  <Application>Microsoft Office PowerPoint</Application>
  <PresentationFormat>Custom</PresentationFormat>
  <Paragraphs>340</Paragraphs>
  <Slides>34</Slides>
  <Notes>30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34</vt:i4>
      </vt:variant>
    </vt:vector>
  </HeadingPairs>
  <TitlesOfParts>
    <vt:vector size="42" baseType="lpstr">
      <vt:lpstr>Arial</vt:lpstr>
      <vt:lpstr>Candara</vt:lpstr>
      <vt:lpstr>Century Gothic</vt:lpstr>
      <vt:lpstr>Helvetica</vt:lpstr>
      <vt:lpstr>Times New Roman</vt:lpstr>
      <vt:lpstr>Wingdings</vt:lpstr>
      <vt:lpstr>Master slide 1</vt:lpstr>
      <vt:lpstr>1_Master slide 1</vt:lpstr>
      <vt:lpstr>PowerPoint Presentation</vt:lpstr>
      <vt:lpstr>Legal Notice</vt:lpstr>
      <vt:lpstr>Outline of this presentation</vt:lpstr>
      <vt:lpstr>Risk Review – Background Information</vt:lpstr>
      <vt:lpstr>What is Risk Review?</vt:lpstr>
      <vt:lpstr>ICH Q9(R1) provides the following guidance                              in relation to Risk Review</vt:lpstr>
      <vt:lpstr>Risk and knowledge go hand-in-hand (1)</vt:lpstr>
      <vt:lpstr>Risk and knowledge go hand-in-hand</vt:lpstr>
      <vt:lpstr>Risk Review is important as it contributes to                Risk-based Decision-making…</vt:lpstr>
      <vt:lpstr>Risk Review &amp; Continuous Improvement  – in Risk Control</vt:lpstr>
      <vt:lpstr>Risk Review &amp; Continuous Improvement     - in Hazard Identification</vt:lpstr>
      <vt:lpstr>Managing Knowledge via Risk Review </vt:lpstr>
      <vt:lpstr>Planning Risk Review activities</vt:lpstr>
      <vt:lpstr>Planning Risk Review cont’d</vt:lpstr>
      <vt:lpstr>Is it useful for Risk Review to be                             performed on a periodic basis?</vt:lpstr>
      <vt:lpstr>Can existing elements of the Quality System  contribute to Risk Review activities?</vt:lpstr>
      <vt:lpstr>Existing Quality System elements, cont’d</vt:lpstr>
      <vt:lpstr>Existing Quality System elements, cont’d</vt:lpstr>
      <vt:lpstr>What to review during Risk Review…</vt:lpstr>
      <vt:lpstr>How frequently should Risk Reviews                                         be performed?</vt:lpstr>
      <vt:lpstr>What to review, cont’d</vt:lpstr>
      <vt:lpstr>Risk Review frequency, cont’d</vt:lpstr>
      <vt:lpstr>Risk Review &amp; Product Lifecycle                           Considerations…</vt:lpstr>
      <vt:lpstr>The level of formality that may be                    applied during Risk Review</vt:lpstr>
      <vt:lpstr>The next few slides provide examples illustrating the role of Risk Review</vt:lpstr>
      <vt:lpstr>Example 1: A Rogue Tablets issue (tablet mix-up)</vt:lpstr>
      <vt:lpstr>Example 1 cont’d</vt:lpstr>
      <vt:lpstr>Example 2: An Elemental Impurities Issue</vt:lpstr>
      <vt:lpstr>Example 2 cont’d</vt:lpstr>
      <vt:lpstr>Example 3:  Continuous Improvement of a                  Contamination Control Strategy</vt:lpstr>
      <vt:lpstr>Take-home Points/Conclusions</vt:lpstr>
      <vt:lpstr>References</vt:lpstr>
      <vt:lpstr>Further Reading </vt:lpstr>
      <vt:lpstr>EWG Acknowledgment and Contact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2023-10-05T14:07:05Z</dcterms:created>
  <dcterms:modified xsi:type="dcterms:W3CDTF">2023-10-05T14:07:09Z</dcterms:modified>
</cp:coreProperties>
</file>