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comments/comment1.xml" ContentType="application/vnd.openxmlformats-officedocument.presentationml.comments+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saveSubsetFonts="1" bookmarkIdSeed="3">
  <p:sldMasterIdLst>
    <p:sldMasterId id="2147483648" r:id="rId2"/>
  </p:sldMasterIdLst>
  <p:notesMasterIdLst>
    <p:notesMasterId r:id="rId30"/>
  </p:notesMasterIdLst>
  <p:handoutMasterIdLst>
    <p:handoutMasterId r:id="rId31"/>
  </p:handoutMasterIdLst>
  <p:sldIdLst>
    <p:sldId id="256" r:id="rId3"/>
    <p:sldId id="2145706925" r:id="rId4"/>
    <p:sldId id="2145706861" r:id="rId5"/>
    <p:sldId id="2145706920" r:id="rId6"/>
    <p:sldId id="2145706921" r:id="rId7"/>
    <p:sldId id="2145706922" r:id="rId8"/>
    <p:sldId id="2145706923" r:id="rId9"/>
    <p:sldId id="329" r:id="rId10"/>
    <p:sldId id="2145706895" r:id="rId11"/>
    <p:sldId id="2145706898" r:id="rId12"/>
    <p:sldId id="2145706897" r:id="rId13"/>
    <p:sldId id="2145706851" r:id="rId14"/>
    <p:sldId id="2145706850" r:id="rId15"/>
    <p:sldId id="2145706852" r:id="rId16"/>
    <p:sldId id="2145706853" r:id="rId17"/>
    <p:sldId id="2145706854" r:id="rId18"/>
    <p:sldId id="2145706856" r:id="rId19"/>
    <p:sldId id="2145706899" r:id="rId20"/>
    <p:sldId id="2145706900" r:id="rId21"/>
    <p:sldId id="2145706901" r:id="rId22"/>
    <p:sldId id="2145706902" r:id="rId23"/>
    <p:sldId id="2145706927" r:id="rId24"/>
    <p:sldId id="2145706903" r:id="rId25"/>
    <p:sldId id="292" r:id="rId26"/>
    <p:sldId id="325" r:id="rId27"/>
    <p:sldId id="2145706924" r:id="rId28"/>
    <p:sldId id="324" r:id="rId29"/>
  </p:sldIdLst>
  <p:sldSz cx="9753600" cy="7315200"/>
  <p:notesSz cx="6797675" cy="9926638"/>
  <p:defaultTextStyle>
    <a:defPPr>
      <a:defRPr lang="en-GB"/>
    </a:defPPr>
    <a:lvl1pPr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1pPr>
    <a:lvl2pPr marL="742950" indent="-28575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2pPr>
    <a:lvl3pPr marL="11430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3pPr>
    <a:lvl4pPr marL="16002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4pPr>
    <a:lvl5pPr marL="20574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5pPr>
    <a:lvl6pPr marL="2286000" algn="l" defTabSz="914400" rtl="0" eaLnBrk="1" latinLnBrk="0" hangingPunct="1">
      <a:defRPr sz="5200" b="1" kern="1200">
        <a:solidFill>
          <a:schemeClr val="bg1"/>
        </a:solidFill>
        <a:latin typeface="Arial" charset="0"/>
        <a:ea typeface="+mn-ea"/>
        <a:cs typeface="Lucida Sans Unicode" charset="0"/>
      </a:defRPr>
    </a:lvl6pPr>
    <a:lvl7pPr marL="2743200" algn="l" defTabSz="914400" rtl="0" eaLnBrk="1" latinLnBrk="0" hangingPunct="1">
      <a:defRPr sz="5200" b="1" kern="1200">
        <a:solidFill>
          <a:schemeClr val="bg1"/>
        </a:solidFill>
        <a:latin typeface="Arial" charset="0"/>
        <a:ea typeface="+mn-ea"/>
        <a:cs typeface="Lucida Sans Unicode" charset="0"/>
      </a:defRPr>
    </a:lvl7pPr>
    <a:lvl8pPr marL="3200400" algn="l" defTabSz="914400" rtl="0" eaLnBrk="1" latinLnBrk="0" hangingPunct="1">
      <a:defRPr sz="5200" b="1" kern="1200">
        <a:solidFill>
          <a:schemeClr val="bg1"/>
        </a:solidFill>
        <a:latin typeface="Arial" charset="0"/>
        <a:ea typeface="+mn-ea"/>
        <a:cs typeface="Lucida Sans Unicode" charset="0"/>
      </a:defRPr>
    </a:lvl8pPr>
    <a:lvl9pPr marL="3657600" algn="l" defTabSz="914400" rtl="0" eaLnBrk="1" latinLnBrk="0" hangingPunct="1">
      <a:defRPr sz="5200" b="1" kern="1200">
        <a:solidFill>
          <a:schemeClr val="bg1"/>
        </a:solidFill>
        <a:latin typeface="Arial" charset="0"/>
        <a:ea typeface="+mn-ea"/>
        <a:cs typeface="Lucida Sans Unicode" charset="0"/>
      </a:defRPr>
    </a:lvl9pPr>
  </p:defaultTextStyle>
  <p:extLst>
    <p:ext uri="{521415D9-36F7-43E2-AB2F-B90AF26B5E84}">
      <p14:sectionLst xmlns:p14="http://schemas.microsoft.com/office/powerpoint/2010/main">
        <p14:section name="Standardabschnitt" id="{95882E0A-FA7E-4C0A-A16A-3BAC16ED17D5}">
          <p14:sldIdLst>
            <p14:sldId id="256"/>
            <p14:sldId id="2145706925"/>
            <p14:sldId id="2145706861"/>
            <p14:sldId id="2145706920"/>
            <p14:sldId id="2145706921"/>
            <p14:sldId id="2145706922"/>
            <p14:sldId id="2145706923"/>
            <p14:sldId id="329"/>
            <p14:sldId id="2145706895"/>
            <p14:sldId id="2145706898"/>
            <p14:sldId id="2145706897"/>
            <p14:sldId id="2145706851"/>
            <p14:sldId id="2145706850"/>
            <p14:sldId id="2145706852"/>
            <p14:sldId id="2145706853"/>
            <p14:sldId id="2145706854"/>
            <p14:sldId id="2145706856"/>
            <p14:sldId id="2145706899"/>
            <p14:sldId id="2145706900"/>
            <p14:sldId id="2145706901"/>
            <p14:sldId id="2145706902"/>
            <p14:sldId id="2145706927"/>
            <p14:sldId id="2145706903"/>
            <p14:sldId id="292"/>
            <p14:sldId id="325"/>
            <p14:sldId id="2145706924"/>
            <p14:sldId id="324"/>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674" userDrawn="1">
          <p15:clr>
            <a:srgbClr val="A4A3A4"/>
          </p15:clr>
        </p15:guide>
        <p15:guide id="2" pos="1942"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4" name="Author" initials="A" lastIdx="104" clrIdx="1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5EAD7"/>
    <a:srgbClr val="FFDF79"/>
    <a:srgbClr val="002060"/>
    <a:srgbClr val="E4C2F0"/>
    <a:srgbClr val="F8CDF9"/>
    <a:srgbClr val="002967"/>
    <a:srgbClr val="0093D0"/>
    <a:srgbClr val="00FF00"/>
    <a:srgbClr val="CC47A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286" autoAdjust="0"/>
    <p:restoredTop sz="84076" autoAdjust="0"/>
  </p:normalViewPr>
  <p:slideViewPr>
    <p:cSldViewPr>
      <p:cViewPr varScale="1">
        <p:scale>
          <a:sx n="52" d="100"/>
          <a:sy n="52" d="100"/>
        </p:scale>
        <p:origin x="1004" y="44"/>
      </p:cViewPr>
      <p:guideLst>
        <p:guide orient="horz" pos="2160"/>
        <p:guide pos="2880"/>
      </p:guideLst>
    </p:cSldViewPr>
  </p:slideViewPr>
  <p:outlineViewPr>
    <p:cViewPr varScale="1">
      <p:scale>
        <a:sx n="170" d="200"/>
        <a:sy n="170" d="200"/>
      </p:scale>
      <p:origin x="0" y="0"/>
    </p:cViewPr>
  </p:outlineViewPr>
  <p:notesTextViewPr>
    <p:cViewPr>
      <p:scale>
        <a:sx n="3" d="2"/>
        <a:sy n="3" d="2"/>
      </p:scale>
      <p:origin x="0" y="0"/>
    </p:cViewPr>
  </p:notesTextViewPr>
  <p:sorterViewPr>
    <p:cViewPr>
      <p:scale>
        <a:sx n="70" d="100"/>
        <a:sy n="70" d="100"/>
      </p:scale>
      <p:origin x="0" y="0"/>
    </p:cViewPr>
  </p:sorterViewPr>
  <p:notesViewPr>
    <p:cSldViewPr>
      <p:cViewPr varScale="1">
        <p:scale>
          <a:sx n="77" d="100"/>
          <a:sy n="77" d="100"/>
        </p:scale>
        <p:origin x="4002" y="114"/>
      </p:cViewPr>
      <p:guideLst>
        <p:guide orient="horz" pos="2674"/>
        <p:guide pos="1942"/>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commentAuthors" Target="commentAuthor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heme" Target="theme/theme1.xml"/><Relationship Id="rId8" Type="http://schemas.openxmlformats.org/officeDocument/2006/relationships/slide" Target="slides/slide6.xml"/></Relationships>
</file>

<file path=ppt/comments/comment1.xml><?xml version="1.0" encoding="utf-8"?>
<p:cmLst xmlns:a="http://schemas.openxmlformats.org/drawingml/2006/main" xmlns:r="http://schemas.openxmlformats.org/officeDocument/2006/relationships" xmlns:p="http://schemas.openxmlformats.org/presentationml/2006/main">
  <p:cm authorId="14" dt="2023-06-23T17:01:39.507" idx="101">
    <p:pos x="2215" y="1485"/>
    <p:text>Link to be inserted once the two presentations (Parts I and II) are on the ICH website.</p:text>
    <p:extLst>
      <p:ext uri="{C676402C-5697-4E1C-873F-D02D1690AC5C}">
        <p15:threadingInfo xmlns:p15="http://schemas.microsoft.com/office/powerpoint/2012/main" timeZoneBias="-6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2"/>
            <a:ext cx="2946325" cy="496700"/>
          </a:xfrm>
          <a:prstGeom prst="rect">
            <a:avLst/>
          </a:prstGeom>
        </p:spPr>
        <p:txBody>
          <a:bodyPr vert="horz" lIns="81691" tIns="40845" rIns="81691" bIns="40845" rtlCol="0"/>
          <a:lstStyle>
            <a:lvl1pPr algn="l">
              <a:defRPr sz="1000"/>
            </a:lvl1pPr>
          </a:lstStyle>
          <a:p>
            <a:pPr>
              <a:defRPr/>
            </a:pPr>
            <a:endParaRPr lang="en-US"/>
          </a:p>
        </p:txBody>
      </p:sp>
      <p:sp>
        <p:nvSpPr>
          <p:cNvPr id="3" name="Date Placeholder 2"/>
          <p:cNvSpPr>
            <a:spLocks noGrp="1"/>
          </p:cNvSpPr>
          <p:nvPr>
            <p:ph type="dt" sz="quarter" idx="1"/>
          </p:nvPr>
        </p:nvSpPr>
        <p:spPr>
          <a:xfrm>
            <a:off x="3849924" y="2"/>
            <a:ext cx="2946325" cy="496700"/>
          </a:xfrm>
          <a:prstGeom prst="rect">
            <a:avLst/>
          </a:prstGeom>
        </p:spPr>
        <p:txBody>
          <a:bodyPr vert="horz" lIns="81691" tIns="40845" rIns="81691" bIns="40845" rtlCol="0"/>
          <a:lstStyle>
            <a:lvl1pPr algn="r">
              <a:defRPr sz="1000"/>
            </a:lvl1pPr>
          </a:lstStyle>
          <a:p>
            <a:pPr>
              <a:defRPr/>
            </a:pPr>
            <a:fld id="{2447260B-E809-401B-B3AE-474F6857B9EF}" type="datetimeFigureOut">
              <a:rPr lang="en-US"/>
              <a:pPr>
                <a:defRPr/>
              </a:pPr>
              <a:t>10/5/2023</a:t>
            </a:fld>
            <a:endParaRPr lang="en-US" dirty="0"/>
          </a:p>
        </p:txBody>
      </p:sp>
      <p:sp>
        <p:nvSpPr>
          <p:cNvPr id="4" name="Footer Placeholder 3"/>
          <p:cNvSpPr>
            <a:spLocks noGrp="1"/>
          </p:cNvSpPr>
          <p:nvPr>
            <p:ph type="ftr" sz="quarter" idx="2"/>
          </p:nvPr>
        </p:nvSpPr>
        <p:spPr>
          <a:xfrm>
            <a:off x="1" y="9428465"/>
            <a:ext cx="2946325" cy="496700"/>
          </a:xfrm>
          <a:prstGeom prst="rect">
            <a:avLst/>
          </a:prstGeom>
        </p:spPr>
        <p:txBody>
          <a:bodyPr vert="horz" lIns="81691" tIns="40845" rIns="81691" bIns="40845" rtlCol="0" anchor="b"/>
          <a:lstStyle>
            <a:lvl1pPr algn="l">
              <a:defRPr sz="1000"/>
            </a:lvl1pPr>
          </a:lstStyle>
          <a:p>
            <a:pPr>
              <a:defRPr/>
            </a:pPr>
            <a:endParaRPr lang="en-US"/>
          </a:p>
        </p:txBody>
      </p:sp>
      <p:sp>
        <p:nvSpPr>
          <p:cNvPr id="5" name="Slide Number Placeholder 4"/>
          <p:cNvSpPr>
            <a:spLocks noGrp="1"/>
          </p:cNvSpPr>
          <p:nvPr>
            <p:ph type="sldNum" sz="quarter" idx="3"/>
          </p:nvPr>
        </p:nvSpPr>
        <p:spPr>
          <a:xfrm>
            <a:off x="3849924" y="9428465"/>
            <a:ext cx="2946325" cy="496700"/>
          </a:xfrm>
          <a:prstGeom prst="rect">
            <a:avLst/>
          </a:prstGeom>
        </p:spPr>
        <p:txBody>
          <a:bodyPr vert="horz" lIns="81691" tIns="40845" rIns="81691" bIns="40845" rtlCol="0" anchor="b"/>
          <a:lstStyle>
            <a:lvl1pPr algn="r">
              <a:defRPr sz="1000"/>
            </a:lvl1pPr>
          </a:lstStyle>
          <a:p>
            <a:pPr>
              <a:defRPr/>
            </a:pPr>
            <a:fld id="{5A13D4B8-F0D2-4176-93C7-0EA9900B45D7}" type="slidenum">
              <a:rPr lang="en-US"/>
              <a:pPr>
                <a:defRPr/>
              </a:pPr>
              <a:t>‹#›</a:t>
            </a:fld>
            <a:endParaRPr lang="en-US" dirty="0"/>
          </a:p>
        </p:txBody>
      </p:sp>
    </p:spTree>
    <p:extLst>
      <p:ext uri="{BB962C8B-B14F-4D97-AF65-F5344CB8AC3E}">
        <p14:creationId xmlns:p14="http://schemas.microsoft.com/office/powerpoint/2010/main" val="19131932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42" name="Rectangle 1"/>
          <p:cNvSpPr>
            <a:spLocks noGrp="1" noRot="1" noChangeAspect="1" noChangeArrowheads="1"/>
          </p:cNvSpPr>
          <p:nvPr>
            <p:ph type="sldImg"/>
          </p:nvPr>
        </p:nvSpPr>
        <p:spPr bwMode="auto">
          <a:xfrm>
            <a:off x="917575" y="754063"/>
            <a:ext cx="4960938" cy="3721100"/>
          </a:xfrm>
          <a:prstGeom prst="rect">
            <a:avLst/>
          </a:prstGeom>
          <a:noFill/>
          <a:ln w="9525">
            <a:noFill/>
            <a:round/>
            <a:headEnd/>
            <a:tailEnd/>
          </a:ln>
        </p:spPr>
      </p:sp>
      <p:sp>
        <p:nvSpPr>
          <p:cNvPr id="2050" name="Rectangle 2"/>
          <p:cNvSpPr>
            <a:spLocks noGrp="1" noChangeArrowheads="1"/>
          </p:cNvSpPr>
          <p:nvPr>
            <p:ph type="body"/>
          </p:nvPr>
        </p:nvSpPr>
        <p:spPr bwMode="auto">
          <a:xfrm>
            <a:off x="679483" y="4714970"/>
            <a:ext cx="5437284" cy="4465882"/>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p>
            <a:pPr lvl="0"/>
            <a:endParaRPr lang="ru-RU" noProof="0"/>
          </a:p>
        </p:txBody>
      </p:sp>
      <p:sp>
        <p:nvSpPr>
          <p:cNvPr id="2051" name="Rectangle 3"/>
          <p:cNvSpPr>
            <a:spLocks noGrp="1" noChangeArrowheads="1"/>
          </p:cNvSpPr>
          <p:nvPr>
            <p:ph type="hdr"/>
          </p:nvPr>
        </p:nvSpPr>
        <p:spPr bwMode="auto">
          <a:xfrm>
            <a:off x="0" y="0"/>
            <a:ext cx="2949181" cy="49522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nSpc>
                <a:spcPct val="95000"/>
              </a:lnSpc>
              <a:tabLst>
                <a:tab pos="646720" algn="l"/>
                <a:tab pos="1293440" algn="l"/>
                <a:tab pos="1940159" algn="l"/>
                <a:tab pos="2586879" algn="l"/>
              </a:tabLst>
              <a:defRPr sz="1200">
                <a:solidFill>
                  <a:srgbClr val="000000"/>
                </a:solidFill>
                <a:latin typeface="Times New Roman" pitchFamily="18" charset="0"/>
              </a:defRPr>
            </a:lvl1pPr>
          </a:lstStyle>
          <a:p>
            <a:pPr>
              <a:defRPr/>
            </a:pPr>
            <a:endParaRPr lang="ru-RU"/>
          </a:p>
        </p:txBody>
      </p:sp>
      <p:sp>
        <p:nvSpPr>
          <p:cNvPr id="2052" name="Rectangle 4"/>
          <p:cNvSpPr>
            <a:spLocks noGrp="1" noChangeArrowheads="1"/>
          </p:cNvSpPr>
          <p:nvPr>
            <p:ph type="dt"/>
          </p:nvPr>
        </p:nvSpPr>
        <p:spPr bwMode="auto">
          <a:xfrm>
            <a:off x="3847068" y="0"/>
            <a:ext cx="2949181" cy="49522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lnSpc>
                <a:spcPct val="95000"/>
              </a:lnSpc>
              <a:tabLst>
                <a:tab pos="646720" algn="l"/>
                <a:tab pos="1293440" algn="l"/>
                <a:tab pos="1940159" algn="l"/>
                <a:tab pos="2586879" algn="l"/>
              </a:tabLst>
              <a:defRPr sz="1200">
                <a:solidFill>
                  <a:srgbClr val="000000"/>
                </a:solidFill>
                <a:latin typeface="Times New Roman" pitchFamily="18" charset="0"/>
              </a:defRPr>
            </a:lvl1pPr>
          </a:lstStyle>
          <a:p>
            <a:pPr>
              <a:defRPr/>
            </a:pPr>
            <a:endParaRPr lang="ru-RU"/>
          </a:p>
        </p:txBody>
      </p:sp>
      <p:sp>
        <p:nvSpPr>
          <p:cNvPr id="2053" name="Rectangle 5"/>
          <p:cNvSpPr>
            <a:spLocks noGrp="1" noChangeArrowheads="1"/>
          </p:cNvSpPr>
          <p:nvPr>
            <p:ph type="ftr"/>
          </p:nvPr>
        </p:nvSpPr>
        <p:spPr bwMode="auto">
          <a:xfrm>
            <a:off x="0" y="9429938"/>
            <a:ext cx="2949181" cy="49522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nSpc>
                <a:spcPct val="95000"/>
              </a:lnSpc>
              <a:tabLst>
                <a:tab pos="646720" algn="l"/>
                <a:tab pos="1293440" algn="l"/>
                <a:tab pos="1940159" algn="l"/>
                <a:tab pos="2586879" algn="l"/>
              </a:tabLst>
              <a:defRPr sz="1200">
                <a:solidFill>
                  <a:srgbClr val="000000"/>
                </a:solidFill>
                <a:latin typeface="Times New Roman" pitchFamily="18" charset="0"/>
              </a:defRPr>
            </a:lvl1pPr>
          </a:lstStyle>
          <a:p>
            <a:pPr>
              <a:defRPr/>
            </a:pPr>
            <a:endParaRPr lang="ru-RU"/>
          </a:p>
        </p:txBody>
      </p:sp>
      <p:sp>
        <p:nvSpPr>
          <p:cNvPr id="2054" name="Rectangle 6"/>
          <p:cNvSpPr>
            <a:spLocks noGrp="1" noChangeArrowheads="1"/>
          </p:cNvSpPr>
          <p:nvPr>
            <p:ph type="sldNum"/>
          </p:nvPr>
        </p:nvSpPr>
        <p:spPr bwMode="auto">
          <a:xfrm>
            <a:off x="3847068" y="9429938"/>
            <a:ext cx="2949181" cy="49522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lnSpc>
                <a:spcPct val="95000"/>
              </a:lnSpc>
              <a:tabLst>
                <a:tab pos="646720" algn="l"/>
                <a:tab pos="1293440" algn="l"/>
                <a:tab pos="1940159" algn="l"/>
                <a:tab pos="2586879" algn="l"/>
              </a:tabLst>
              <a:defRPr sz="1200">
                <a:solidFill>
                  <a:srgbClr val="000000"/>
                </a:solidFill>
                <a:latin typeface="Times New Roman" pitchFamily="18" charset="0"/>
              </a:defRPr>
            </a:lvl1pPr>
          </a:lstStyle>
          <a:p>
            <a:pPr>
              <a:defRPr/>
            </a:pPr>
            <a:fld id="{D3E9CFB9-F6A3-4C83-B073-D328CD2C617A}" type="slidenum">
              <a:rPr lang="ru-RU"/>
              <a:pPr>
                <a:defRPr/>
              </a:pPr>
              <a:t>‹#›</a:t>
            </a:fld>
            <a:endParaRPr lang="ru-RU"/>
          </a:p>
        </p:txBody>
      </p:sp>
    </p:spTree>
    <p:extLst>
      <p:ext uri="{BB962C8B-B14F-4D97-AF65-F5344CB8AC3E}">
        <p14:creationId xmlns:p14="http://schemas.microsoft.com/office/powerpoint/2010/main" val="76674467"/>
      </p:ext>
    </p:extLst>
  </p:cSld>
  <p:clrMap bg1="lt1" tx1="dk1" bg2="lt2" tx2="dk2" accent1="accent1" accent2="accent2" accent3="accent3" accent4="accent4" accent5="accent5" accent6="accent6" hlink="hlink" folHlink="folHlink"/>
  <p:hf dt="0"/>
  <p:notesStyle>
    <a:lvl1pPr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Arial" charset="0"/>
      </a:defRPr>
    </a:lvl1pPr>
    <a:lvl2pPr marL="742950" indent="-28575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Arial" charset="0"/>
      </a:defRPr>
    </a:lvl2pPr>
    <a:lvl3pPr marL="11430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Arial" charset="0"/>
      </a:defRPr>
    </a:lvl3pPr>
    <a:lvl4pPr marL="16002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Arial" charset="0"/>
      </a:defRPr>
    </a:lvl4pPr>
    <a:lvl5pPr marL="20574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6" name="Rectangle 6"/>
          <p:cNvSpPr>
            <a:spLocks noGrp="1" noChangeArrowheads="1"/>
          </p:cNvSpPr>
          <p:nvPr>
            <p:ph type="sldNum" sz="quarter"/>
          </p:nvPr>
        </p:nvSpPr>
        <p:spPr>
          <a:noFill/>
        </p:spPr>
        <p:txBody>
          <a:bodyPr/>
          <a:lstStyle/>
          <a:p>
            <a:fld id="{98D1E30A-5FA3-4C7D-9DE1-BC4F3C769BF1}" type="slidenum">
              <a:rPr lang="ru-RU" smtClean="0"/>
              <a:pPr/>
              <a:t>1</a:t>
            </a:fld>
            <a:endParaRPr lang="ru-RU"/>
          </a:p>
        </p:txBody>
      </p:sp>
      <p:sp>
        <p:nvSpPr>
          <p:cNvPr id="11267" name="Rectangle 1"/>
          <p:cNvSpPr>
            <a:spLocks noGrp="1" noRot="1" noChangeAspect="1" noChangeArrowheads="1" noTextEdit="1"/>
          </p:cNvSpPr>
          <p:nvPr>
            <p:ph type="sldImg"/>
          </p:nvPr>
        </p:nvSpPr>
        <p:spPr>
          <a:xfrm>
            <a:off x="917575" y="754063"/>
            <a:ext cx="4962525" cy="3722687"/>
          </a:xfrm>
          <a:solidFill>
            <a:srgbClr val="FFFFFF"/>
          </a:solidFill>
          <a:ln>
            <a:solidFill>
              <a:srgbClr val="000000"/>
            </a:solidFill>
            <a:miter lim="800000"/>
          </a:ln>
        </p:spPr>
      </p:sp>
      <p:sp>
        <p:nvSpPr>
          <p:cNvPr id="11268" name="Rectangle 2"/>
          <p:cNvSpPr>
            <a:spLocks noGrp="1" noChangeArrowheads="1"/>
          </p:cNvSpPr>
          <p:nvPr>
            <p:ph type="body" idx="1"/>
          </p:nvPr>
        </p:nvSpPr>
        <p:spPr>
          <a:xfrm>
            <a:off x="679483" y="4714971"/>
            <a:ext cx="5438711" cy="4467354"/>
          </a:xfrm>
          <a:noFill/>
          <a:ln/>
        </p:spPr>
        <p:txBody>
          <a:bodyPr wrap="none" anchor="ctr"/>
          <a:lstStyle/>
          <a:p>
            <a:pPr eaLnBrk="1" hangingPunct="1"/>
            <a:endParaRPr lang="ru-RU" dirty="0"/>
          </a:p>
        </p:txBody>
      </p:sp>
    </p:spTree>
    <p:extLst>
      <p:ext uri="{BB962C8B-B14F-4D97-AF65-F5344CB8AC3E}">
        <p14:creationId xmlns:p14="http://schemas.microsoft.com/office/powerpoint/2010/main" val="27299850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362" name="Rectangle 7"/>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sz="1400">
                <a:solidFill>
                  <a:srgbClr val="E6BBFA"/>
                </a:solidFill>
                <a:latin typeface="Times" panose="02020603050405020304" pitchFamily="18" charset="0"/>
              </a:defRPr>
            </a:lvl1pPr>
            <a:lvl2pPr marL="742950" indent="-285750">
              <a:defRPr sz="1400">
                <a:solidFill>
                  <a:srgbClr val="E6BBFA"/>
                </a:solidFill>
                <a:latin typeface="Times" panose="02020603050405020304" pitchFamily="18" charset="0"/>
              </a:defRPr>
            </a:lvl2pPr>
            <a:lvl3pPr marL="1143000" indent="-228600">
              <a:defRPr sz="1400">
                <a:solidFill>
                  <a:srgbClr val="E6BBFA"/>
                </a:solidFill>
                <a:latin typeface="Times" panose="02020603050405020304" pitchFamily="18" charset="0"/>
              </a:defRPr>
            </a:lvl3pPr>
            <a:lvl4pPr marL="1600200" indent="-228600">
              <a:defRPr sz="1400">
                <a:solidFill>
                  <a:srgbClr val="E6BBFA"/>
                </a:solidFill>
                <a:latin typeface="Times" panose="02020603050405020304" pitchFamily="18" charset="0"/>
              </a:defRPr>
            </a:lvl4pPr>
            <a:lvl5pPr marL="2057400" indent="-228600">
              <a:defRPr sz="1400">
                <a:solidFill>
                  <a:srgbClr val="E6BBFA"/>
                </a:solidFill>
                <a:latin typeface="Times" panose="02020603050405020304" pitchFamily="18" charset="0"/>
              </a:defRPr>
            </a:lvl5pPr>
            <a:lvl6pPr marL="2514600" indent="-228600" eaLnBrk="0" fontAlgn="base" hangingPunct="0">
              <a:spcBef>
                <a:spcPct val="0"/>
              </a:spcBef>
              <a:spcAft>
                <a:spcPct val="0"/>
              </a:spcAft>
              <a:defRPr sz="1400">
                <a:solidFill>
                  <a:srgbClr val="E6BBFA"/>
                </a:solidFill>
                <a:latin typeface="Times" panose="02020603050405020304" pitchFamily="18" charset="0"/>
              </a:defRPr>
            </a:lvl6pPr>
            <a:lvl7pPr marL="2971800" indent="-228600" eaLnBrk="0" fontAlgn="base" hangingPunct="0">
              <a:spcBef>
                <a:spcPct val="0"/>
              </a:spcBef>
              <a:spcAft>
                <a:spcPct val="0"/>
              </a:spcAft>
              <a:defRPr sz="1400">
                <a:solidFill>
                  <a:srgbClr val="E6BBFA"/>
                </a:solidFill>
                <a:latin typeface="Times" panose="02020603050405020304" pitchFamily="18" charset="0"/>
              </a:defRPr>
            </a:lvl7pPr>
            <a:lvl8pPr marL="3429000" indent="-228600" eaLnBrk="0" fontAlgn="base" hangingPunct="0">
              <a:spcBef>
                <a:spcPct val="0"/>
              </a:spcBef>
              <a:spcAft>
                <a:spcPct val="0"/>
              </a:spcAft>
              <a:defRPr sz="1400">
                <a:solidFill>
                  <a:srgbClr val="E6BBFA"/>
                </a:solidFill>
                <a:latin typeface="Times" panose="02020603050405020304" pitchFamily="18" charset="0"/>
              </a:defRPr>
            </a:lvl8pPr>
            <a:lvl9pPr marL="3886200" indent="-228600" eaLnBrk="0" fontAlgn="base" hangingPunct="0">
              <a:spcBef>
                <a:spcPct val="0"/>
              </a:spcBef>
              <a:spcAft>
                <a:spcPct val="0"/>
              </a:spcAft>
              <a:defRPr sz="1400">
                <a:solidFill>
                  <a:srgbClr val="E6BBFA"/>
                </a:solidFill>
                <a:latin typeface="Times" panose="02020603050405020304" pitchFamily="18" charset="0"/>
              </a:defRPr>
            </a:lvl9pPr>
          </a:lstStyle>
          <a:p>
            <a:fld id="{3D9BF84C-D05F-42B2-8FEB-EC09E5D88410}" type="slidenum">
              <a:rPr lang="en-GB" altLang="en-US" sz="1200" smtClean="0">
                <a:solidFill>
                  <a:schemeClr val="tx1"/>
                </a:solidFill>
                <a:latin typeface="Times New Roman" panose="02020603050405020304" pitchFamily="18" charset="0"/>
              </a:rPr>
              <a:pPr/>
              <a:t>10</a:t>
            </a:fld>
            <a:endParaRPr lang="en-GB" altLang="en-US" sz="1200">
              <a:solidFill>
                <a:schemeClr val="tx1"/>
              </a:solidFill>
              <a:latin typeface="Times New Roman" panose="02020603050405020304" pitchFamily="18" charset="0"/>
            </a:endParaRPr>
          </a:p>
        </p:txBody>
      </p:sp>
      <p:sp>
        <p:nvSpPr>
          <p:cNvPr id="271363" name="Rectangle 2"/>
          <p:cNvSpPr>
            <a:spLocks noGrp="1" noRot="1" noChangeAspect="1" noChangeArrowheads="1" noTextEdit="1"/>
          </p:cNvSpPr>
          <p:nvPr>
            <p:ph type="sldImg"/>
          </p:nvPr>
        </p:nvSpPr>
        <p:spPr>
          <a:ln/>
        </p:spPr>
      </p:sp>
      <p:sp>
        <p:nvSpPr>
          <p:cNvPr id="271364"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sq">
                <a:solidFill>
                  <a:srgbClr val="000000"/>
                </a:solidFill>
                <a:miter lim="800000"/>
                <a:headEnd type="none" w="sm" len="sm"/>
                <a:tailEnd type="none" w="sm" len="sm"/>
              </a14:hiddenLine>
            </a:ext>
          </a:extLst>
        </p:spPr>
        <p:txBody>
          <a:bodyPr/>
          <a:lstStyle/>
          <a:p>
            <a:endParaRPr lang="en-US" altLang="en-US" dirty="0"/>
          </a:p>
        </p:txBody>
      </p:sp>
    </p:spTree>
    <p:extLst>
      <p:ext uri="{BB962C8B-B14F-4D97-AF65-F5344CB8AC3E}">
        <p14:creationId xmlns:p14="http://schemas.microsoft.com/office/powerpoint/2010/main" val="15234681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362" name="Rectangle 7"/>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sz="1400">
                <a:solidFill>
                  <a:srgbClr val="E6BBFA"/>
                </a:solidFill>
                <a:latin typeface="Times" panose="02020603050405020304" pitchFamily="18" charset="0"/>
              </a:defRPr>
            </a:lvl1pPr>
            <a:lvl2pPr marL="742950" indent="-285750">
              <a:defRPr sz="1400">
                <a:solidFill>
                  <a:srgbClr val="E6BBFA"/>
                </a:solidFill>
                <a:latin typeface="Times" panose="02020603050405020304" pitchFamily="18" charset="0"/>
              </a:defRPr>
            </a:lvl2pPr>
            <a:lvl3pPr marL="1143000" indent="-228600">
              <a:defRPr sz="1400">
                <a:solidFill>
                  <a:srgbClr val="E6BBFA"/>
                </a:solidFill>
                <a:latin typeface="Times" panose="02020603050405020304" pitchFamily="18" charset="0"/>
              </a:defRPr>
            </a:lvl3pPr>
            <a:lvl4pPr marL="1600200" indent="-228600">
              <a:defRPr sz="1400">
                <a:solidFill>
                  <a:srgbClr val="E6BBFA"/>
                </a:solidFill>
                <a:latin typeface="Times" panose="02020603050405020304" pitchFamily="18" charset="0"/>
              </a:defRPr>
            </a:lvl4pPr>
            <a:lvl5pPr marL="2057400" indent="-228600">
              <a:defRPr sz="1400">
                <a:solidFill>
                  <a:srgbClr val="E6BBFA"/>
                </a:solidFill>
                <a:latin typeface="Times" panose="02020603050405020304" pitchFamily="18" charset="0"/>
              </a:defRPr>
            </a:lvl5pPr>
            <a:lvl6pPr marL="2514600" indent="-228600" eaLnBrk="0" fontAlgn="base" hangingPunct="0">
              <a:spcBef>
                <a:spcPct val="0"/>
              </a:spcBef>
              <a:spcAft>
                <a:spcPct val="0"/>
              </a:spcAft>
              <a:defRPr sz="1400">
                <a:solidFill>
                  <a:srgbClr val="E6BBFA"/>
                </a:solidFill>
                <a:latin typeface="Times" panose="02020603050405020304" pitchFamily="18" charset="0"/>
              </a:defRPr>
            </a:lvl6pPr>
            <a:lvl7pPr marL="2971800" indent="-228600" eaLnBrk="0" fontAlgn="base" hangingPunct="0">
              <a:spcBef>
                <a:spcPct val="0"/>
              </a:spcBef>
              <a:spcAft>
                <a:spcPct val="0"/>
              </a:spcAft>
              <a:defRPr sz="1400">
                <a:solidFill>
                  <a:srgbClr val="E6BBFA"/>
                </a:solidFill>
                <a:latin typeface="Times" panose="02020603050405020304" pitchFamily="18" charset="0"/>
              </a:defRPr>
            </a:lvl7pPr>
            <a:lvl8pPr marL="3429000" indent="-228600" eaLnBrk="0" fontAlgn="base" hangingPunct="0">
              <a:spcBef>
                <a:spcPct val="0"/>
              </a:spcBef>
              <a:spcAft>
                <a:spcPct val="0"/>
              </a:spcAft>
              <a:defRPr sz="1400">
                <a:solidFill>
                  <a:srgbClr val="E6BBFA"/>
                </a:solidFill>
                <a:latin typeface="Times" panose="02020603050405020304" pitchFamily="18" charset="0"/>
              </a:defRPr>
            </a:lvl8pPr>
            <a:lvl9pPr marL="3886200" indent="-228600" eaLnBrk="0" fontAlgn="base" hangingPunct="0">
              <a:spcBef>
                <a:spcPct val="0"/>
              </a:spcBef>
              <a:spcAft>
                <a:spcPct val="0"/>
              </a:spcAft>
              <a:defRPr sz="1400">
                <a:solidFill>
                  <a:srgbClr val="E6BBFA"/>
                </a:solidFill>
                <a:latin typeface="Times" panose="02020603050405020304" pitchFamily="18" charset="0"/>
              </a:defRPr>
            </a:lvl9pPr>
          </a:lstStyle>
          <a:p>
            <a:fld id="{3D9BF84C-D05F-42B2-8FEB-EC09E5D88410}" type="slidenum">
              <a:rPr lang="en-GB" altLang="en-US" sz="1200" smtClean="0">
                <a:solidFill>
                  <a:schemeClr val="tx1"/>
                </a:solidFill>
                <a:latin typeface="Times New Roman" panose="02020603050405020304" pitchFamily="18" charset="0"/>
              </a:rPr>
              <a:pPr/>
              <a:t>11</a:t>
            </a:fld>
            <a:endParaRPr lang="en-GB" altLang="en-US" sz="1200">
              <a:solidFill>
                <a:schemeClr val="tx1"/>
              </a:solidFill>
              <a:latin typeface="Times New Roman" panose="02020603050405020304" pitchFamily="18" charset="0"/>
            </a:endParaRPr>
          </a:p>
        </p:txBody>
      </p:sp>
      <p:sp>
        <p:nvSpPr>
          <p:cNvPr id="271363" name="Rectangle 2"/>
          <p:cNvSpPr>
            <a:spLocks noGrp="1" noRot="1" noChangeAspect="1" noChangeArrowheads="1" noTextEdit="1"/>
          </p:cNvSpPr>
          <p:nvPr>
            <p:ph type="sldImg"/>
          </p:nvPr>
        </p:nvSpPr>
        <p:spPr>
          <a:ln/>
        </p:spPr>
      </p:sp>
      <p:sp>
        <p:nvSpPr>
          <p:cNvPr id="271364"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sq">
                <a:solidFill>
                  <a:srgbClr val="000000"/>
                </a:solidFill>
                <a:miter lim="800000"/>
                <a:headEnd type="none" w="sm" len="sm"/>
                <a:tailEnd type="none" w="sm" len="sm"/>
              </a14:hiddenLine>
            </a:ext>
          </a:extLst>
        </p:spPr>
        <p:txBody>
          <a:bodyPr/>
          <a:lstStyle/>
          <a:p>
            <a:endParaRPr lang="en-US" altLang="en-US" dirty="0"/>
          </a:p>
        </p:txBody>
      </p:sp>
    </p:spTree>
    <p:extLst>
      <p:ext uri="{BB962C8B-B14F-4D97-AF65-F5344CB8AC3E}">
        <p14:creationId xmlns:p14="http://schemas.microsoft.com/office/powerpoint/2010/main" val="28762832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44550" y="744538"/>
            <a:ext cx="4960938" cy="3722687"/>
          </a:xfrm>
        </p:spPr>
      </p:sp>
      <p:sp>
        <p:nvSpPr>
          <p:cNvPr id="3" name="Notes Placeholder 2"/>
          <p:cNvSpPr>
            <a:spLocks noGrp="1"/>
          </p:cNvSpPr>
          <p:nvPr>
            <p:ph type="body" idx="1"/>
          </p:nvPr>
        </p:nvSpPr>
        <p:spPr/>
        <p:txBody>
          <a:bodyPr/>
          <a:lstStyle/>
          <a:p>
            <a:pPr marL="0" indent="0">
              <a:buNone/>
            </a:pPr>
            <a:endParaRPr lang="en-US" dirty="0"/>
          </a:p>
        </p:txBody>
      </p:sp>
      <p:sp>
        <p:nvSpPr>
          <p:cNvPr id="4" name="Slide Number Placeholder 3"/>
          <p:cNvSpPr>
            <a:spLocks noGrp="1"/>
          </p:cNvSpPr>
          <p:nvPr>
            <p:ph type="sldNum" sz="quarter" idx="10"/>
          </p:nvPr>
        </p:nvSpPr>
        <p:spPr/>
        <p:txBody>
          <a:bodyPr/>
          <a:lstStyle/>
          <a:p>
            <a:fld id="{44F09341-5F7D-476B-8B00-41050282191D}" type="slidenum">
              <a:rPr lang="en-US" smtClean="0"/>
              <a:pPr/>
              <a:t>12</a:t>
            </a:fld>
            <a:endParaRPr lang="en-US"/>
          </a:p>
        </p:txBody>
      </p:sp>
    </p:spTree>
    <p:extLst>
      <p:ext uri="{BB962C8B-B14F-4D97-AF65-F5344CB8AC3E}">
        <p14:creationId xmlns:p14="http://schemas.microsoft.com/office/powerpoint/2010/main" val="34160361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44550" y="744538"/>
            <a:ext cx="4960938" cy="3722687"/>
          </a:xfrm>
        </p:spPr>
      </p:sp>
      <p:sp>
        <p:nvSpPr>
          <p:cNvPr id="3" name="Notes Placeholder 2"/>
          <p:cNvSpPr>
            <a:spLocks noGrp="1"/>
          </p:cNvSpPr>
          <p:nvPr>
            <p:ph type="body" idx="1"/>
          </p:nvPr>
        </p:nvSpPr>
        <p:spPr/>
        <p:txBody>
          <a:bodyPr/>
          <a:lstStyle/>
          <a:p>
            <a:pPr marL="0" indent="0">
              <a:buNone/>
            </a:pPr>
            <a:endParaRPr lang="en-US" dirty="0"/>
          </a:p>
        </p:txBody>
      </p:sp>
      <p:sp>
        <p:nvSpPr>
          <p:cNvPr id="4" name="Slide Number Placeholder 3"/>
          <p:cNvSpPr>
            <a:spLocks noGrp="1"/>
          </p:cNvSpPr>
          <p:nvPr>
            <p:ph type="sldNum" sz="quarter" idx="10"/>
          </p:nvPr>
        </p:nvSpPr>
        <p:spPr/>
        <p:txBody>
          <a:bodyPr/>
          <a:lstStyle/>
          <a:p>
            <a:fld id="{44F09341-5F7D-476B-8B00-41050282191D}" type="slidenum">
              <a:rPr lang="en-US" smtClean="0"/>
              <a:pPr/>
              <a:t>13</a:t>
            </a:fld>
            <a:endParaRPr lang="en-US"/>
          </a:p>
        </p:txBody>
      </p:sp>
    </p:spTree>
    <p:extLst>
      <p:ext uri="{BB962C8B-B14F-4D97-AF65-F5344CB8AC3E}">
        <p14:creationId xmlns:p14="http://schemas.microsoft.com/office/powerpoint/2010/main" val="34797087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44550" y="744538"/>
            <a:ext cx="4960938" cy="3722687"/>
          </a:xfrm>
        </p:spPr>
      </p:sp>
      <p:sp>
        <p:nvSpPr>
          <p:cNvPr id="3" name="Notes Placeholder 2"/>
          <p:cNvSpPr>
            <a:spLocks noGrp="1"/>
          </p:cNvSpPr>
          <p:nvPr>
            <p:ph type="body" idx="1"/>
          </p:nvPr>
        </p:nvSpPr>
        <p:spPr/>
        <p:txBody>
          <a:bodyPr/>
          <a:lstStyle/>
          <a:p>
            <a:pPr marL="0" indent="0">
              <a:buNone/>
            </a:pPr>
            <a:endParaRPr lang="en-US" dirty="0"/>
          </a:p>
        </p:txBody>
      </p:sp>
      <p:sp>
        <p:nvSpPr>
          <p:cNvPr id="4" name="Slide Number Placeholder 3"/>
          <p:cNvSpPr>
            <a:spLocks noGrp="1"/>
          </p:cNvSpPr>
          <p:nvPr>
            <p:ph type="sldNum" sz="quarter" idx="10"/>
          </p:nvPr>
        </p:nvSpPr>
        <p:spPr/>
        <p:txBody>
          <a:bodyPr/>
          <a:lstStyle/>
          <a:p>
            <a:fld id="{44F09341-5F7D-476B-8B00-41050282191D}" type="slidenum">
              <a:rPr lang="en-US" smtClean="0"/>
              <a:pPr/>
              <a:t>14</a:t>
            </a:fld>
            <a:endParaRPr lang="en-US"/>
          </a:p>
        </p:txBody>
      </p:sp>
    </p:spTree>
    <p:extLst>
      <p:ext uri="{BB962C8B-B14F-4D97-AF65-F5344CB8AC3E}">
        <p14:creationId xmlns:p14="http://schemas.microsoft.com/office/powerpoint/2010/main" val="35458307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44550" y="744538"/>
            <a:ext cx="4960938" cy="3722687"/>
          </a:xfrm>
        </p:spPr>
      </p:sp>
      <p:sp>
        <p:nvSpPr>
          <p:cNvPr id="3" name="Notes Placeholder 2"/>
          <p:cNvSpPr>
            <a:spLocks noGrp="1"/>
          </p:cNvSpPr>
          <p:nvPr>
            <p:ph type="body" idx="1"/>
          </p:nvPr>
        </p:nvSpPr>
        <p:spPr/>
        <p:txBody>
          <a:bodyPr/>
          <a:lstStyle/>
          <a:p>
            <a:pPr marL="0" indent="0">
              <a:buNone/>
            </a:pPr>
            <a:endParaRPr lang="en-US" dirty="0"/>
          </a:p>
        </p:txBody>
      </p:sp>
      <p:sp>
        <p:nvSpPr>
          <p:cNvPr id="4" name="Slide Number Placeholder 3"/>
          <p:cNvSpPr>
            <a:spLocks noGrp="1"/>
          </p:cNvSpPr>
          <p:nvPr>
            <p:ph type="sldNum" sz="quarter" idx="10"/>
          </p:nvPr>
        </p:nvSpPr>
        <p:spPr/>
        <p:txBody>
          <a:bodyPr/>
          <a:lstStyle/>
          <a:p>
            <a:fld id="{44F09341-5F7D-476B-8B00-41050282191D}" type="slidenum">
              <a:rPr lang="en-US" smtClean="0"/>
              <a:pPr/>
              <a:t>15</a:t>
            </a:fld>
            <a:endParaRPr lang="en-US"/>
          </a:p>
        </p:txBody>
      </p:sp>
    </p:spTree>
    <p:extLst>
      <p:ext uri="{BB962C8B-B14F-4D97-AF65-F5344CB8AC3E}">
        <p14:creationId xmlns:p14="http://schemas.microsoft.com/office/powerpoint/2010/main" val="324474912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44550" y="744538"/>
            <a:ext cx="4960938" cy="3722687"/>
          </a:xfrm>
        </p:spPr>
      </p:sp>
      <p:sp>
        <p:nvSpPr>
          <p:cNvPr id="3" name="Notes Placeholder 2"/>
          <p:cNvSpPr>
            <a:spLocks noGrp="1"/>
          </p:cNvSpPr>
          <p:nvPr>
            <p:ph type="body" idx="1"/>
          </p:nvPr>
        </p:nvSpPr>
        <p:spPr/>
        <p:txBody>
          <a:bodyPr/>
          <a:lstStyle/>
          <a:p>
            <a:pPr marL="0" indent="0">
              <a:buNone/>
            </a:pPr>
            <a:endParaRPr lang="en-US" dirty="0"/>
          </a:p>
        </p:txBody>
      </p:sp>
      <p:sp>
        <p:nvSpPr>
          <p:cNvPr id="4" name="Slide Number Placeholder 3"/>
          <p:cNvSpPr>
            <a:spLocks noGrp="1"/>
          </p:cNvSpPr>
          <p:nvPr>
            <p:ph type="sldNum" sz="quarter" idx="10"/>
          </p:nvPr>
        </p:nvSpPr>
        <p:spPr/>
        <p:txBody>
          <a:bodyPr/>
          <a:lstStyle/>
          <a:p>
            <a:fld id="{44F09341-5F7D-476B-8B00-41050282191D}" type="slidenum">
              <a:rPr lang="en-US" smtClean="0"/>
              <a:pPr/>
              <a:t>16</a:t>
            </a:fld>
            <a:endParaRPr lang="en-US"/>
          </a:p>
        </p:txBody>
      </p:sp>
    </p:spTree>
    <p:extLst>
      <p:ext uri="{BB962C8B-B14F-4D97-AF65-F5344CB8AC3E}">
        <p14:creationId xmlns:p14="http://schemas.microsoft.com/office/powerpoint/2010/main" val="143722785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44550" y="744538"/>
            <a:ext cx="4960938" cy="3722687"/>
          </a:xfrm>
        </p:spPr>
      </p:sp>
      <p:sp>
        <p:nvSpPr>
          <p:cNvPr id="3" name="Notes Placeholder 2"/>
          <p:cNvSpPr>
            <a:spLocks noGrp="1"/>
          </p:cNvSpPr>
          <p:nvPr>
            <p:ph type="body" idx="1"/>
          </p:nvPr>
        </p:nvSpPr>
        <p:spPr/>
        <p:txBody>
          <a:bodyPr/>
          <a:lstStyle/>
          <a:p>
            <a:pPr marL="0" indent="0">
              <a:buNone/>
            </a:pPr>
            <a:endParaRPr lang="en-US" dirty="0"/>
          </a:p>
        </p:txBody>
      </p:sp>
      <p:sp>
        <p:nvSpPr>
          <p:cNvPr id="4" name="Slide Number Placeholder 3"/>
          <p:cNvSpPr>
            <a:spLocks noGrp="1"/>
          </p:cNvSpPr>
          <p:nvPr>
            <p:ph type="sldNum" sz="quarter" idx="10"/>
          </p:nvPr>
        </p:nvSpPr>
        <p:spPr/>
        <p:txBody>
          <a:bodyPr/>
          <a:lstStyle/>
          <a:p>
            <a:fld id="{44F09341-5F7D-476B-8B00-41050282191D}" type="slidenum">
              <a:rPr lang="en-US" smtClean="0"/>
              <a:pPr/>
              <a:t>17</a:t>
            </a:fld>
            <a:endParaRPr lang="en-US"/>
          </a:p>
        </p:txBody>
      </p:sp>
    </p:spTree>
    <p:extLst>
      <p:ext uri="{BB962C8B-B14F-4D97-AF65-F5344CB8AC3E}">
        <p14:creationId xmlns:p14="http://schemas.microsoft.com/office/powerpoint/2010/main" val="386018077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362" name="Rectangle 7"/>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sz="1400">
                <a:solidFill>
                  <a:srgbClr val="E6BBFA"/>
                </a:solidFill>
                <a:latin typeface="Times" panose="02020603050405020304" pitchFamily="18" charset="0"/>
              </a:defRPr>
            </a:lvl1pPr>
            <a:lvl2pPr marL="742950" indent="-285750">
              <a:defRPr sz="1400">
                <a:solidFill>
                  <a:srgbClr val="E6BBFA"/>
                </a:solidFill>
                <a:latin typeface="Times" panose="02020603050405020304" pitchFamily="18" charset="0"/>
              </a:defRPr>
            </a:lvl2pPr>
            <a:lvl3pPr marL="1143000" indent="-228600">
              <a:defRPr sz="1400">
                <a:solidFill>
                  <a:srgbClr val="E6BBFA"/>
                </a:solidFill>
                <a:latin typeface="Times" panose="02020603050405020304" pitchFamily="18" charset="0"/>
              </a:defRPr>
            </a:lvl3pPr>
            <a:lvl4pPr marL="1600200" indent="-228600">
              <a:defRPr sz="1400">
                <a:solidFill>
                  <a:srgbClr val="E6BBFA"/>
                </a:solidFill>
                <a:latin typeface="Times" panose="02020603050405020304" pitchFamily="18" charset="0"/>
              </a:defRPr>
            </a:lvl4pPr>
            <a:lvl5pPr marL="2057400" indent="-228600">
              <a:defRPr sz="1400">
                <a:solidFill>
                  <a:srgbClr val="E6BBFA"/>
                </a:solidFill>
                <a:latin typeface="Times" panose="02020603050405020304" pitchFamily="18" charset="0"/>
              </a:defRPr>
            </a:lvl5pPr>
            <a:lvl6pPr marL="2514600" indent="-228600" eaLnBrk="0" fontAlgn="base" hangingPunct="0">
              <a:spcBef>
                <a:spcPct val="0"/>
              </a:spcBef>
              <a:spcAft>
                <a:spcPct val="0"/>
              </a:spcAft>
              <a:defRPr sz="1400">
                <a:solidFill>
                  <a:srgbClr val="E6BBFA"/>
                </a:solidFill>
                <a:latin typeface="Times" panose="02020603050405020304" pitchFamily="18" charset="0"/>
              </a:defRPr>
            </a:lvl6pPr>
            <a:lvl7pPr marL="2971800" indent="-228600" eaLnBrk="0" fontAlgn="base" hangingPunct="0">
              <a:spcBef>
                <a:spcPct val="0"/>
              </a:spcBef>
              <a:spcAft>
                <a:spcPct val="0"/>
              </a:spcAft>
              <a:defRPr sz="1400">
                <a:solidFill>
                  <a:srgbClr val="E6BBFA"/>
                </a:solidFill>
                <a:latin typeface="Times" panose="02020603050405020304" pitchFamily="18" charset="0"/>
              </a:defRPr>
            </a:lvl7pPr>
            <a:lvl8pPr marL="3429000" indent="-228600" eaLnBrk="0" fontAlgn="base" hangingPunct="0">
              <a:spcBef>
                <a:spcPct val="0"/>
              </a:spcBef>
              <a:spcAft>
                <a:spcPct val="0"/>
              </a:spcAft>
              <a:defRPr sz="1400">
                <a:solidFill>
                  <a:srgbClr val="E6BBFA"/>
                </a:solidFill>
                <a:latin typeface="Times" panose="02020603050405020304" pitchFamily="18" charset="0"/>
              </a:defRPr>
            </a:lvl8pPr>
            <a:lvl9pPr marL="3886200" indent="-228600" eaLnBrk="0" fontAlgn="base" hangingPunct="0">
              <a:spcBef>
                <a:spcPct val="0"/>
              </a:spcBef>
              <a:spcAft>
                <a:spcPct val="0"/>
              </a:spcAft>
              <a:defRPr sz="1400">
                <a:solidFill>
                  <a:srgbClr val="E6BBFA"/>
                </a:solidFill>
                <a:latin typeface="Times" panose="02020603050405020304" pitchFamily="18" charset="0"/>
              </a:defRPr>
            </a:lvl9pPr>
          </a:lstStyle>
          <a:p>
            <a:fld id="{3D9BF84C-D05F-42B2-8FEB-EC09E5D88410}" type="slidenum">
              <a:rPr lang="en-GB" altLang="en-US" sz="1200" smtClean="0">
                <a:solidFill>
                  <a:schemeClr val="tx1"/>
                </a:solidFill>
                <a:latin typeface="Times New Roman" panose="02020603050405020304" pitchFamily="18" charset="0"/>
              </a:rPr>
              <a:pPr/>
              <a:t>18</a:t>
            </a:fld>
            <a:endParaRPr lang="en-GB" altLang="en-US" sz="1200">
              <a:solidFill>
                <a:schemeClr val="tx1"/>
              </a:solidFill>
              <a:latin typeface="Times New Roman" panose="02020603050405020304" pitchFamily="18" charset="0"/>
            </a:endParaRPr>
          </a:p>
        </p:txBody>
      </p:sp>
      <p:sp>
        <p:nvSpPr>
          <p:cNvPr id="271363" name="Rectangle 2"/>
          <p:cNvSpPr>
            <a:spLocks noGrp="1" noRot="1" noChangeAspect="1" noChangeArrowheads="1" noTextEdit="1"/>
          </p:cNvSpPr>
          <p:nvPr>
            <p:ph type="sldImg"/>
          </p:nvPr>
        </p:nvSpPr>
        <p:spPr>
          <a:ln/>
        </p:spPr>
      </p:sp>
      <p:sp>
        <p:nvSpPr>
          <p:cNvPr id="271364"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sq">
                <a:solidFill>
                  <a:srgbClr val="000000"/>
                </a:solidFill>
                <a:miter lim="800000"/>
                <a:headEnd type="none" w="sm" len="sm"/>
                <a:tailEnd type="none" w="sm" len="sm"/>
              </a14:hiddenLine>
            </a:ext>
          </a:extLst>
        </p:spPr>
        <p:txBody>
          <a:bodyPr/>
          <a:lstStyle/>
          <a:p>
            <a:endParaRPr lang="en-US" altLang="en-US" dirty="0"/>
          </a:p>
        </p:txBody>
      </p:sp>
    </p:spTree>
    <p:extLst>
      <p:ext uri="{BB962C8B-B14F-4D97-AF65-F5344CB8AC3E}">
        <p14:creationId xmlns:p14="http://schemas.microsoft.com/office/powerpoint/2010/main" val="77613756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362" name="Rectangle 7"/>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sz="1400">
                <a:solidFill>
                  <a:srgbClr val="E6BBFA"/>
                </a:solidFill>
                <a:latin typeface="Times" panose="02020603050405020304" pitchFamily="18" charset="0"/>
              </a:defRPr>
            </a:lvl1pPr>
            <a:lvl2pPr marL="742950" indent="-285750">
              <a:defRPr sz="1400">
                <a:solidFill>
                  <a:srgbClr val="E6BBFA"/>
                </a:solidFill>
                <a:latin typeface="Times" panose="02020603050405020304" pitchFamily="18" charset="0"/>
              </a:defRPr>
            </a:lvl2pPr>
            <a:lvl3pPr marL="1143000" indent="-228600">
              <a:defRPr sz="1400">
                <a:solidFill>
                  <a:srgbClr val="E6BBFA"/>
                </a:solidFill>
                <a:latin typeface="Times" panose="02020603050405020304" pitchFamily="18" charset="0"/>
              </a:defRPr>
            </a:lvl3pPr>
            <a:lvl4pPr marL="1600200" indent="-228600">
              <a:defRPr sz="1400">
                <a:solidFill>
                  <a:srgbClr val="E6BBFA"/>
                </a:solidFill>
                <a:latin typeface="Times" panose="02020603050405020304" pitchFamily="18" charset="0"/>
              </a:defRPr>
            </a:lvl4pPr>
            <a:lvl5pPr marL="2057400" indent="-228600">
              <a:defRPr sz="1400">
                <a:solidFill>
                  <a:srgbClr val="E6BBFA"/>
                </a:solidFill>
                <a:latin typeface="Times" panose="02020603050405020304" pitchFamily="18" charset="0"/>
              </a:defRPr>
            </a:lvl5pPr>
            <a:lvl6pPr marL="2514600" indent="-228600" eaLnBrk="0" fontAlgn="base" hangingPunct="0">
              <a:spcBef>
                <a:spcPct val="0"/>
              </a:spcBef>
              <a:spcAft>
                <a:spcPct val="0"/>
              </a:spcAft>
              <a:defRPr sz="1400">
                <a:solidFill>
                  <a:srgbClr val="E6BBFA"/>
                </a:solidFill>
                <a:latin typeface="Times" panose="02020603050405020304" pitchFamily="18" charset="0"/>
              </a:defRPr>
            </a:lvl6pPr>
            <a:lvl7pPr marL="2971800" indent="-228600" eaLnBrk="0" fontAlgn="base" hangingPunct="0">
              <a:spcBef>
                <a:spcPct val="0"/>
              </a:spcBef>
              <a:spcAft>
                <a:spcPct val="0"/>
              </a:spcAft>
              <a:defRPr sz="1400">
                <a:solidFill>
                  <a:srgbClr val="E6BBFA"/>
                </a:solidFill>
                <a:latin typeface="Times" panose="02020603050405020304" pitchFamily="18" charset="0"/>
              </a:defRPr>
            </a:lvl7pPr>
            <a:lvl8pPr marL="3429000" indent="-228600" eaLnBrk="0" fontAlgn="base" hangingPunct="0">
              <a:spcBef>
                <a:spcPct val="0"/>
              </a:spcBef>
              <a:spcAft>
                <a:spcPct val="0"/>
              </a:spcAft>
              <a:defRPr sz="1400">
                <a:solidFill>
                  <a:srgbClr val="E6BBFA"/>
                </a:solidFill>
                <a:latin typeface="Times" panose="02020603050405020304" pitchFamily="18" charset="0"/>
              </a:defRPr>
            </a:lvl8pPr>
            <a:lvl9pPr marL="3886200" indent="-228600" eaLnBrk="0" fontAlgn="base" hangingPunct="0">
              <a:spcBef>
                <a:spcPct val="0"/>
              </a:spcBef>
              <a:spcAft>
                <a:spcPct val="0"/>
              </a:spcAft>
              <a:defRPr sz="1400">
                <a:solidFill>
                  <a:srgbClr val="E6BBFA"/>
                </a:solidFill>
                <a:latin typeface="Times" panose="02020603050405020304" pitchFamily="18" charset="0"/>
              </a:defRPr>
            </a:lvl9pPr>
          </a:lstStyle>
          <a:p>
            <a:fld id="{3D9BF84C-D05F-42B2-8FEB-EC09E5D88410}" type="slidenum">
              <a:rPr lang="en-GB" altLang="en-US" sz="1200" smtClean="0">
                <a:solidFill>
                  <a:schemeClr val="tx1"/>
                </a:solidFill>
                <a:latin typeface="Times New Roman" panose="02020603050405020304" pitchFamily="18" charset="0"/>
              </a:rPr>
              <a:pPr/>
              <a:t>19</a:t>
            </a:fld>
            <a:endParaRPr lang="en-GB" altLang="en-US" sz="1200">
              <a:solidFill>
                <a:schemeClr val="tx1"/>
              </a:solidFill>
              <a:latin typeface="Times New Roman" panose="02020603050405020304" pitchFamily="18" charset="0"/>
            </a:endParaRPr>
          </a:p>
        </p:txBody>
      </p:sp>
      <p:sp>
        <p:nvSpPr>
          <p:cNvPr id="271363" name="Rectangle 2"/>
          <p:cNvSpPr>
            <a:spLocks noGrp="1" noRot="1" noChangeAspect="1" noChangeArrowheads="1" noTextEdit="1"/>
          </p:cNvSpPr>
          <p:nvPr>
            <p:ph type="sldImg"/>
          </p:nvPr>
        </p:nvSpPr>
        <p:spPr>
          <a:ln/>
        </p:spPr>
      </p:sp>
      <p:sp>
        <p:nvSpPr>
          <p:cNvPr id="271364"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sq">
                <a:solidFill>
                  <a:srgbClr val="000000"/>
                </a:solidFill>
                <a:miter lim="800000"/>
                <a:headEnd type="none" w="sm" len="sm"/>
                <a:tailEnd type="none" w="sm" len="sm"/>
              </a14:hiddenLine>
            </a:ext>
          </a:extLst>
        </p:spPr>
        <p:txBody>
          <a:bodyPr/>
          <a:lstStyle/>
          <a:p>
            <a:endParaRPr lang="en-US" altLang="en-US" dirty="0"/>
          </a:p>
        </p:txBody>
      </p:sp>
    </p:spTree>
    <p:extLst>
      <p:ext uri="{BB962C8B-B14F-4D97-AF65-F5344CB8AC3E}">
        <p14:creationId xmlns:p14="http://schemas.microsoft.com/office/powerpoint/2010/main" val="7940592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706438"/>
            <a:ext cx="4646613" cy="3484562"/>
          </a:xfrm>
        </p:spPr>
      </p:sp>
      <p:sp>
        <p:nvSpPr>
          <p:cNvPr id="3" name="Notes Placeholder 2"/>
          <p:cNvSpPr>
            <a:spLocks noGrp="1"/>
          </p:cNvSpPr>
          <p:nvPr>
            <p:ph type="body" idx="1"/>
          </p:nvPr>
        </p:nvSpPr>
        <p:spPr/>
        <p:txBody>
          <a:bodyPr/>
          <a:lstStyle/>
          <a:p>
            <a:pPr marL="487680" lvl="1" algn="just">
              <a:spcBef>
                <a:spcPct val="20000"/>
              </a:spcBef>
              <a:spcAft>
                <a:spcPts val="600"/>
              </a:spcAft>
            </a:pPr>
            <a:endParaRPr lang="en-US" b="1" dirty="0">
              <a:cs typeface="Times New Roman"/>
            </a:endParaRPr>
          </a:p>
        </p:txBody>
      </p:sp>
      <p:sp>
        <p:nvSpPr>
          <p:cNvPr id="4" name="Header Placeholder 3"/>
          <p:cNvSpPr>
            <a:spLocks noGrp="1"/>
          </p:cNvSpPr>
          <p:nvPr>
            <p:ph type="hdr"/>
          </p:nvPr>
        </p:nvSpPr>
        <p:spPr/>
        <p:txBody>
          <a:bodyPr/>
          <a:lstStyle/>
          <a:p>
            <a:pPr marL="0" marR="0" lvl="0" indent="0" algn="l" defTabSz="449263" rtl="0" eaLnBrk="1" fontAlgn="base" latinLnBrk="0" hangingPunct="0">
              <a:lnSpc>
                <a:spcPct val="95000"/>
              </a:lnSpc>
              <a:spcBef>
                <a:spcPct val="0"/>
              </a:spcBef>
              <a:spcAft>
                <a:spcPct val="0"/>
              </a:spcAft>
              <a:buClr>
                <a:srgbClr val="000000"/>
              </a:buClr>
              <a:buSzPct val="100000"/>
              <a:buFont typeface="Times New Roman" pitchFamily="18" charset="0"/>
              <a:buNone/>
              <a:tabLst>
                <a:tab pos="646720" algn="l"/>
                <a:tab pos="1293440" algn="l"/>
                <a:tab pos="1940159" algn="l"/>
                <a:tab pos="2586879" algn="l"/>
              </a:tabLst>
              <a:defRPr/>
            </a:pPr>
            <a:endParaRPr kumimoji="0" lang="ru-RU" sz="1200" b="1" i="0" u="none" strike="noStrike" kern="1200" cap="none" spc="0" normalizeH="0" baseline="0" noProof="0">
              <a:ln>
                <a:noFill/>
              </a:ln>
              <a:solidFill>
                <a:srgbClr val="000000"/>
              </a:solidFill>
              <a:effectLst/>
              <a:uLnTx/>
              <a:uFillTx/>
              <a:latin typeface="Times New Roman" pitchFamily="18" charset="0"/>
              <a:ea typeface="+mn-ea"/>
              <a:cs typeface="Lucida Sans Unicode" charset="0"/>
            </a:endParaRPr>
          </a:p>
        </p:txBody>
      </p:sp>
      <p:sp>
        <p:nvSpPr>
          <p:cNvPr id="5" name="Footer Placeholder 4"/>
          <p:cNvSpPr>
            <a:spLocks noGrp="1"/>
          </p:cNvSpPr>
          <p:nvPr>
            <p:ph type="ftr"/>
          </p:nvPr>
        </p:nvSpPr>
        <p:spPr/>
        <p:txBody>
          <a:bodyPr/>
          <a:lstStyle/>
          <a:p>
            <a:pPr marL="0" marR="0" lvl="0" indent="0" algn="l" defTabSz="449263" rtl="0" eaLnBrk="1" fontAlgn="base" latinLnBrk="0" hangingPunct="0">
              <a:lnSpc>
                <a:spcPct val="95000"/>
              </a:lnSpc>
              <a:spcBef>
                <a:spcPct val="0"/>
              </a:spcBef>
              <a:spcAft>
                <a:spcPct val="0"/>
              </a:spcAft>
              <a:buClr>
                <a:srgbClr val="000000"/>
              </a:buClr>
              <a:buSzPct val="100000"/>
              <a:buFont typeface="Times New Roman" pitchFamily="18" charset="0"/>
              <a:buNone/>
              <a:tabLst>
                <a:tab pos="646720" algn="l"/>
                <a:tab pos="1293440" algn="l"/>
                <a:tab pos="1940159" algn="l"/>
                <a:tab pos="2586879" algn="l"/>
              </a:tabLst>
              <a:defRPr/>
            </a:pPr>
            <a:endParaRPr kumimoji="0" lang="ru-RU" sz="1200" b="1" i="0" u="none" strike="noStrike" kern="1200" cap="none" spc="0" normalizeH="0" baseline="0" noProof="0">
              <a:ln>
                <a:noFill/>
              </a:ln>
              <a:solidFill>
                <a:srgbClr val="000000"/>
              </a:solidFill>
              <a:effectLst/>
              <a:uLnTx/>
              <a:uFillTx/>
              <a:latin typeface="Times New Roman" pitchFamily="18" charset="0"/>
              <a:ea typeface="+mn-ea"/>
              <a:cs typeface="Lucida Sans Unicode" charset="0"/>
            </a:endParaRPr>
          </a:p>
        </p:txBody>
      </p:sp>
      <p:sp>
        <p:nvSpPr>
          <p:cNvPr id="6" name="Slide Number Placeholder 5"/>
          <p:cNvSpPr>
            <a:spLocks noGrp="1"/>
          </p:cNvSpPr>
          <p:nvPr>
            <p:ph type="sldNum"/>
          </p:nvPr>
        </p:nvSpPr>
        <p:spPr/>
        <p:txBody>
          <a:bodyPr/>
          <a:lstStyle/>
          <a:p>
            <a:pPr marL="0" marR="0" lvl="0" indent="0" algn="r" defTabSz="449263" rtl="0" eaLnBrk="1" fontAlgn="base" latinLnBrk="0" hangingPunct="0">
              <a:lnSpc>
                <a:spcPct val="95000"/>
              </a:lnSpc>
              <a:spcBef>
                <a:spcPct val="0"/>
              </a:spcBef>
              <a:spcAft>
                <a:spcPct val="0"/>
              </a:spcAft>
              <a:buClr>
                <a:srgbClr val="000000"/>
              </a:buClr>
              <a:buSzPct val="100000"/>
              <a:buFont typeface="Times New Roman" pitchFamily="18" charset="0"/>
              <a:buNone/>
              <a:tabLst>
                <a:tab pos="646720" algn="l"/>
                <a:tab pos="1293440" algn="l"/>
                <a:tab pos="1940159" algn="l"/>
                <a:tab pos="2586879" algn="l"/>
              </a:tabLst>
              <a:defRPr/>
            </a:pPr>
            <a:fld id="{D3E9CFB9-F6A3-4C83-B073-D328CD2C617A}" type="slidenum">
              <a:rPr kumimoji="0" lang="ru-RU" sz="1200" b="1" i="0" u="none" strike="noStrike" kern="1200" cap="none" spc="0" normalizeH="0" baseline="0" noProof="0" smtClean="0">
                <a:ln>
                  <a:noFill/>
                </a:ln>
                <a:solidFill>
                  <a:srgbClr val="000000"/>
                </a:solidFill>
                <a:effectLst/>
                <a:uLnTx/>
                <a:uFillTx/>
                <a:latin typeface="Times New Roman" pitchFamily="18" charset="0"/>
                <a:ea typeface="+mn-ea"/>
                <a:cs typeface="Lucida Sans Unicode" charset="0"/>
              </a:rPr>
              <a:pPr marL="0" marR="0" lvl="0" indent="0" algn="r" defTabSz="449263" rtl="0" eaLnBrk="1" fontAlgn="base" latinLnBrk="0" hangingPunct="0">
                <a:lnSpc>
                  <a:spcPct val="95000"/>
                </a:lnSpc>
                <a:spcBef>
                  <a:spcPct val="0"/>
                </a:spcBef>
                <a:spcAft>
                  <a:spcPct val="0"/>
                </a:spcAft>
                <a:buClr>
                  <a:srgbClr val="000000"/>
                </a:buClr>
                <a:buSzPct val="100000"/>
                <a:buFont typeface="Times New Roman" pitchFamily="18" charset="0"/>
                <a:buNone/>
                <a:tabLst>
                  <a:tab pos="646720" algn="l"/>
                  <a:tab pos="1293440" algn="l"/>
                  <a:tab pos="1940159" algn="l"/>
                  <a:tab pos="2586879" algn="l"/>
                </a:tabLst>
                <a:defRPr/>
              </a:pPr>
              <a:t>2</a:t>
            </a:fld>
            <a:endParaRPr kumimoji="0" lang="ru-RU" sz="1200" b="1" i="0" u="none" strike="noStrike" kern="1200" cap="none" spc="0" normalizeH="0" baseline="0" noProof="0">
              <a:ln>
                <a:noFill/>
              </a:ln>
              <a:solidFill>
                <a:srgbClr val="000000"/>
              </a:solidFill>
              <a:effectLst/>
              <a:uLnTx/>
              <a:uFillTx/>
              <a:latin typeface="Times New Roman" pitchFamily="18" charset="0"/>
              <a:ea typeface="+mn-ea"/>
              <a:cs typeface="Lucida Sans Unicode" charset="0"/>
            </a:endParaRPr>
          </a:p>
        </p:txBody>
      </p:sp>
    </p:spTree>
    <p:extLst>
      <p:ext uri="{BB962C8B-B14F-4D97-AF65-F5344CB8AC3E}">
        <p14:creationId xmlns:p14="http://schemas.microsoft.com/office/powerpoint/2010/main" val="11388789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362" name="Rectangle 7"/>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sz="1400">
                <a:solidFill>
                  <a:srgbClr val="E6BBFA"/>
                </a:solidFill>
                <a:latin typeface="Times" panose="02020603050405020304" pitchFamily="18" charset="0"/>
              </a:defRPr>
            </a:lvl1pPr>
            <a:lvl2pPr marL="742950" indent="-285750">
              <a:defRPr sz="1400">
                <a:solidFill>
                  <a:srgbClr val="E6BBFA"/>
                </a:solidFill>
                <a:latin typeface="Times" panose="02020603050405020304" pitchFamily="18" charset="0"/>
              </a:defRPr>
            </a:lvl2pPr>
            <a:lvl3pPr marL="1143000" indent="-228600">
              <a:defRPr sz="1400">
                <a:solidFill>
                  <a:srgbClr val="E6BBFA"/>
                </a:solidFill>
                <a:latin typeface="Times" panose="02020603050405020304" pitchFamily="18" charset="0"/>
              </a:defRPr>
            </a:lvl3pPr>
            <a:lvl4pPr marL="1600200" indent="-228600">
              <a:defRPr sz="1400">
                <a:solidFill>
                  <a:srgbClr val="E6BBFA"/>
                </a:solidFill>
                <a:latin typeface="Times" panose="02020603050405020304" pitchFamily="18" charset="0"/>
              </a:defRPr>
            </a:lvl4pPr>
            <a:lvl5pPr marL="2057400" indent="-228600">
              <a:defRPr sz="1400">
                <a:solidFill>
                  <a:srgbClr val="E6BBFA"/>
                </a:solidFill>
                <a:latin typeface="Times" panose="02020603050405020304" pitchFamily="18" charset="0"/>
              </a:defRPr>
            </a:lvl5pPr>
            <a:lvl6pPr marL="2514600" indent="-228600" eaLnBrk="0" fontAlgn="base" hangingPunct="0">
              <a:spcBef>
                <a:spcPct val="0"/>
              </a:spcBef>
              <a:spcAft>
                <a:spcPct val="0"/>
              </a:spcAft>
              <a:defRPr sz="1400">
                <a:solidFill>
                  <a:srgbClr val="E6BBFA"/>
                </a:solidFill>
                <a:latin typeface="Times" panose="02020603050405020304" pitchFamily="18" charset="0"/>
              </a:defRPr>
            </a:lvl6pPr>
            <a:lvl7pPr marL="2971800" indent="-228600" eaLnBrk="0" fontAlgn="base" hangingPunct="0">
              <a:spcBef>
                <a:spcPct val="0"/>
              </a:spcBef>
              <a:spcAft>
                <a:spcPct val="0"/>
              </a:spcAft>
              <a:defRPr sz="1400">
                <a:solidFill>
                  <a:srgbClr val="E6BBFA"/>
                </a:solidFill>
                <a:latin typeface="Times" panose="02020603050405020304" pitchFamily="18" charset="0"/>
              </a:defRPr>
            </a:lvl7pPr>
            <a:lvl8pPr marL="3429000" indent="-228600" eaLnBrk="0" fontAlgn="base" hangingPunct="0">
              <a:spcBef>
                <a:spcPct val="0"/>
              </a:spcBef>
              <a:spcAft>
                <a:spcPct val="0"/>
              </a:spcAft>
              <a:defRPr sz="1400">
                <a:solidFill>
                  <a:srgbClr val="E6BBFA"/>
                </a:solidFill>
                <a:latin typeface="Times" panose="02020603050405020304" pitchFamily="18" charset="0"/>
              </a:defRPr>
            </a:lvl8pPr>
            <a:lvl9pPr marL="3886200" indent="-228600" eaLnBrk="0" fontAlgn="base" hangingPunct="0">
              <a:spcBef>
                <a:spcPct val="0"/>
              </a:spcBef>
              <a:spcAft>
                <a:spcPct val="0"/>
              </a:spcAft>
              <a:defRPr sz="1400">
                <a:solidFill>
                  <a:srgbClr val="E6BBFA"/>
                </a:solidFill>
                <a:latin typeface="Times" panose="02020603050405020304" pitchFamily="18" charset="0"/>
              </a:defRPr>
            </a:lvl9pPr>
          </a:lstStyle>
          <a:p>
            <a:fld id="{3D9BF84C-D05F-42B2-8FEB-EC09E5D88410}" type="slidenum">
              <a:rPr lang="en-GB" altLang="en-US" sz="1200" smtClean="0">
                <a:solidFill>
                  <a:schemeClr val="tx1"/>
                </a:solidFill>
                <a:latin typeface="Times New Roman" panose="02020603050405020304" pitchFamily="18" charset="0"/>
              </a:rPr>
              <a:pPr/>
              <a:t>20</a:t>
            </a:fld>
            <a:endParaRPr lang="en-GB" altLang="en-US" sz="1200">
              <a:solidFill>
                <a:schemeClr val="tx1"/>
              </a:solidFill>
              <a:latin typeface="Times New Roman" panose="02020603050405020304" pitchFamily="18" charset="0"/>
            </a:endParaRPr>
          </a:p>
        </p:txBody>
      </p:sp>
      <p:sp>
        <p:nvSpPr>
          <p:cNvPr id="271363" name="Rectangle 2"/>
          <p:cNvSpPr>
            <a:spLocks noGrp="1" noRot="1" noChangeAspect="1" noChangeArrowheads="1" noTextEdit="1"/>
          </p:cNvSpPr>
          <p:nvPr>
            <p:ph type="sldImg"/>
          </p:nvPr>
        </p:nvSpPr>
        <p:spPr>
          <a:ln/>
        </p:spPr>
      </p:sp>
      <p:sp>
        <p:nvSpPr>
          <p:cNvPr id="271364"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sq">
                <a:solidFill>
                  <a:srgbClr val="000000"/>
                </a:solidFill>
                <a:miter lim="800000"/>
                <a:headEnd type="none" w="sm" len="sm"/>
                <a:tailEnd type="none" w="sm" len="sm"/>
              </a14:hiddenLine>
            </a:ext>
          </a:extLst>
        </p:spPr>
        <p:txBody>
          <a:bodyPr/>
          <a:lstStyle/>
          <a:p>
            <a:endParaRPr lang="en-US" altLang="en-US" dirty="0"/>
          </a:p>
        </p:txBody>
      </p:sp>
    </p:spTree>
    <p:extLst>
      <p:ext uri="{BB962C8B-B14F-4D97-AF65-F5344CB8AC3E}">
        <p14:creationId xmlns:p14="http://schemas.microsoft.com/office/powerpoint/2010/main" val="407355577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362" name="Rectangle 7"/>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sz="1400">
                <a:solidFill>
                  <a:srgbClr val="E6BBFA"/>
                </a:solidFill>
                <a:latin typeface="Times" panose="02020603050405020304" pitchFamily="18" charset="0"/>
              </a:defRPr>
            </a:lvl1pPr>
            <a:lvl2pPr marL="742950" indent="-285750">
              <a:defRPr sz="1400">
                <a:solidFill>
                  <a:srgbClr val="E6BBFA"/>
                </a:solidFill>
                <a:latin typeface="Times" panose="02020603050405020304" pitchFamily="18" charset="0"/>
              </a:defRPr>
            </a:lvl2pPr>
            <a:lvl3pPr marL="1143000" indent="-228600">
              <a:defRPr sz="1400">
                <a:solidFill>
                  <a:srgbClr val="E6BBFA"/>
                </a:solidFill>
                <a:latin typeface="Times" panose="02020603050405020304" pitchFamily="18" charset="0"/>
              </a:defRPr>
            </a:lvl3pPr>
            <a:lvl4pPr marL="1600200" indent="-228600">
              <a:defRPr sz="1400">
                <a:solidFill>
                  <a:srgbClr val="E6BBFA"/>
                </a:solidFill>
                <a:latin typeface="Times" panose="02020603050405020304" pitchFamily="18" charset="0"/>
              </a:defRPr>
            </a:lvl4pPr>
            <a:lvl5pPr marL="2057400" indent="-228600">
              <a:defRPr sz="1400">
                <a:solidFill>
                  <a:srgbClr val="E6BBFA"/>
                </a:solidFill>
                <a:latin typeface="Times" panose="02020603050405020304" pitchFamily="18" charset="0"/>
              </a:defRPr>
            </a:lvl5pPr>
            <a:lvl6pPr marL="2514600" indent="-228600" eaLnBrk="0" fontAlgn="base" hangingPunct="0">
              <a:spcBef>
                <a:spcPct val="0"/>
              </a:spcBef>
              <a:spcAft>
                <a:spcPct val="0"/>
              </a:spcAft>
              <a:defRPr sz="1400">
                <a:solidFill>
                  <a:srgbClr val="E6BBFA"/>
                </a:solidFill>
                <a:latin typeface="Times" panose="02020603050405020304" pitchFamily="18" charset="0"/>
              </a:defRPr>
            </a:lvl6pPr>
            <a:lvl7pPr marL="2971800" indent="-228600" eaLnBrk="0" fontAlgn="base" hangingPunct="0">
              <a:spcBef>
                <a:spcPct val="0"/>
              </a:spcBef>
              <a:spcAft>
                <a:spcPct val="0"/>
              </a:spcAft>
              <a:defRPr sz="1400">
                <a:solidFill>
                  <a:srgbClr val="E6BBFA"/>
                </a:solidFill>
                <a:latin typeface="Times" panose="02020603050405020304" pitchFamily="18" charset="0"/>
              </a:defRPr>
            </a:lvl7pPr>
            <a:lvl8pPr marL="3429000" indent="-228600" eaLnBrk="0" fontAlgn="base" hangingPunct="0">
              <a:spcBef>
                <a:spcPct val="0"/>
              </a:spcBef>
              <a:spcAft>
                <a:spcPct val="0"/>
              </a:spcAft>
              <a:defRPr sz="1400">
                <a:solidFill>
                  <a:srgbClr val="E6BBFA"/>
                </a:solidFill>
                <a:latin typeface="Times" panose="02020603050405020304" pitchFamily="18" charset="0"/>
              </a:defRPr>
            </a:lvl8pPr>
            <a:lvl9pPr marL="3886200" indent="-228600" eaLnBrk="0" fontAlgn="base" hangingPunct="0">
              <a:spcBef>
                <a:spcPct val="0"/>
              </a:spcBef>
              <a:spcAft>
                <a:spcPct val="0"/>
              </a:spcAft>
              <a:defRPr sz="1400">
                <a:solidFill>
                  <a:srgbClr val="E6BBFA"/>
                </a:solidFill>
                <a:latin typeface="Times" panose="02020603050405020304" pitchFamily="18" charset="0"/>
              </a:defRPr>
            </a:lvl9pPr>
          </a:lstStyle>
          <a:p>
            <a:fld id="{3D9BF84C-D05F-42B2-8FEB-EC09E5D88410}" type="slidenum">
              <a:rPr lang="en-GB" altLang="en-US" sz="1200" smtClean="0">
                <a:solidFill>
                  <a:schemeClr val="tx1"/>
                </a:solidFill>
                <a:latin typeface="Times New Roman" panose="02020603050405020304" pitchFamily="18" charset="0"/>
              </a:rPr>
              <a:pPr/>
              <a:t>21</a:t>
            </a:fld>
            <a:endParaRPr lang="en-GB" altLang="en-US" sz="1200">
              <a:solidFill>
                <a:schemeClr val="tx1"/>
              </a:solidFill>
              <a:latin typeface="Times New Roman" panose="02020603050405020304" pitchFamily="18" charset="0"/>
            </a:endParaRPr>
          </a:p>
        </p:txBody>
      </p:sp>
      <p:sp>
        <p:nvSpPr>
          <p:cNvPr id="271363" name="Rectangle 2"/>
          <p:cNvSpPr>
            <a:spLocks noGrp="1" noRot="1" noChangeAspect="1" noChangeArrowheads="1" noTextEdit="1"/>
          </p:cNvSpPr>
          <p:nvPr>
            <p:ph type="sldImg"/>
          </p:nvPr>
        </p:nvSpPr>
        <p:spPr>
          <a:ln/>
        </p:spPr>
      </p:sp>
      <p:sp>
        <p:nvSpPr>
          <p:cNvPr id="271364"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sq">
                <a:solidFill>
                  <a:srgbClr val="000000"/>
                </a:solidFill>
                <a:miter lim="800000"/>
                <a:headEnd type="none" w="sm" len="sm"/>
                <a:tailEnd type="none" w="sm" len="sm"/>
              </a14:hiddenLine>
            </a:ext>
          </a:extLst>
        </p:spPr>
        <p:txBody>
          <a:bodyPr/>
          <a:lstStyle/>
          <a:p>
            <a:endParaRPr lang="en-US" altLang="en-US" dirty="0"/>
          </a:p>
        </p:txBody>
      </p:sp>
    </p:spTree>
    <p:extLst>
      <p:ext uri="{BB962C8B-B14F-4D97-AF65-F5344CB8AC3E}">
        <p14:creationId xmlns:p14="http://schemas.microsoft.com/office/powerpoint/2010/main" val="223984449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362" name="Rectangle 7"/>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defRPr sz="1400">
                <a:solidFill>
                  <a:srgbClr val="E6BBFA"/>
                </a:solidFill>
                <a:latin typeface="Times" panose="02020603050405020304" pitchFamily="18" charset="0"/>
              </a:defRPr>
            </a:lvl1pPr>
            <a:lvl2pPr marL="742950" indent="-285750">
              <a:defRPr sz="1400">
                <a:solidFill>
                  <a:srgbClr val="E6BBFA"/>
                </a:solidFill>
                <a:latin typeface="Times" panose="02020603050405020304" pitchFamily="18" charset="0"/>
              </a:defRPr>
            </a:lvl2pPr>
            <a:lvl3pPr marL="1143000" indent="-228600">
              <a:defRPr sz="1400">
                <a:solidFill>
                  <a:srgbClr val="E6BBFA"/>
                </a:solidFill>
                <a:latin typeface="Times" panose="02020603050405020304" pitchFamily="18" charset="0"/>
              </a:defRPr>
            </a:lvl3pPr>
            <a:lvl4pPr marL="1600200" indent="-228600">
              <a:defRPr sz="1400">
                <a:solidFill>
                  <a:srgbClr val="E6BBFA"/>
                </a:solidFill>
                <a:latin typeface="Times" panose="02020603050405020304" pitchFamily="18" charset="0"/>
              </a:defRPr>
            </a:lvl4pPr>
            <a:lvl5pPr marL="2057400" indent="-228600">
              <a:defRPr sz="1400">
                <a:solidFill>
                  <a:srgbClr val="E6BBFA"/>
                </a:solidFill>
                <a:latin typeface="Times" panose="02020603050405020304" pitchFamily="18" charset="0"/>
              </a:defRPr>
            </a:lvl5pPr>
            <a:lvl6pPr marL="2514600" indent="-228600" eaLnBrk="0" fontAlgn="base" hangingPunct="0">
              <a:spcBef>
                <a:spcPct val="0"/>
              </a:spcBef>
              <a:spcAft>
                <a:spcPct val="0"/>
              </a:spcAft>
              <a:defRPr sz="1400">
                <a:solidFill>
                  <a:srgbClr val="E6BBFA"/>
                </a:solidFill>
                <a:latin typeface="Times" panose="02020603050405020304" pitchFamily="18" charset="0"/>
              </a:defRPr>
            </a:lvl6pPr>
            <a:lvl7pPr marL="2971800" indent="-228600" eaLnBrk="0" fontAlgn="base" hangingPunct="0">
              <a:spcBef>
                <a:spcPct val="0"/>
              </a:spcBef>
              <a:spcAft>
                <a:spcPct val="0"/>
              </a:spcAft>
              <a:defRPr sz="1400">
                <a:solidFill>
                  <a:srgbClr val="E6BBFA"/>
                </a:solidFill>
                <a:latin typeface="Times" panose="02020603050405020304" pitchFamily="18" charset="0"/>
              </a:defRPr>
            </a:lvl7pPr>
            <a:lvl8pPr marL="3429000" indent="-228600" eaLnBrk="0" fontAlgn="base" hangingPunct="0">
              <a:spcBef>
                <a:spcPct val="0"/>
              </a:spcBef>
              <a:spcAft>
                <a:spcPct val="0"/>
              </a:spcAft>
              <a:defRPr sz="1400">
                <a:solidFill>
                  <a:srgbClr val="E6BBFA"/>
                </a:solidFill>
                <a:latin typeface="Times" panose="02020603050405020304" pitchFamily="18" charset="0"/>
              </a:defRPr>
            </a:lvl8pPr>
            <a:lvl9pPr marL="3886200" indent="-228600" eaLnBrk="0" fontAlgn="base" hangingPunct="0">
              <a:spcBef>
                <a:spcPct val="0"/>
              </a:spcBef>
              <a:spcAft>
                <a:spcPct val="0"/>
              </a:spcAft>
              <a:defRPr sz="1400">
                <a:solidFill>
                  <a:srgbClr val="E6BBFA"/>
                </a:solidFill>
                <a:latin typeface="Times" panose="02020603050405020304" pitchFamily="18" charset="0"/>
              </a:defRPr>
            </a:lvl9pPr>
          </a:lstStyle>
          <a:p>
            <a:fld id="{3D9BF84C-D05F-42B2-8FEB-EC09E5D88410}" type="slidenum">
              <a:rPr lang="en-GB" altLang="en-US" sz="1200" smtClean="0">
                <a:solidFill>
                  <a:schemeClr val="tx1"/>
                </a:solidFill>
                <a:latin typeface="Times New Roman" panose="02020603050405020304" pitchFamily="18" charset="0"/>
              </a:rPr>
              <a:pPr/>
              <a:t>22</a:t>
            </a:fld>
            <a:endParaRPr lang="en-GB" altLang="en-US" sz="1200">
              <a:solidFill>
                <a:schemeClr val="tx1"/>
              </a:solidFill>
              <a:latin typeface="Times New Roman" panose="02020603050405020304" pitchFamily="18" charset="0"/>
            </a:endParaRPr>
          </a:p>
        </p:txBody>
      </p:sp>
      <p:sp>
        <p:nvSpPr>
          <p:cNvPr id="271363" name="Rectangle 2"/>
          <p:cNvSpPr>
            <a:spLocks noGrp="1" noRot="1" noChangeAspect="1" noChangeArrowheads="1" noTextEdit="1"/>
          </p:cNvSpPr>
          <p:nvPr>
            <p:ph type="sldImg"/>
          </p:nvPr>
        </p:nvSpPr>
        <p:spPr>
          <a:ln/>
        </p:spPr>
      </p:sp>
      <p:sp>
        <p:nvSpPr>
          <p:cNvPr id="271364"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sq">
                <a:solidFill>
                  <a:srgbClr val="000000"/>
                </a:solidFill>
                <a:miter lim="800000"/>
                <a:headEnd type="none" w="sm" len="sm"/>
                <a:tailEnd type="none" w="sm" len="sm"/>
              </a14:hiddenLine>
            </a:ext>
          </a:extLst>
        </p:spPr>
        <p:txBody>
          <a:bodyPr/>
          <a:lstStyle/>
          <a:p>
            <a:endParaRPr lang="en-US" altLang="en-US" dirty="0"/>
          </a:p>
        </p:txBody>
      </p:sp>
    </p:spTree>
    <p:extLst>
      <p:ext uri="{BB962C8B-B14F-4D97-AF65-F5344CB8AC3E}">
        <p14:creationId xmlns:p14="http://schemas.microsoft.com/office/powerpoint/2010/main" val="421220034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44550" y="744538"/>
            <a:ext cx="4960938" cy="3722687"/>
          </a:xfrm>
        </p:spPr>
      </p:sp>
      <p:sp>
        <p:nvSpPr>
          <p:cNvPr id="4" name="Slide Number Placeholder 3"/>
          <p:cNvSpPr>
            <a:spLocks noGrp="1"/>
          </p:cNvSpPr>
          <p:nvPr>
            <p:ph type="sldNum" sz="quarter" idx="10"/>
          </p:nvPr>
        </p:nvSpPr>
        <p:spPr/>
        <p:txBody>
          <a:bodyPr/>
          <a:lstStyle/>
          <a:p>
            <a:fld id="{44F09341-5F7D-476B-8B00-41050282191D}" type="slidenum">
              <a:rPr lang="en-US" smtClean="0"/>
              <a:pPr/>
              <a:t>24</a:t>
            </a:fld>
            <a:endParaRPr lang="en-US"/>
          </a:p>
        </p:txBody>
      </p:sp>
      <p:sp>
        <p:nvSpPr>
          <p:cNvPr id="5" name="Notes Placeholder 4"/>
          <p:cNvSpPr>
            <a:spLocks noGrp="1"/>
          </p:cNvSpPr>
          <p:nvPr>
            <p:ph type="body" sz="quarter" idx="11"/>
          </p:nvPr>
        </p:nvSpPr>
        <p:spPr/>
        <p:txBody>
          <a:bodyPr/>
          <a:lstStyle/>
          <a:p>
            <a:endParaRPr lang="en-US" dirty="0"/>
          </a:p>
        </p:txBody>
      </p:sp>
    </p:spTree>
    <p:extLst>
      <p:ext uri="{BB962C8B-B14F-4D97-AF65-F5344CB8AC3E}">
        <p14:creationId xmlns:p14="http://schemas.microsoft.com/office/powerpoint/2010/main" val="85586732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44550" y="744538"/>
            <a:ext cx="4960938" cy="3722687"/>
          </a:xfrm>
        </p:spPr>
      </p:sp>
      <p:sp>
        <p:nvSpPr>
          <p:cNvPr id="3" name="Notes Placeholder 2"/>
          <p:cNvSpPr>
            <a:spLocks noGrp="1"/>
          </p:cNvSpPr>
          <p:nvPr>
            <p:ph type="body" idx="1"/>
          </p:nvPr>
        </p:nvSpPr>
        <p:spPr/>
        <p:txBody>
          <a:bodyPr/>
          <a:lstStyle/>
          <a:p>
            <a:pPr marL="0" indent="0">
              <a:buNone/>
            </a:pPr>
            <a:endParaRPr lang="en-US" dirty="0"/>
          </a:p>
        </p:txBody>
      </p:sp>
      <p:sp>
        <p:nvSpPr>
          <p:cNvPr id="4" name="Slide Number Placeholder 3"/>
          <p:cNvSpPr>
            <a:spLocks noGrp="1"/>
          </p:cNvSpPr>
          <p:nvPr>
            <p:ph type="sldNum" sz="quarter" idx="10"/>
          </p:nvPr>
        </p:nvSpPr>
        <p:spPr/>
        <p:txBody>
          <a:bodyPr/>
          <a:lstStyle/>
          <a:p>
            <a:fld id="{44F09341-5F7D-476B-8B00-41050282191D}" type="slidenum">
              <a:rPr lang="en-US" smtClean="0"/>
              <a:pPr/>
              <a:t>25</a:t>
            </a:fld>
            <a:endParaRPr lang="en-US"/>
          </a:p>
        </p:txBody>
      </p:sp>
    </p:spTree>
    <p:extLst>
      <p:ext uri="{BB962C8B-B14F-4D97-AF65-F5344CB8AC3E}">
        <p14:creationId xmlns:p14="http://schemas.microsoft.com/office/powerpoint/2010/main" val="184632959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44550" y="744538"/>
            <a:ext cx="4960938" cy="3722687"/>
          </a:xfrm>
        </p:spPr>
      </p:sp>
      <p:sp>
        <p:nvSpPr>
          <p:cNvPr id="4" name="Slide Number Placeholder 3"/>
          <p:cNvSpPr>
            <a:spLocks noGrp="1"/>
          </p:cNvSpPr>
          <p:nvPr>
            <p:ph type="sldNum" sz="quarter" idx="10"/>
          </p:nvPr>
        </p:nvSpPr>
        <p:spPr/>
        <p:txBody>
          <a:bodyPr/>
          <a:lstStyle/>
          <a:p>
            <a:fld id="{44F09341-5F7D-476B-8B00-41050282191D}" type="slidenum">
              <a:rPr lang="en-US" smtClean="0"/>
              <a:pPr/>
              <a:t>26</a:t>
            </a:fld>
            <a:endParaRPr lang="en-US"/>
          </a:p>
        </p:txBody>
      </p:sp>
      <p:sp>
        <p:nvSpPr>
          <p:cNvPr id="5" name="Notes Placeholder 4"/>
          <p:cNvSpPr>
            <a:spLocks noGrp="1"/>
          </p:cNvSpPr>
          <p:nvPr>
            <p:ph type="body" sz="quarter" idx="11"/>
          </p:nvPr>
        </p:nvSpPr>
        <p:spPr/>
        <p:txBody>
          <a:bodyPr/>
          <a:lstStyle/>
          <a:p>
            <a:endParaRPr lang="en-US" dirty="0"/>
          </a:p>
        </p:txBody>
      </p:sp>
    </p:spTree>
    <p:extLst>
      <p:ext uri="{BB962C8B-B14F-4D97-AF65-F5344CB8AC3E}">
        <p14:creationId xmlns:p14="http://schemas.microsoft.com/office/powerpoint/2010/main" val="218769231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706438"/>
            <a:ext cx="4646613" cy="3484562"/>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idx="10"/>
          </p:nvPr>
        </p:nvSpPr>
        <p:spPr/>
        <p:txBody>
          <a:bodyPr/>
          <a:lstStyle/>
          <a:p>
            <a:pPr>
              <a:defRPr/>
            </a:pPr>
            <a:endParaRPr lang="ru-RU"/>
          </a:p>
        </p:txBody>
      </p:sp>
      <p:sp>
        <p:nvSpPr>
          <p:cNvPr id="5" name="Footer Placeholder 4"/>
          <p:cNvSpPr>
            <a:spLocks noGrp="1"/>
          </p:cNvSpPr>
          <p:nvPr>
            <p:ph type="ftr" idx="11"/>
          </p:nvPr>
        </p:nvSpPr>
        <p:spPr/>
        <p:txBody>
          <a:bodyPr/>
          <a:lstStyle/>
          <a:p>
            <a:pPr>
              <a:defRPr/>
            </a:pPr>
            <a:endParaRPr lang="ru-RU"/>
          </a:p>
        </p:txBody>
      </p:sp>
      <p:sp>
        <p:nvSpPr>
          <p:cNvPr id="6" name="Slide Number Placeholder 5"/>
          <p:cNvSpPr>
            <a:spLocks noGrp="1"/>
          </p:cNvSpPr>
          <p:nvPr>
            <p:ph type="sldNum" idx="12"/>
          </p:nvPr>
        </p:nvSpPr>
        <p:spPr/>
        <p:txBody>
          <a:bodyPr/>
          <a:lstStyle/>
          <a:p>
            <a:pPr>
              <a:defRPr/>
            </a:pPr>
            <a:fld id="{D3E9CFB9-F6A3-4C83-B073-D328CD2C617A}" type="slidenum">
              <a:rPr lang="ru-RU" smtClean="0"/>
              <a:pPr>
                <a:defRPr/>
              </a:pPr>
              <a:t>27</a:t>
            </a:fld>
            <a:endParaRPr lang="ru-RU"/>
          </a:p>
        </p:txBody>
      </p:sp>
    </p:spTree>
    <p:extLst>
      <p:ext uri="{BB962C8B-B14F-4D97-AF65-F5344CB8AC3E}">
        <p14:creationId xmlns:p14="http://schemas.microsoft.com/office/powerpoint/2010/main" val="22001923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p:nvPr>
        </p:nvSpPr>
        <p:spPr/>
        <p:txBody>
          <a:bodyPr/>
          <a:lstStyle/>
          <a:p>
            <a:pPr>
              <a:defRPr/>
            </a:pPr>
            <a:endParaRPr lang="ru-RU"/>
          </a:p>
        </p:txBody>
      </p:sp>
      <p:sp>
        <p:nvSpPr>
          <p:cNvPr id="5" name="Footer Placeholder 4"/>
          <p:cNvSpPr>
            <a:spLocks noGrp="1"/>
          </p:cNvSpPr>
          <p:nvPr>
            <p:ph type="ftr"/>
          </p:nvPr>
        </p:nvSpPr>
        <p:spPr/>
        <p:txBody>
          <a:bodyPr/>
          <a:lstStyle/>
          <a:p>
            <a:pPr>
              <a:defRPr/>
            </a:pPr>
            <a:endParaRPr lang="ru-RU"/>
          </a:p>
        </p:txBody>
      </p:sp>
      <p:sp>
        <p:nvSpPr>
          <p:cNvPr id="6" name="Slide Number Placeholder 5"/>
          <p:cNvSpPr>
            <a:spLocks noGrp="1"/>
          </p:cNvSpPr>
          <p:nvPr>
            <p:ph type="sldNum"/>
          </p:nvPr>
        </p:nvSpPr>
        <p:spPr/>
        <p:txBody>
          <a:bodyPr/>
          <a:lstStyle/>
          <a:p>
            <a:pPr>
              <a:defRPr/>
            </a:pPr>
            <a:fld id="{D3E9CFB9-F6A3-4C83-B073-D328CD2C617A}" type="slidenum">
              <a:rPr lang="ru-RU"/>
              <a:pPr>
                <a:defRPr/>
              </a:pPr>
              <a:t>3</a:t>
            </a:fld>
            <a:endParaRPr lang="ru-RU"/>
          </a:p>
        </p:txBody>
      </p:sp>
    </p:spTree>
    <p:extLst>
      <p:ext uri="{BB962C8B-B14F-4D97-AF65-F5344CB8AC3E}">
        <p14:creationId xmlns:p14="http://schemas.microsoft.com/office/powerpoint/2010/main" val="35595222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44550" y="744538"/>
            <a:ext cx="4960938" cy="3722687"/>
          </a:xfrm>
        </p:spPr>
      </p:sp>
      <p:sp>
        <p:nvSpPr>
          <p:cNvPr id="4" name="Slide Number Placeholder 3"/>
          <p:cNvSpPr>
            <a:spLocks noGrp="1"/>
          </p:cNvSpPr>
          <p:nvPr>
            <p:ph type="sldNum" sz="quarter" idx="10"/>
          </p:nvPr>
        </p:nvSpPr>
        <p:spPr/>
        <p:txBody>
          <a:bodyPr/>
          <a:lstStyle/>
          <a:p>
            <a:fld id="{44F09341-5F7D-476B-8B00-41050282191D}" type="slidenum">
              <a:rPr lang="en-US" smtClean="0"/>
              <a:pPr/>
              <a:t>4</a:t>
            </a:fld>
            <a:endParaRPr lang="en-US"/>
          </a:p>
        </p:txBody>
      </p:sp>
      <p:sp>
        <p:nvSpPr>
          <p:cNvPr id="5" name="Notes Placeholder 4"/>
          <p:cNvSpPr>
            <a:spLocks noGrp="1"/>
          </p:cNvSpPr>
          <p:nvPr>
            <p:ph type="body" sz="quarter" idx="11"/>
          </p:nvPr>
        </p:nvSpPr>
        <p:spPr/>
        <p:txBody>
          <a:bodyPr/>
          <a:lstStyle/>
          <a:p>
            <a:pPr marL="0" marR="0" lvl="0" indent="0" algn="l" defTabSz="449263"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endParaRPr lang="en-US" sz="1200" kern="1200" dirty="0">
              <a:solidFill>
                <a:srgbClr val="000000"/>
              </a:solidFill>
              <a:effectLst/>
              <a:latin typeface="Times New Roman" pitchFamily="18" charset="0"/>
              <a:ea typeface="+mn-ea"/>
              <a:cs typeface="Arial" charset="0"/>
            </a:endParaRPr>
          </a:p>
          <a:p>
            <a:endParaRPr lang="en-US" dirty="0"/>
          </a:p>
        </p:txBody>
      </p:sp>
    </p:spTree>
    <p:extLst>
      <p:ext uri="{BB962C8B-B14F-4D97-AF65-F5344CB8AC3E}">
        <p14:creationId xmlns:p14="http://schemas.microsoft.com/office/powerpoint/2010/main" val="25242039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44550" y="744538"/>
            <a:ext cx="4960938" cy="3722687"/>
          </a:xfrm>
        </p:spPr>
      </p:sp>
      <p:sp>
        <p:nvSpPr>
          <p:cNvPr id="4" name="Slide Number Placeholder 3"/>
          <p:cNvSpPr>
            <a:spLocks noGrp="1"/>
          </p:cNvSpPr>
          <p:nvPr>
            <p:ph type="sldNum" sz="quarter" idx="10"/>
          </p:nvPr>
        </p:nvSpPr>
        <p:spPr/>
        <p:txBody>
          <a:bodyPr/>
          <a:lstStyle/>
          <a:p>
            <a:fld id="{44F09341-5F7D-476B-8B00-41050282191D}" type="slidenum">
              <a:rPr lang="en-US" smtClean="0"/>
              <a:pPr/>
              <a:t>5</a:t>
            </a:fld>
            <a:endParaRPr lang="en-US"/>
          </a:p>
        </p:txBody>
      </p:sp>
      <p:sp>
        <p:nvSpPr>
          <p:cNvPr id="5" name="Notes Placeholder 4"/>
          <p:cNvSpPr>
            <a:spLocks noGrp="1"/>
          </p:cNvSpPr>
          <p:nvPr>
            <p:ph type="body" sz="quarter" idx="11"/>
          </p:nvPr>
        </p:nvSpPr>
        <p:spPr/>
        <p:txBody>
          <a:bodyPr/>
          <a:lstStyle/>
          <a:p>
            <a:pPr marL="0" marR="0" lvl="0" indent="0" algn="l" defTabSz="449263"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endParaRPr lang="en-US" sz="1200" kern="1200" dirty="0">
              <a:solidFill>
                <a:srgbClr val="000000"/>
              </a:solidFill>
              <a:effectLst/>
              <a:latin typeface="Times New Roman" pitchFamily="18" charset="0"/>
              <a:ea typeface="+mn-ea"/>
              <a:cs typeface="Arial" charset="0"/>
            </a:endParaRPr>
          </a:p>
          <a:p>
            <a:endParaRPr lang="en-US" dirty="0"/>
          </a:p>
        </p:txBody>
      </p:sp>
    </p:spTree>
    <p:extLst>
      <p:ext uri="{BB962C8B-B14F-4D97-AF65-F5344CB8AC3E}">
        <p14:creationId xmlns:p14="http://schemas.microsoft.com/office/powerpoint/2010/main" val="25668474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44550" y="744538"/>
            <a:ext cx="4960938" cy="3722687"/>
          </a:xfrm>
        </p:spPr>
      </p:sp>
      <p:sp>
        <p:nvSpPr>
          <p:cNvPr id="4" name="Slide Number Placeholder 3"/>
          <p:cNvSpPr>
            <a:spLocks noGrp="1"/>
          </p:cNvSpPr>
          <p:nvPr>
            <p:ph type="sldNum" sz="quarter" idx="10"/>
          </p:nvPr>
        </p:nvSpPr>
        <p:spPr/>
        <p:txBody>
          <a:bodyPr/>
          <a:lstStyle/>
          <a:p>
            <a:fld id="{44F09341-5F7D-476B-8B00-41050282191D}" type="slidenum">
              <a:rPr lang="en-US" smtClean="0"/>
              <a:pPr/>
              <a:t>6</a:t>
            </a:fld>
            <a:endParaRPr lang="en-US"/>
          </a:p>
        </p:txBody>
      </p:sp>
      <p:sp>
        <p:nvSpPr>
          <p:cNvPr id="5" name="Notes Placeholder 4"/>
          <p:cNvSpPr>
            <a:spLocks noGrp="1"/>
          </p:cNvSpPr>
          <p:nvPr>
            <p:ph type="body" sz="quarter" idx="11"/>
          </p:nvPr>
        </p:nvSpPr>
        <p:spPr/>
        <p:txBody>
          <a:bodyPr/>
          <a:lstStyle/>
          <a:p>
            <a:pPr marL="0" marR="0" lvl="0" indent="0" algn="l" defTabSz="449263"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endParaRPr lang="en-US" sz="1200" kern="1200" dirty="0">
              <a:solidFill>
                <a:srgbClr val="000000"/>
              </a:solidFill>
              <a:effectLst/>
              <a:latin typeface="Times New Roman" pitchFamily="18" charset="0"/>
              <a:ea typeface="+mn-ea"/>
              <a:cs typeface="Arial" charset="0"/>
            </a:endParaRPr>
          </a:p>
          <a:p>
            <a:endParaRPr lang="en-US" dirty="0"/>
          </a:p>
        </p:txBody>
      </p:sp>
    </p:spTree>
    <p:extLst>
      <p:ext uri="{BB962C8B-B14F-4D97-AF65-F5344CB8AC3E}">
        <p14:creationId xmlns:p14="http://schemas.microsoft.com/office/powerpoint/2010/main" val="41089399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44550" y="744538"/>
            <a:ext cx="4960938" cy="3722687"/>
          </a:xfrm>
        </p:spPr>
      </p:sp>
      <p:sp>
        <p:nvSpPr>
          <p:cNvPr id="4" name="Slide Number Placeholder 3"/>
          <p:cNvSpPr>
            <a:spLocks noGrp="1"/>
          </p:cNvSpPr>
          <p:nvPr>
            <p:ph type="sldNum" sz="quarter" idx="10"/>
          </p:nvPr>
        </p:nvSpPr>
        <p:spPr/>
        <p:txBody>
          <a:bodyPr/>
          <a:lstStyle/>
          <a:p>
            <a:fld id="{44F09341-5F7D-476B-8B00-41050282191D}" type="slidenum">
              <a:rPr lang="en-US" smtClean="0"/>
              <a:pPr/>
              <a:t>7</a:t>
            </a:fld>
            <a:endParaRPr lang="en-US"/>
          </a:p>
        </p:txBody>
      </p:sp>
      <p:sp>
        <p:nvSpPr>
          <p:cNvPr id="5" name="Notes Placeholder 4"/>
          <p:cNvSpPr>
            <a:spLocks noGrp="1"/>
          </p:cNvSpPr>
          <p:nvPr>
            <p:ph type="body" sz="quarter" idx="11"/>
          </p:nvPr>
        </p:nvSpPr>
        <p:spPr/>
        <p:txBody>
          <a:bodyPr/>
          <a:lstStyle/>
          <a:p>
            <a:pPr marL="0" marR="0" lvl="0" indent="0" algn="l" defTabSz="449263"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endParaRPr lang="en-US" sz="1200" kern="1200" dirty="0">
              <a:solidFill>
                <a:srgbClr val="000000"/>
              </a:solidFill>
              <a:effectLst/>
              <a:latin typeface="Times New Roman" pitchFamily="18" charset="0"/>
              <a:ea typeface="+mn-ea"/>
              <a:cs typeface="Arial" charset="0"/>
            </a:endParaRPr>
          </a:p>
          <a:p>
            <a:endParaRPr lang="en-US" dirty="0"/>
          </a:p>
        </p:txBody>
      </p:sp>
    </p:spTree>
    <p:extLst>
      <p:ext uri="{BB962C8B-B14F-4D97-AF65-F5344CB8AC3E}">
        <p14:creationId xmlns:p14="http://schemas.microsoft.com/office/powerpoint/2010/main" val="39375678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44550" y="744538"/>
            <a:ext cx="4960938" cy="37226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4F09341-5F7D-476B-8B00-41050282191D}" type="slidenum">
              <a:rPr lang="en-US" smtClean="0"/>
              <a:pPr/>
              <a:t>8</a:t>
            </a:fld>
            <a:endParaRPr lang="en-US"/>
          </a:p>
        </p:txBody>
      </p:sp>
    </p:spTree>
    <p:extLst>
      <p:ext uri="{BB962C8B-B14F-4D97-AF65-F5344CB8AC3E}">
        <p14:creationId xmlns:p14="http://schemas.microsoft.com/office/powerpoint/2010/main" val="254634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44550" y="744538"/>
            <a:ext cx="4960938" cy="3722687"/>
          </a:xfrm>
        </p:spPr>
      </p:sp>
      <p:sp>
        <p:nvSpPr>
          <p:cNvPr id="4" name="Slide Number Placeholder 3"/>
          <p:cNvSpPr>
            <a:spLocks noGrp="1"/>
          </p:cNvSpPr>
          <p:nvPr>
            <p:ph type="sldNum" sz="quarter" idx="10"/>
          </p:nvPr>
        </p:nvSpPr>
        <p:spPr/>
        <p:txBody>
          <a:bodyPr/>
          <a:lstStyle/>
          <a:p>
            <a:fld id="{44F09341-5F7D-476B-8B00-41050282191D}" type="slidenum">
              <a:rPr lang="en-US" smtClean="0"/>
              <a:pPr/>
              <a:t>9</a:t>
            </a:fld>
            <a:endParaRPr lang="en-US"/>
          </a:p>
        </p:txBody>
      </p:sp>
      <p:sp>
        <p:nvSpPr>
          <p:cNvPr id="5" name="Notes Placeholder 4"/>
          <p:cNvSpPr>
            <a:spLocks noGrp="1"/>
          </p:cNvSpPr>
          <p:nvPr>
            <p:ph type="body" sz="quarter" idx="11"/>
          </p:nvPr>
        </p:nvSpPr>
        <p:spPr/>
        <p:txBody>
          <a:bodyPr/>
          <a:lstStyle/>
          <a:p>
            <a:endParaRPr lang="en-US"/>
          </a:p>
        </p:txBody>
      </p:sp>
    </p:spTree>
    <p:extLst>
      <p:ext uri="{BB962C8B-B14F-4D97-AF65-F5344CB8AC3E}">
        <p14:creationId xmlns:p14="http://schemas.microsoft.com/office/powerpoint/2010/main" val="35223700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Rectangle 5"/>
          <p:cNvSpPr txBox="1">
            <a:spLocks noChangeArrowheads="1"/>
          </p:cNvSpPr>
          <p:nvPr userDrawn="1"/>
        </p:nvSpPr>
        <p:spPr bwMode="auto">
          <a:xfrm>
            <a:off x="6858000" y="6854825"/>
            <a:ext cx="1987550" cy="277813"/>
          </a:xfrm>
          <a:prstGeom prst="rect">
            <a:avLst/>
          </a:prstGeom>
          <a:noFill/>
          <a:ln w="9525">
            <a:noFill/>
            <a:round/>
            <a:headEnd/>
            <a:tailEnd/>
          </a:ln>
          <a:effectLst/>
        </p:spPr>
        <p:txBody>
          <a:bodyPr lIns="0" tIns="0" rIns="0" bIns="0"/>
          <a:lstStyle>
            <a:lvl1pPr>
              <a:defRPr/>
            </a:lvl1pPr>
          </a:lstStyle>
          <a:p>
            <a:pPr algn="r">
              <a:lnSpc>
                <a:spcPct val="95000"/>
              </a:lnSpc>
              <a:defRPr/>
            </a:pPr>
            <a:fld id="{AF0166B3-1AA4-43FE-8B63-94829FF3D42D}" type="slidenum">
              <a:rPr lang="ru-RU" sz="1000" smtClean="0">
                <a:solidFill>
                  <a:srgbClr val="999999"/>
                </a:solidFill>
              </a:rPr>
              <a:pPr algn="r">
                <a:lnSpc>
                  <a:spcPct val="95000"/>
                </a:lnSpc>
                <a:defRPr/>
              </a:pPr>
              <a:t>‹#›</a:t>
            </a:fld>
            <a:endParaRPr lang="ru-RU" sz="1000" dirty="0">
              <a:solidFill>
                <a:srgbClr val="999999"/>
              </a:solidFill>
            </a:endParaRPr>
          </a:p>
        </p:txBody>
      </p:sp>
      <p:sp>
        <p:nvSpPr>
          <p:cNvPr id="6" name="Заголовок 1">
            <a:extLst>
              <a:ext uri="{FF2B5EF4-FFF2-40B4-BE49-F238E27FC236}">
                <a16:creationId xmlns:a16="http://schemas.microsoft.com/office/drawing/2014/main" id="{435A01BB-D5B0-4709-8B16-2ED96614C20A}"/>
              </a:ext>
            </a:extLst>
          </p:cNvPr>
          <p:cNvSpPr>
            <a:spLocks noGrp="1"/>
          </p:cNvSpPr>
          <p:nvPr>
            <p:ph type="title"/>
          </p:nvPr>
        </p:nvSpPr>
        <p:spPr>
          <a:xfrm>
            <a:off x="3076600" y="428922"/>
            <a:ext cx="6552728" cy="790575"/>
          </a:xfrm>
        </p:spPr>
        <p:txBody>
          <a:bodyPr/>
          <a:lstStyle>
            <a:lvl1pPr>
              <a:defRPr sz="3200"/>
            </a:lvl1pPr>
          </a:lstStyle>
          <a:p>
            <a:r>
              <a:rPr lang="en-US" dirty="0"/>
              <a:t>Click to edit Master title style</a:t>
            </a:r>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87680" y="1706882"/>
            <a:ext cx="4307840" cy="4827694"/>
          </a:xfrm>
        </p:spPr>
        <p:txBody>
          <a:bodyPr/>
          <a:lstStyle>
            <a:lvl1pPr>
              <a:defRPr sz="2987"/>
            </a:lvl1pPr>
            <a:lvl2pPr>
              <a:defRPr sz="2560"/>
            </a:lvl2pPr>
            <a:lvl3pPr>
              <a:defRPr sz="2133"/>
            </a:lvl3pPr>
            <a:lvl4pPr>
              <a:defRPr sz="1920"/>
            </a:lvl4pPr>
            <a:lvl5pPr>
              <a:defRPr sz="1920"/>
            </a:lvl5pPr>
            <a:lvl6pPr>
              <a:defRPr sz="1920"/>
            </a:lvl6pPr>
            <a:lvl7pPr>
              <a:defRPr sz="1920"/>
            </a:lvl7pPr>
            <a:lvl8pPr>
              <a:defRPr sz="1920"/>
            </a:lvl8pPr>
            <a:lvl9pPr>
              <a:defRPr sz="192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958080" y="1706882"/>
            <a:ext cx="4307840" cy="4827694"/>
          </a:xfrm>
        </p:spPr>
        <p:txBody>
          <a:bodyPr/>
          <a:lstStyle>
            <a:lvl1pPr>
              <a:defRPr sz="2987"/>
            </a:lvl1pPr>
            <a:lvl2pPr>
              <a:defRPr sz="2560"/>
            </a:lvl2pPr>
            <a:lvl3pPr>
              <a:defRPr sz="2133"/>
            </a:lvl3pPr>
            <a:lvl4pPr>
              <a:defRPr sz="1920"/>
            </a:lvl4pPr>
            <a:lvl5pPr>
              <a:defRPr sz="1920"/>
            </a:lvl5pPr>
            <a:lvl6pPr>
              <a:defRPr sz="1920"/>
            </a:lvl6pPr>
            <a:lvl7pPr>
              <a:defRPr sz="1920"/>
            </a:lvl7pPr>
            <a:lvl8pPr>
              <a:defRPr sz="1920"/>
            </a:lvl8pPr>
            <a:lvl9pPr>
              <a:defRPr sz="192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3748594" y="6805692"/>
            <a:ext cx="2275840" cy="389467"/>
          </a:xfrm>
        </p:spPr>
        <p:txBody>
          <a:bodyPr/>
          <a:lstStyle/>
          <a:p>
            <a:fld id="{A349544A-F1CD-3844-BFB3-6D230A0137DD}" type="datetimeFigureOut">
              <a:rPr lang="en-US" smtClean="0"/>
              <a:t>10/5/2023</a:t>
            </a:fld>
            <a:endParaRPr lang="en-US"/>
          </a:p>
        </p:txBody>
      </p:sp>
      <p:pic>
        <p:nvPicPr>
          <p:cNvPr id="8" name="Picture 7" descr="FDA_FullColor_Monogram.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759906" y="258667"/>
            <a:ext cx="661913" cy="792619"/>
          </a:xfrm>
          <a:prstGeom prst="rect">
            <a:avLst/>
          </a:prstGeom>
        </p:spPr>
      </p:pic>
      <p:sp>
        <p:nvSpPr>
          <p:cNvPr id="9" name="Footer Placeholder 4"/>
          <p:cNvSpPr>
            <a:spLocks noGrp="1"/>
          </p:cNvSpPr>
          <p:nvPr>
            <p:ph type="ftr" sz="quarter" idx="11"/>
          </p:nvPr>
        </p:nvSpPr>
        <p:spPr>
          <a:xfrm>
            <a:off x="325120" y="6810588"/>
            <a:ext cx="3088640" cy="389467"/>
          </a:xfrm>
        </p:spPr>
        <p:txBody>
          <a:bodyPr/>
          <a:lstStyle/>
          <a:p>
            <a:pPr algn="l"/>
            <a:r>
              <a:rPr lang="en-US" b="1" dirty="0">
                <a:solidFill>
                  <a:schemeClr val="tx2">
                    <a:lumMod val="60000"/>
                    <a:lumOff val="40000"/>
                  </a:schemeClr>
                </a:solidFill>
                <a:latin typeface="Helvetica"/>
                <a:cs typeface="Helvetica"/>
              </a:rPr>
              <a:t>www.fda.gov</a:t>
            </a:r>
          </a:p>
        </p:txBody>
      </p:sp>
      <p:sp>
        <p:nvSpPr>
          <p:cNvPr id="11" name="TextBox 10"/>
          <p:cNvSpPr txBox="1"/>
          <p:nvPr userDrawn="1"/>
        </p:nvSpPr>
        <p:spPr>
          <a:xfrm>
            <a:off x="9129836" y="6837093"/>
            <a:ext cx="385042" cy="275525"/>
          </a:xfrm>
          <a:prstGeom prst="rect">
            <a:avLst/>
          </a:prstGeom>
          <a:noFill/>
        </p:spPr>
        <p:txBody>
          <a:bodyPr wrap="none" rtlCol="0">
            <a:spAutoFit/>
          </a:bodyPr>
          <a:lstStyle/>
          <a:p>
            <a:pPr algn="r"/>
            <a:fld id="{42D067E6-6582-4AD4-8521-F7089C370E58}" type="slidenum">
              <a:rPr lang="en-US" sz="1280" smtClean="0">
                <a:solidFill>
                  <a:schemeClr val="tx2">
                    <a:lumMod val="60000"/>
                    <a:lumOff val="40000"/>
                  </a:schemeClr>
                </a:solidFill>
                <a:latin typeface="Helvetica"/>
                <a:cs typeface="Helvetica"/>
              </a:rPr>
              <a:t>‹#›</a:t>
            </a:fld>
            <a:endParaRPr lang="en-US" sz="1280" dirty="0">
              <a:solidFill>
                <a:schemeClr val="tx2">
                  <a:lumMod val="60000"/>
                  <a:lumOff val="40000"/>
                </a:schemeClr>
              </a:solidFill>
              <a:latin typeface="Helvetica"/>
              <a:cs typeface="Helvetica"/>
            </a:endParaRPr>
          </a:p>
        </p:txBody>
      </p:sp>
    </p:spTree>
    <p:extLst>
      <p:ext uri="{BB962C8B-B14F-4D97-AF65-F5344CB8AC3E}">
        <p14:creationId xmlns:p14="http://schemas.microsoft.com/office/powerpoint/2010/main" val="20218051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ullet points">
    <p:spTree>
      <p:nvGrpSpPr>
        <p:cNvPr id="1" name=""/>
        <p:cNvGrpSpPr/>
        <p:nvPr/>
      </p:nvGrpSpPr>
      <p:grpSpPr>
        <a:xfrm>
          <a:off x="0" y="0"/>
          <a:ext cx="0" cy="0"/>
          <a:chOff x="0" y="0"/>
          <a:chExt cx="0" cy="0"/>
        </a:xfrm>
      </p:grpSpPr>
      <p:sp>
        <p:nvSpPr>
          <p:cNvPr id="6" name="Rectangle 5"/>
          <p:cNvSpPr txBox="1">
            <a:spLocks noChangeArrowheads="1"/>
          </p:cNvSpPr>
          <p:nvPr userDrawn="1"/>
        </p:nvSpPr>
        <p:spPr bwMode="auto">
          <a:xfrm>
            <a:off x="6858000" y="6854825"/>
            <a:ext cx="1987550" cy="277813"/>
          </a:xfrm>
          <a:prstGeom prst="rect">
            <a:avLst/>
          </a:prstGeom>
          <a:noFill/>
          <a:ln w="9525">
            <a:noFill/>
            <a:round/>
            <a:headEnd/>
            <a:tailEnd/>
          </a:ln>
          <a:effectLst/>
        </p:spPr>
        <p:txBody>
          <a:bodyPr lIns="0" tIns="0" rIns="0" bIns="0"/>
          <a:lstStyle>
            <a:lvl1pPr>
              <a:defRPr/>
            </a:lvl1pPr>
          </a:lstStyle>
          <a:p>
            <a:pPr algn="r">
              <a:lnSpc>
                <a:spcPct val="95000"/>
              </a:lnSpc>
              <a:defRPr/>
            </a:pPr>
            <a:fld id="{DAE92554-818E-438B-8EAE-36A0BFAEA8A0}" type="slidenum">
              <a:rPr lang="ru-RU" sz="1000" smtClean="0">
                <a:solidFill>
                  <a:srgbClr val="999999"/>
                </a:solidFill>
              </a:rPr>
              <a:pPr algn="r">
                <a:lnSpc>
                  <a:spcPct val="95000"/>
                </a:lnSpc>
                <a:defRPr/>
              </a:pPr>
              <a:t>‹#›</a:t>
            </a:fld>
            <a:endParaRPr lang="ru-RU" sz="1000" dirty="0">
              <a:solidFill>
                <a:srgbClr val="999999"/>
              </a:solidFill>
            </a:endParaRPr>
          </a:p>
        </p:txBody>
      </p:sp>
      <p:sp>
        <p:nvSpPr>
          <p:cNvPr id="7" name="Заголовок 1"/>
          <p:cNvSpPr>
            <a:spLocks noGrp="1"/>
          </p:cNvSpPr>
          <p:nvPr>
            <p:ph type="title"/>
          </p:nvPr>
        </p:nvSpPr>
        <p:spPr>
          <a:xfrm>
            <a:off x="3076600" y="428922"/>
            <a:ext cx="6552728" cy="790575"/>
          </a:xfrm>
        </p:spPr>
        <p:txBody>
          <a:bodyPr/>
          <a:lstStyle>
            <a:lvl1pPr>
              <a:defRPr sz="3200"/>
            </a:lvl1pPr>
          </a:lstStyle>
          <a:p>
            <a:r>
              <a:rPr lang="en-US" dirty="0"/>
              <a:t>Click to edit Master title style</a:t>
            </a:r>
            <a:endParaRPr lang="ru-RU" dirty="0"/>
          </a:p>
        </p:txBody>
      </p:sp>
      <p:sp>
        <p:nvSpPr>
          <p:cNvPr id="8" name="Содержимое 2"/>
          <p:cNvSpPr>
            <a:spLocks noGrp="1"/>
          </p:cNvSpPr>
          <p:nvPr>
            <p:ph idx="1"/>
          </p:nvPr>
        </p:nvSpPr>
        <p:spPr>
          <a:xfrm>
            <a:off x="700336" y="2217440"/>
            <a:ext cx="8280400" cy="4273550"/>
          </a:xfrm>
        </p:spPr>
        <p:txBody>
          <a:bodyPr/>
          <a:lstStyle>
            <a:lvl1pPr>
              <a:defRPr/>
            </a:lvl1pPr>
            <a:lvl2pPr>
              <a:defRPr/>
            </a:lvl2pPr>
            <a:lvl3pPr>
              <a:defRPr/>
            </a:lvl3pPr>
            <a:lvl4pPr>
              <a:defRPr/>
            </a:lvl4pPr>
            <a:lvl5pP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Normal Text">
    <p:spTree>
      <p:nvGrpSpPr>
        <p:cNvPr id="1" name=""/>
        <p:cNvGrpSpPr/>
        <p:nvPr/>
      </p:nvGrpSpPr>
      <p:grpSpPr>
        <a:xfrm>
          <a:off x="0" y="0"/>
          <a:ext cx="0" cy="0"/>
          <a:chOff x="0" y="0"/>
          <a:chExt cx="0" cy="0"/>
        </a:xfrm>
      </p:grpSpPr>
      <p:sp>
        <p:nvSpPr>
          <p:cNvPr id="6" name="Rectangle 5"/>
          <p:cNvSpPr txBox="1">
            <a:spLocks noChangeArrowheads="1"/>
          </p:cNvSpPr>
          <p:nvPr userDrawn="1"/>
        </p:nvSpPr>
        <p:spPr bwMode="auto">
          <a:xfrm>
            <a:off x="6858000" y="6854825"/>
            <a:ext cx="1987550" cy="277813"/>
          </a:xfrm>
          <a:prstGeom prst="rect">
            <a:avLst/>
          </a:prstGeom>
          <a:noFill/>
          <a:ln w="9525">
            <a:noFill/>
            <a:round/>
            <a:headEnd/>
            <a:tailEnd/>
          </a:ln>
          <a:effectLst/>
        </p:spPr>
        <p:txBody>
          <a:bodyPr lIns="0" tIns="0" rIns="0" bIns="0"/>
          <a:lstStyle>
            <a:lvl1pPr>
              <a:defRPr/>
            </a:lvl1pPr>
          </a:lstStyle>
          <a:p>
            <a:pPr algn="r">
              <a:lnSpc>
                <a:spcPct val="95000"/>
              </a:lnSpc>
              <a:defRPr/>
            </a:pPr>
            <a:fld id="{88BDC811-FBB1-45B5-9F23-29515F4EC5B0}" type="slidenum">
              <a:rPr lang="ru-RU" sz="1000" smtClean="0">
                <a:solidFill>
                  <a:srgbClr val="999999"/>
                </a:solidFill>
              </a:rPr>
              <a:pPr algn="r">
                <a:lnSpc>
                  <a:spcPct val="95000"/>
                </a:lnSpc>
                <a:defRPr/>
              </a:pPr>
              <a:t>‹#›</a:t>
            </a:fld>
            <a:endParaRPr lang="ru-RU" sz="1000" dirty="0">
              <a:solidFill>
                <a:srgbClr val="999999"/>
              </a:solidFill>
            </a:endParaRPr>
          </a:p>
        </p:txBody>
      </p:sp>
      <p:sp>
        <p:nvSpPr>
          <p:cNvPr id="8" name="Содержимое 2"/>
          <p:cNvSpPr>
            <a:spLocks noGrp="1"/>
          </p:cNvSpPr>
          <p:nvPr>
            <p:ph idx="1"/>
          </p:nvPr>
        </p:nvSpPr>
        <p:spPr>
          <a:xfrm>
            <a:off x="705008" y="2226136"/>
            <a:ext cx="8280400" cy="4273550"/>
          </a:xfrm>
        </p:spPr>
        <p:txBody>
          <a:bodyPr/>
          <a:lstStyle>
            <a:lvl1pPr marL="0" indent="0">
              <a:buNone/>
              <a:defRPr/>
            </a:lvl1pPr>
            <a:lvl2pPr>
              <a:defRPr/>
            </a:lvl2pPr>
            <a:lvl3pPr>
              <a:defRPr/>
            </a:lvl3pPr>
            <a:lvl4pPr>
              <a:defRPr/>
            </a:lvl4pPr>
            <a:lvl5pPr>
              <a:defRPr/>
            </a:lvl5pPr>
          </a:lstStyle>
          <a:p>
            <a:pPr lvl="0"/>
            <a:r>
              <a:rPr lang="en-US" dirty="0"/>
              <a:t>Click to edit Master text styles</a:t>
            </a:r>
          </a:p>
          <a:p>
            <a:pPr lvl="0"/>
            <a:endParaRPr lang="en-US" dirty="0"/>
          </a:p>
        </p:txBody>
      </p:sp>
      <p:sp>
        <p:nvSpPr>
          <p:cNvPr id="9" name="Заголовок 1">
            <a:extLst>
              <a:ext uri="{FF2B5EF4-FFF2-40B4-BE49-F238E27FC236}">
                <a16:creationId xmlns:a16="http://schemas.microsoft.com/office/drawing/2014/main" id="{EA0B2610-95AE-4F67-8350-805923E83B1F}"/>
              </a:ext>
            </a:extLst>
          </p:cNvPr>
          <p:cNvSpPr>
            <a:spLocks noGrp="1"/>
          </p:cNvSpPr>
          <p:nvPr>
            <p:ph type="title"/>
          </p:nvPr>
        </p:nvSpPr>
        <p:spPr>
          <a:xfrm>
            <a:off x="3076600" y="428922"/>
            <a:ext cx="6552728" cy="790575"/>
          </a:xfrm>
        </p:spPr>
        <p:txBody>
          <a:bodyPr/>
          <a:lstStyle>
            <a:lvl1pPr>
              <a:defRPr sz="3200"/>
            </a:lvl1pPr>
          </a:lstStyle>
          <a:p>
            <a:r>
              <a:rPr lang="en-US" dirty="0"/>
              <a:t>Click to edit Master title style</a:t>
            </a:r>
            <a:endParaRPr lang="ru-R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4" name="Заголовок 1"/>
          <p:cNvSpPr>
            <a:spLocks noGrp="1"/>
          </p:cNvSpPr>
          <p:nvPr>
            <p:ph type="title"/>
          </p:nvPr>
        </p:nvSpPr>
        <p:spPr>
          <a:xfrm>
            <a:off x="3004592" y="417240"/>
            <a:ext cx="6552728" cy="790575"/>
          </a:xfrm>
        </p:spPr>
        <p:txBody>
          <a:bodyPr/>
          <a:lstStyle>
            <a:lvl1pPr algn="ctr">
              <a:defRPr/>
            </a:lvl1pPr>
          </a:lstStyle>
          <a:p>
            <a:r>
              <a:rPr lang="en-GB" noProof="0" dirty="0"/>
              <a:t>Click to edit Master title style</a:t>
            </a:r>
          </a:p>
        </p:txBody>
      </p:sp>
      <p:sp>
        <p:nvSpPr>
          <p:cNvPr id="5" name="Содержимое 2"/>
          <p:cNvSpPr>
            <a:spLocks noGrp="1"/>
          </p:cNvSpPr>
          <p:nvPr>
            <p:ph sz="half" idx="1"/>
          </p:nvPr>
        </p:nvSpPr>
        <p:spPr>
          <a:xfrm>
            <a:off x="975632" y="2149176"/>
            <a:ext cx="3816144" cy="4536504"/>
          </a:xfrm>
        </p:spPr>
        <p:txBody>
          <a:bodyPr/>
          <a:lstStyle>
            <a:lvl1pPr>
              <a:defRPr sz="2500" baseline="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ru-RU" dirty="0"/>
          </a:p>
        </p:txBody>
      </p:sp>
      <p:sp>
        <p:nvSpPr>
          <p:cNvPr id="11" name="Содержимое 2"/>
          <p:cNvSpPr>
            <a:spLocks noGrp="1"/>
          </p:cNvSpPr>
          <p:nvPr>
            <p:ph sz="half" idx="17"/>
          </p:nvPr>
        </p:nvSpPr>
        <p:spPr>
          <a:xfrm>
            <a:off x="4899648" y="2158448"/>
            <a:ext cx="3816144" cy="4536504"/>
          </a:xfrm>
        </p:spPr>
        <p:txBody>
          <a:bodyPr/>
          <a:lstStyle>
            <a:lvl1pPr>
              <a:defRPr sz="2500" baseline="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ru-RU" dirty="0"/>
          </a:p>
        </p:txBody>
      </p:sp>
      <p:sp>
        <p:nvSpPr>
          <p:cNvPr id="8" name="Rectangle 5"/>
          <p:cNvSpPr>
            <a:spLocks noGrp="1" noChangeArrowheads="1"/>
          </p:cNvSpPr>
          <p:nvPr>
            <p:ph type="sldNum" idx="20"/>
          </p:nvPr>
        </p:nvSpPr>
        <p:spPr>
          <a:ln/>
        </p:spPr>
        <p:txBody>
          <a:bodyPr/>
          <a:lstStyle>
            <a:lvl1pPr>
              <a:defRPr/>
            </a:lvl1pPr>
          </a:lstStyle>
          <a:p>
            <a:pPr>
              <a:defRPr/>
            </a:pPr>
            <a:fld id="{4C900FCA-1A97-4D6A-89CC-C4E3C77CACE0}" type="slidenum">
              <a:rPr lang="ru-RU"/>
              <a:pPr>
                <a:defRPr/>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raft">
    <p:spTree>
      <p:nvGrpSpPr>
        <p:cNvPr id="1" name=""/>
        <p:cNvGrpSpPr/>
        <p:nvPr/>
      </p:nvGrpSpPr>
      <p:grpSpPr>
        <a:xfrm>
          <a:off x="0" y="0"/>
          <a:ext cx="0" cy="0"/>
          <a:chOff x="0" y="0"/>
          <a:chExt cx="0" cy="0"/>
        </a:xfrm>
      </p:grpSpPr>
      <p:sp>
        <p:nvSpPr>
          <p:cNvPr id="4" name="Rectangle 5"/>
          <p:cNvSpPr>
            <a:spLocks noGrp="1" noChangeArrowheads="1"/>
          </p:cNvSpPr>
          <p:nvPr>
            <p:ph type="sldNum" idx="12"/>
          </p:nvPr>
        </p:nvSpPr>
        <p:spPr>
          <a:ln/>
        </p:spPr>
        <p:txBody>
          <a:bodyPr/>
          <a:lstStyle>
            <a:lvl1pPr>
              <a:defRPr/>
            </a:lvl1pPr>
          </a:lstStyle>
          <a:p>
            <a:pPr>
              <a:defRPr/>
            </a:pPr>
            <a:fld id="{6AD948CB-CBFC-48EC-9170-DC63649F09AB}" type="slidenum">
              <a:rPr lang="ru-RU"/>
              <a:pPr>
                <a:defRPr/>
              </a:pPr>
              <a:t>‹#›</a:t>
            </a:fld>
            <a:endParaRPr lang="ru-RU" dirty="0"/>
          </a:p>
        </p:txBody>
      </p:sp>
      <p:sp>
        <p:nvSpPr>
          <p:cNvPr id="3" name="Содержимое 2">
            <a:extLst>
              <a:ext uri="{FF2B5EF4-FFF2-40B4-BE49-F238E27FC236}">
                <a16:creationId xmlns:a16="http://schemas.microsoft.com/office/drawing/2014/main" id="{CDD13655-E353-41DE-B1AA-3A1718BDCF03}"/>
              </a:ext>
            </a:extLst>
          </p:cNvPr>
          <p:cNvSpPr>
            <a:spLocks noGrp="1"/>
          </p:cNvSpPr>
          <p:nvPr>
            <p:ph idx="1"/>
          </p:nvPr>
        </p:nvSpPr>
        <p:spPr>
          <a:xfrm>
            <a:off x="705008" y="2226136"/>
            <a:ext cx="8280400" cy="4273550"/>
          </a:xfrm>
        </p:spPr>
        <p:txBody>
          <a:bodyPr/>
          <a:lstStyle>
            <a:lvl1pPr marL="0" indent="0">
              <a:buNone/>
              <a:defRPr/>
            </a:lvl1pPr>
            <a:lvl2pPr>
              <a:defRPr/>
            </a:lvl2pPr>
            <a:lvl3pPr>
              <a:defRPr/>
            </a:lvl3pPr>
            <a:lvl4pPr>
              <a:defRPr/>
            </a:lvl4pPr>
            <a:lvl5pPr>
              <a:defRPr/>
            </a:lvl5pPr>
          </a:lstStyle>
          <a:p>
            <a:pPr lvl="0"/>
            <a:r>
              <a:rPr lang="en-US" dirty="0"/>
              <a:t>Click to edit Master text styles</a:t>
            </a:r>
          </a:p>
          <a:p>
            <a:pPr lvl="0"/>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ext">
    <p:spTree>
      <p:nvGrpSpPr>
        <p:cNvPr id="1" name=""/>
        <p:cNvGrpSpPr/>
        <p:nvPr/>
      </p:nvGrpSpPr>
      <p:grpSpPr>
        <a:xfrm>
          <a:off x="0" y="0"/>
          <a:ext cx="0" cy="0"/>
          <a:chOff x="0" y="0"/>
          <a:chExt cx="0" cy="0"/>
        </a:xfrm>
      </p:grpSpPr>
      <p:sp>
        <p:nvSpPr>
          <p:cNvPr id="13" name="Заголовок 1"/>
          <p:cNvSpPr>
            <a:spLocks noGrp="1"/>
          </p:cNvSpPr>
          <p:nvPr>
            <p:ph type="title"/>
          </p:nvPr>
        </p:nvSpPr>
        <p:spPr>
          <a:xfrm>
            <a:off x="2932584" y="362404"/>
            <a:ext cx="7342014" cy="790575"/>
          </a:xfrm>
        </p:spPr>
        <p:txBody>
          <a:bodyPr/>
          <a:lstStyle>
            <a:lvl1pPr>
              <a:defRPr/>
            </a:lvl1pPr>
          </a:lstStyle>
          <a:p>
            <a:r>
              <a:rPr lang="en-US"/>
              <a:t>Click to edit Master title style</a:t>
            </a:r>
            <a:endParaRPr lang="ru-RU" dirty="0"/>
          </a:p>
        </p:txBody>
      </p:sp>
      <p:sp>
        <p:nvSpPr>
          <p:cNvPr id="14" name="Content Placeholder 6"/>
          <p:cNvSpPr>
            <a:spLocks noGrp="1"/>
          </p:cNvSpPr>
          <p:nvPr>
            <p:ph sz="quarter" idx="13"/>
          </p:nvPr>
        </p:nvSpPr>
        <p:spPr>
          <a:xfrm>
            <a:off x="707307" y="2433640"/>
            <a:ext cx="8561982" cy="2592387"/>
          </a:xfrm>
        </p:spPr>
        <p:txBody>
          <a:bodyPr/>
          <a:lstStyle>
            <a:lvl1pPr>
              <a:buNone/>
              <a:defRPr/>
            </a:lvl1pPr>
          </a:lstStyle>
          <a:p>
            <a:pPr lvl="0"/>
            <a:r>
              <a:rPr lang="en-US"/>
              <a:t>Click to edit Master text styles</a:t>
            </a:r>
          </a:p>
        </p:txBody>
      </p:sp>
      <p:sp>
        <p:nvSpPr>
          <p:cNvPr id="7" name="Rectangle 4"/>
          <p:cNvSpPr>
            <a:spLocks noGrp="1" noChangeArrowheads="1"/>
          </p:cNvSpPr>
          <p:nvPr>
            <p:ph type="ftr" idx="16"/>
          </p:nvPr>
        </p:nvSpPr>
        <p:spPr/>
        <p:txBody>
          <a:bodyPr/>
          <a:lstStyle>
            <a:lvl1pPr>
              <a:defRPr/>
            </a:lvl1pPr>
          </a:lstStyle>
          <a:p>
            <a:pPr>
              <a:defRPr/>
            </a:pPr>
            <a:endParaRPr lang="fr-FR"/>
          </a:p>
        </p:txBody>
      </p:sp>
      <p:sp>
        <p:nvSpPr>
          <p:cNvPr id="8" name="Rectangle 5"/>
          <p:cNvSpPr>
            <a:spLocks noGrp="1" noChangeArrowheads="1"/>
          </p:cNvSpPr>
          <p:nvPr>
            <p:ph type="sldNum" idx="17"/>
          </p:nvPr>
        </p:nvSpPr>
        <p:spPr/>
        <p:txBody>
          <a:bodyPr/>
          <a:lstStyle>
            <a:lvl1pPr>
              <a:defRPr/>
            </a:lvl1pPr>
          </a:lstStyle>
          <a:p>
            <a:pPr>
              <a:defRPr/>
            </a:pPr>
            <a:fld id="{818F2839-6C4F-458F-B92D-DF083EE553F1}" type="slidenum">
              <a:rPr lang="fr-FR" smtClean="0"/>
              <a:pPr>
                <a:defRPr/>
              </a:pPr>
              <a:t>‹#›</a:t>
            </a:fld>
            <a:endParaRPr lang="fr-F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87681" y="1362381"/>
            <a:ext cx="8778239" cy="5172195"/>
          </a:xfrm>
          <a:prstGeom prst="rect">
            <a:avLst/>
          </a:prstGeom>
        </p:spPr>
        <p:txBody>
          <a:bodyPr/>
          <a:lstStyle>
            <a:lvl1pPr marL="487695" indent="-487695" algn="l">
              <a:buFont typeface="Wingdings" pitchFamily="2" charset="2"/>
              <a:buChar char="Ø"/>
              <a:defRPr sz="2987"/>
            </a:lvl1pPr>
            <a:lvl2pPr marL="792505" indent="-304810">
              <a:buFont typeface="Arial" pitchFamily="34" charset="0"/>
              <a:buChar char="•"/>
              <a:defRPr sz="2987"/>
            </a:lvl2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5" name="Заголовок 1">
            <a:extLst>
              <a:ext uri="{FF2B5EF4-FFF2-40B4-BE49-F238E27FC236}">
                <a16:creationId xmlns:a16="http://schemas.microsoft.com/office/drawing/2014/main" id="{7967C64C-DD9B-4B08-BEA0-5BCE98DA8F94}"/>
              </a:ext>
            </a:extLst>
          </p:cNvPr>
          <p:cNvSpPr>
            <a:spLocks noGrp="1"/>
          </p:cNvSpPr>
          <p:nvPr>
            <p:ph type="title"/>
          </p:nvPr>
        </p:nvSpPr>
        <p:spPr>
          <a:xfrm>
            <a:off x="3004592" y="385336"/>
            <a:ext cx="6480720" cy="790575"/>
          </a:xfrm>
        </p:spPr>
        <p:txBody>
          <a:bodyPr/>
          <a:lstStyle>
            <a:lvl1pPr algn="ctr">
              <a:defRPr/>
            </a:lvl1pPr>
          </a:lstStyle>
          <a:p>
            <a:r>
              <a:rPr lang="en-GB" noProof="0" dirty="0"/>
              <a:t>Click to edit Master title style</a:t>
            </a:r>
          </a:p>
        </p:txBody>
      </p:sp>
    </p:spTree>
    <p:extLst>
      <p:ext uri="{BB962C8B-B14F-4D97-AF65-F5344CB8AC3E}">
        <p14:creationId xmlns:p14="http://schemas.microsoft.com/office/powerpoint/2010/main" val="1306886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Picture right">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4876801" y="584767"/>
            <a:ext cx="4340014" cy="6141157"/>
          </a:xfrm>
        </p:spPr>
        <p:txBody>
          <a:bodyPr/>
          <a:lstStyle/>
          <a:p>
            <a:r>
              <a:rPr lang="en-US"/>
              <a:t>Click icon to add picture</a:t>
            </a:r>
            <a:endParaRPr lang="en-GB" dirty="0"/>
          </a:p>
        </p:txBody>
      </p:sp>
      <p:sp>
        <p:nvSpPr>
          <p:cNvPr id="8" name="Text Placeholder 7"/>
          <p:cNvSpPr>
            <a:spLocks noGrp="1"/>
          </p:cNvSpPr>
          <p:nvPr>
            <p:ph type="body" sz="quarter" idx="11" hasCustomPrompt="1"/>
          </p:nvPr>
        </p:nvSpPr>
        <p:spPr>
          <a:xfrm>
            <a:off x="543388" y="595276"/>
            <a:ext cx="4242753" cy="682783"/>
          </a:xfrm>
        </p:spPr>
        <p:txBody>
          <a:bodyPr/>
          <a:lstStyle>
            <a:lvl1pPr>
              <a:defRPr sz="3200"/>
            </a:lvl1pPr>
          </a:lstStyle>
          <a:p>
            <a:pPr lvl="0"/>
            <a:r>
              <a:rPr lang="en-US" dirty="0"/>
              <a:t>Click to edit text styles</a:t>
            </a:r>
          </a:p>
        </p:txBody>
      </p:sp>
      <p:sp>
        <p:nvSpPr>
          <p:cNvPr id="10" name="Text Placeholder 9"/>
          <p:cNvSpPr>
            <a:spLocks noGrp="1"/>
          </p:cNvSpPr>
          <p:nvPr>
            <p:ph type="body" sz="quarter" idx="12" hasCustomPrompt="1"/>
          </p:nvPr>
        </p:nvSpPr>
        <p:spPr>
          <a:xfrm>
            <a:off x="536788" y="1631261"/>
            <a:ext cx="4242753" cy="4691763"/>
          </a:xfrm>
        </p:spPr>
        <p:txBody>
          <a:bodyPr/>
          <a:lstStyle>
            <a:lvl3pPr>
              <a:defRPr sz="1920"/>
            </a:lvl3pPr>
            <a:lvl4pPr marL="1029521" indent="-365751">
              <a:buFont typeface="Arial" panose="020B0604020202020204" pitchFamily="34" charset="0"/>
              <a:buChar char="−"/>
              <a:defRPr sz="1920"/>
            </a:lvl4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5" name="Rectangle 4">
            <a:extLst>
              <a:ext uri="{FF2B5EF4-FFF2-40B4-BE49-F238E27FC236}">
                <a16:creationId xmlns:a16="http://schemas.microsoft.com/office/drawing/2014/main" id="{4091BFA0-4FE9-4AC2-AFBD-9B764F31028E}"/>
              </a:ext>
            </a:extLst>
          </p:cNvPr>
          <p:cNvSpPr/>
          <p:nvPr userDrawn="1"/>
        </p:nvSpPr>
        <p:spPr bwMode="auto">
          <a:xfrm>
            <a:off x="54864" y="6729984"/>
            <a:ext cx="1121664" cy="221599"/>
          </a:xfrm>
          <a:prstGeom prst="rect">
            <a:avLst/>
          </a:prstGeom>
          <a:solidFill>
            <a:srgbClr val="0F1290"/>
          </a:solidFill>
          <a:ln>
            <a:noFill/>
          </a:ln>
          <a:effectLst/>
        </p:spPr>
        <p:txBody>
          <a:bodyPr vert="horz" wrap="square" lIns="73152" tIns="36576" rIns="73152" bIns="36576" numCol="1" rtlCol="0" anchor="t" anchorCtr="0" compatLnSpc="1">
            <a:prstTxWarp prst="textNoShape">
              <a:avLst/>
            </a:prstTxWarp>
            <a:spAutoFit/>
          </a:bodyPr>
          <a:lstStyle/>
          <a:p>
            <a:pPr marL="0" marR="0" indent="0" algn="r" defTabSz="731520" rtl="0" eaLnBrk="1" fontAlgn="base" latinLnBrk="0" hangingPunct="1">
              <a:lnSpc>
                <a:spcPct val="100000"/>
              </a:lnSpc>
              <a:spcBef>
                <a:spcPct val="50000"/>
              </a:spcBef>
              <a:spcAft>
                <a:spcPct val="0"/>
              </a:spcAft>
              <a:buClrTx/>
              <a:buSzTx/>
              <a:buFontTx/>
              <a:buNone/>
              <a:tabLst/>
            </a:pPr>
            <a:endParaRPr kumimoji="0" lang="en-GB" sz="960" b="0"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34901919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87680" y="292947"/>
            <a:ext cx="8778240" cy="1219200"/>
          </a:xfrm>
          <a:prstGeom prst="rect">
            <a:avLst/>
          </a:prstGeom>
        </p:spPr>
        <p:txBody>
          <a:bodyPr/>
          <a:lstStyle/>
          <a:p>
            <a:r>
              <a:rPr lang="en-US"/>
              <a:t>Click to edit Master title style</a:t>
            </a:r>
          </a:p>
        </p:txBody>
      </p:sp>
      <p:sp>
        <p:nvSpPr>
          <p:cNvPr id="3" name="Text Placeholder 2"/>
          <p:cNvSpPr>
            <a:spLocks noGrp="1"/>
          </p:cNvSpPr>
          <p:nvPr>
            <p:ph type="body" sz="half" idx="1"/>
          </p:nvPr>
        </p:nvSpPr>
        <p:spPr>
          <a:xfrm>
            <a:off x="487680" y="1706880"/>
            <a:ext cx="4307840" cy="4827694"/>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958080" y="1706880"/>
            <a:ext cx="4307840" cy="2331721"/>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958080" y="4201161"/>
            <a:ext cx="4307840" cy="233341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91"/>
          <p:cNvSpPr>
            <a:spLocks noGrp="1" noChangeArrowheads="1"/>
          </p:cNvSpPr>
          <p:nvPr>
            <p:ph type="sldNum" sz="quarter" idx="10"/>
          </p:nvPr>
        </p:nvSpPr>
        <p:spPr>
          <a:xfrm>
            <a:off x="7315200" y="6746240"/>
            <a:ext cx="2032000" cy="487680"/>
          </a:xfrm>
          <a:prstGeom prst="rect">
            <a:avLst/>
          </a:prstGeom>
        </p:spPr>
        <p:txBody>
          <a:bodyPr/>
          <a:lstStyle>
            <a:lvl1pPr>
              <a:defRPr smtClean="0"/>
            </a:lvl1pPr>
          </a:lstStyle>
          <a:p>
            <a:pPr>
              <a:defRPr/>
            </a:pPr>
            <a:fld id="{24AB65FC-BEAE-2540-86FC-258ED29F150D}" type="slidenum">
              <a:rPr lang="en-US"/>
              <a:pPr>
                <a:defRPr/>
              </a:pPr>
              <a:t>‹#›</a:t>
            </a:fld>
            <a:endParaRPr lang="en-US"/>
          </a:p>
        </p:txBody>
      </p:sp>
    </p:spTree>
    <p:extLst>
      <p:ext uri="{BB962C8B-B14F-4D97-AF65-F5344CB8AC3E}">
        <p14:creationId xmlns:p14="http://schemas.microsoft.com/office/powerpoint/2010/main" val="8461276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title"/>
          </p:nvPr>
        </p:nvSpPr>
        <p:spPr bwMode="auto">
          <a:xfrm>
            <a:off x="700088" y="1354138"/>
            <a:ext cx="8566150" cy="790575"/>
          </a:xfrm>
          <a:prstGeom prst="rect">
            <a:avLst/>
          </a:prstGeom>
          <a:noFill/>
          <a:ln w="9525">
            <a:noFill/>
            <a:round/>
            <a:headEnd/>
            <a:tailEnd/>
          </a:ln>
        </p:spPr>
        <p:txBody>
          <a:bodyPr vert="horz" wrap="square" lIns="0" tIns="0" rIns="0" bIns="0" numCol="1" anchor="ctr" anchorCtr="0" compatLnSpc="1">
            <a:prstTxWarp prst="textNoShape">
              <a:avLst/>
            </a:prstTxWarp>
          </a:bodyPr>
          <a:lstStyle/>
          <a:p>
            <a:pPr lvl="0"/>
            <a:r>
              <a:rPr lang="en-GB"/>
              <a:t>Outline</a:t>
            </a:r>
          </a:p>
        </p:txBody>
      </p:sp>
      <p:sp>
        <p:nvSpPr>
          <p:cNvPr id="1027" name="Rectangle 2"/>
          <p:cNvSpPr>
            <a:spLocks noGrp="1" noChangeArrowheads="1"/>
          </p:cNvSpPr>
          <p:nvPr>
            <p:ph type="body" idx="1"/>
          </p:nvPr>
        </p:nvSpPr>
        <p:spPr bwMode="auto">
          <a:xfrm>
            <a:off x="700088" y="2263775"/>
            <a:ext cx="8280400" cy="4273550"/>
          </a:xfrm>
          <a:prstGeom prst="rect">
            <a:avLst/>
          </a:prstGeom>
          <a:noFill/>
          <a:ln w="9525">
            <a:noFill/>
            <a:round/>
            <a:headEnd/>
            <a:tailEnd/>
          </a:ln>
        </p:spPr>
        <p:txBody>
          <a:bodyPr vert="horz" wrap="square" lIns="0" tIns="28224" rIns="0" bIns="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2" name="Rectangle 3"/>
          <p:cNvSpPr>
            <a:spLocks noGrp="1" noChangeArrowheads="1"/>
          </p:cNvSpPr>
          <p:nvPr>
            <p:ph type="dt"/>
          </p:nvPr>
        </p:nvSpPr>
        <p:spPr bwMode="auto">
          <a:xfrm>
            <a:off x="549275" y="6858000"/>
            <a:ext cx="2270125" cy="258763"/>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nSpc>
                <a:spcPct val="95000"/>
              </a:lnSpc>
              <a:defRPr sz="1000">
                <a:solidFill>
                  <a:srgbClr val="999999"/>
                </a:solidFill>
              </a:defRPr>
            </a:lvl1pPr>
          </a:lstStyle>
          <a:p>
            <a:pPr>
              <a:defRPr/>
            </a:pPr>
            <a:endParaRPr lang="ru-RU"/>
          </a:p>
        </p:txBody>
      </p:sp>
      <p:sp>
        <p:nvSpPr>
          <p:cNvPr id="3" name="Rectangle 4"/>
          <p:cNvSpPr>
            <a:spLocks noGrp="1" noChangeArrowheads="1"/>
          </p:cNvSpPr>
          <p:nvPr>
            <p:ph type="ftr"/>
          </p:nvPr>
        </p:nvSpPr>
        <p:spPr bwMode="auto">
          <a:xfrm>
            <a:off x="3335338" y="6878638"/>
            <a:ext cx="3089275" cy="2873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lnSpc>
                <a:spcPct val="95000"/>
              </a:lnSpc>
              <a:defRPr sz="1400">
                <a:solidFill>
                  <a:srgbClr val="FFFFFF"/>
                </a:solidFill>
                <a:latin typeface="Times New Roman" pitchFamily="18" charset="0"/>
              </a:defRPr>
            </a:lvl1pPr>
          </a:lstStyle>
          <a:p>
            <a:pPr>
              <a:defRPr/>
            </a:pPr>
            <a:endParaRPr lang="ru-RU"/>
          </a:p>
        </p:txBody>
      </p:sp>
      <p:sp>
        <p:nvSpPr>
          <p:cNvPr id="1029" name="Rectangle 5"/>
          <p:cNvSpPr>
            <a:spLocks noGrp="1" noChangeArrowheads="1"/>
          </p:cNvSpPr>
          <p:nvPr>
            <p:ph type="sldNum"/>
          </p:nvPr>
        </p:nvSpPr>
        <p:spPr bwMode="auto">
          <a:xfrm>
            <a:off x="6858000" y="6858000"/>
            <a:ext cx="1987550" cy="277813"/>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lnSpc>
                <a:spcPct val="95000"/>
              </a:lnSpc>
              <a:defRPr sz="1000">
                <a:solidFill>
                  <a:srgbClr val="999999"/>
                </a:solidFill>
              </a:defRPr>
            </a:lvl1pPr>
          </a:lstStyle>
          <a:p>
            <a:pPr>
              <a:defRPr/>
            </a:pPr>
            <a:fld id="{94EB04C6-8F79-4FA6-896D-4C9B21465D04}" type="slidenum">
              <a:rPr lang="ru-RU"/>
              <a:pPr>
                <a:defRPr/>
              </a:pPr>
              <a:t>‹#›</a:t>
            </a:fld>
            <a:endParaRPr lang="ru-RU" dirty="0"/>
          </a:p>
        </p:txBody>
      </p:sp>
      <p:pic>
        <p:nvPicPr>
          <p:cNvPr id="1031" name="Рисунок 7" descr="bg_interior.jpg"/>
          <p:cNvPicPr>
            <a:picLocks noChangeAspect="1"/>
          </p:cNvPicPr>
          <p:nvPr userDrawn="1"/>
        </p:nvPicPr>
        <p:blipFill>
          <a:blip r:embed="rId12" cstate="print"/>
          <a:srcRect/>
          <a:stretch>
            <a:fillRect/>
          </a:stretch>
        </p:blipFill>
        <p:spPr bwMode="auto">
          <a:xfrm>
            <a:off x="0" y="0"/>
            <a:ext cx="9753600" cy="73152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62" r:id="rId4"/>
    <p:sldLayoutId id="2147483763" r:id="rId5"/>
    <p:sldLayoutId id="2147483772" r:id="rId6"/>
    <p:sldLayoutId id="2147483774" r:id="rId7"/>
    <p:sldLayoutId id="2147483827" r:id="rId8"/>
    <p:sldLayoutId id="2147483829" r:id="rId9"/>
    <p:sldLayoutId id="2147483830" r:id="rId10"/>
  </p:sldLayoutIdLst>
  <p:hf hdr="0" ftr="0" dt="0"/>
  <p:txStyles>
    <p:titleStyle>
      <a:lvl1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mj-lt"/>
          <a:ea typeface="+mj-ea"/>
          <a:cs typeface="+mj-cs"/>
        </a:defRPr>
      </a:lvl1pPr>
      <a:lvl2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2pPr>
      <a:lvl3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3pPr>
      <a:lvl4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4pPr>
      <a:lvl5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5pPr>
      <a:lvl6pPr marL="25146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6pPr>
      <a:lvl7pPr marL="29718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7pPr>
      <a:lvl8pPr marL="34290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8pPr>
      <a:lvl9pPr marL="38862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9pPr>
    </p:titleStyle>
    <p:bodyStyle>
      <a:lvl1pPr marL="273050" indent="-273050" algn="l" defTabSz="449263" rtl="0" eaLnBrk="0" fontAlgn="base" hangingPunct="0">
        <a:spcBef>
          <a:spcPct val="50000"/>
        </a:spcBef>
        <a:spcAft>
          <a:spcPct val="0"/>
        </a:spcAft>
        <a:buClr>
          <a:srgbClr val="0093D0"/>
        </a:buClr>
        <a:buSzPct val="120000"/>
        <a:buChar char="•"/>
        <a:defRPr sz="2500" b="1">
          <a:solidFill>
            <a:schemeClr val="tx1"/>
          </a:solidFill>
          <a:latin typeface="+mn-lt"/>
          <a:ea typeface="+mn-ea"/>
          <a:cs typeface="+mn-cs"/>
        </a:defRPr>
      </a:lvl1pPr>
      <a:lvl2pPr marL="719138" indent="-266700" algn="l" defTabSz="449263" rtl="0" eaLnBrk="0" fontAlgn="base" hangingPunct="0">
        <a:spcBef>
          <a:spcPct val="20000"/>
        </a:spcBef>
        <a:spcAft>
          <a:spcPct val="0"/>
        </a:spcAft>
        <a:buClr>
          <a:srgbClr val="0093D0"/>
        </a:buClr>
        <a:buSzPct val="80000"/>
        <a:buChar char="o"/>
        <a:defRPr sz="2300">
          <a:solidFill>
            <a:schemeClr val="tx1"/>
          </a:solidFill>
          <a:latin typeface="+mn-lt"/>
          <a:cs typeface="+mn-cs"/>
        </a:defRPr>
      </a:lvl2pPr>
      <a:lvl3pPr marL="1079500" indent="-180975" algn="l" defTabSz="449263" rtl="0" eaLnBrk="0" fontAlgn="base" hangingPunct="0">
        <a:spcBef>
          <a:spcPct val="10000"/>
        </a:spcBef>
        <a:spcAft>
          <a:spcPct val="0"/>
        </a:spcAft>
        <a:buClr>
          <a:srgbClr val="0093D0"/>
        </a:buClr>
        <a:buSzPct val="110000"/>
        <a:buFont typeface="Arial" charset="0"/>
        <a:buChar char="-"/>
        <a:defRPr sz="2000">
          <a:solidFill>
            <a:schemeClr val="tx1"/>
          </a:solidFill>
          <a:latin typeface="+mn-lt"/>
          <a:cs typeface="+mn-cs"/>
        </a:defRPr>
      </a:lvl3pPr>
      <a:lvl4pPr marL="16002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4pPr>
      <a:lvl5pPr marL="20574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hyperlink" Target="https://ichportal.sharepoint.com/sites/ICHWGQ9R1EWG/Shared%20Documents/General/10_Training%20Materials/Subgroup%202/Subjectivity%20Task%20Team/Literature%20references/References%20KOD%20March%2018%202023.docx?d=wed3cbd0ac3dc4aee8a5aa30974b95e2d&amp;csf=1&amp;web=1&amp;e=caqjvq" TargetMode="External"/><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comments" Target="../comments/commen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ext Box 2"/>
          <p:cNvSpPr txBox="1">
            <a:spLocks noChangeArrowheads="1"/>
          </p:cNvSpPr>
          <p:nvPr/>
        </p:nvSpPr>
        <p:spPr bwMode="auto">
          <a:xfrm>
            <a:off x="1276400" y="2277359"/>
            <a:ext cx="6984776" cy="1584176"/>
          </a:xfrm>
          <a:prstGeom prst="rect">
            <a:avLst/>
          </a:prstGeom>
          <a:noFill/>
          <a:ln w="9525">
            <a:noFill/>
            <a:round/>
            <a:headEnd/>
            <a:tailEnd/>
          </a:ln>
        </p:spPr>
        <p:txBody>
          <a:bodyPr lIns="90000" tIns="176670" rIns="90000" bIns="45000" anchor="t"/>
          <a:lstStyle/>
          <a:p>
            <a:pPr algn="ctr">
              <a:lnSpc>
                <a:spcPct val="100000"/>
              </a:lnSpc>
              <a:tabLst>
                <a:tab pos="339725" algn="l"/>
                <a:tab pos="6515100" algn="l"/>
              </a:tabLst>
            </a:pPr>
            <a:r>
              <a:rPr lang="en-GB" sz="3200" dirty="0">
                <a:solidFill>
                  <a:srgbClr val="0093D0"/>
                </a:solidFill>
                <a:latin typeface="Candara" pitchFamily="32" charset="0"/>
              </a:rPr>
              <a:t>Quality Risk Management, ICH Q9(R1)</a:t>
            </a:r>
          </a:p>
          <a:p>
            <a:pPr algn="ctr">
              <a:lnSpc>
                <a:spcPct val="100000"/>
              </a:lnSpc>
              <a:tabLst>
                <a:tab pos="339725" algn="l"/>
                <a:tab pos="6515100" algn="l"/>
              </a:tabLst>
            </a:pPr>
            <a:endParaRPr lang="en-GB" sz="3200" dirty="0">
              <a:solidFill>
                <a:srgbClr val="0093D0"/>
              </a:solidFill>
              <a:latin typeface="Candara" pitchFamily="32" charset="0"/>
            </a:endParaRPr>
          </a:p>
          <a:p>
            <a:pPr algn="ctr">
              <a:lnSpc>
                <a:spcPct val="100000"/>
              </a:lnSpc>
              <a:tabLst>
                <a:tab pos="339725" algn="l"/>
                <a:tab pos="6515100" algn="l"/>
              </a:tabLst>
            </a:pPr>
            <a:r>
              <a:rPr lang="en-GB" sz="3200" dirty="0">
                <a:solidFill>
                  <a:srgbClr val="0093D0"/>
                </a:solidFill>
                <a:latin typeface="Candara"/>
                <a:cs typeface="Lucida Sans Unicode"/>
              </a:rPr>
              <a:t>Training Slides  </a:t>
            </a:r>
            <a:endParaRPr lang="en-GB" sz="3200" dirty="0">
              <a:solidFill>
                <a:srgbClr val="0093D0"/>
              </a:solidFill>
              <a:latin typeface="Candara" pitchFamily="32" charset="0"/>
            </a:endParaRPr>
          </a:p>
        </p:txBody>
      </p:sp>
      <p:sp>
        <p:nvSpPr>
          <p:cNvPr id="5124" name="Text Box 3"/>
          <p:cNvSpPr txBox="1">
            <a:spLocks noChangeArrowheads="1"/>
          </p:cNvSpPr>
          <p:nvPr/>
        </p:nvSpPr>
        <p:spPr bwMode="auto">
          <a:xfrm>
            <a:off x="1776339" y="4182713"/>
            <a:ext cx="6728477" cy="1153854"/>
          </a:xfrm>
          <a:prstGeom prst="rect">
            <a:avLst/>
          </a:prstGeom>
          <a:noFill/>
          <a:ln w="9525">
            <a:noFill/>
            <a:round/>
            <a:headEnd/>
            <a:tailEnd/>
          </a:ln>
        </p:spPr>
        <p:txBody>
          <a:bodyPr lIns="90000" tIns="45000" rIns="90000" bIns="45000" anchor="t"/>
          <a:lstStyle>
            <a:defPPr>
              <a:defRPr lang="en-GB"/>
            </a:defPPr>
            <a:lvl1pPr>
              <a:lnSpc>
                <a:spcPct val="105000"/>
              </a:lnSpc>
              <a:spcBef>
                <a:spcPts val="0"/>
              </a:spcBef>
              <a:spcAft>
                <a:spcPts val="0"/>
              </a:spcAft>
              <a:defRPr sz="2800">
                <a:solidFill>
                  <a:srgbClr val="FF0000"/>
                </a:solidFill>
                <a:latin typeface="Candara" pitchFamily="32" charset="0"/>
              </a:defRPr>
            </a:lvl1pPr>
          </a:lstStyle>
          <a:p>
            <a:pPr algn="ctr"/>
            <a:r>
              <a:rPr lang="en-GB" dirty="0"/>
              <a:t>Subjectivity in Quality Risk Management</a:t>
            </a:r>
          </a:p>
          <a:p>
            <a:pPr algn="ctr"/>
            <a:endParaRPr lang="en-US" sz="2400" dirty="0">
              <a:latin typeface="Candara"/>
              <a:cs typeface="Lucida Sans Unicode"/>
            </a:endParaRPr>
          </a:p>
          <a:p>
            <a:pPr algn="ctr"/>
            <a:r>
              <a:rPr lang="en-US" sz="2400" dirty="0">
                <a:latin typeface="Candara"/>
                <a:cs typeface="Lucida Sans Unicode"/>
              </a:rPr>
              <a:t>PART I: How to Identify and Control Subjectivity</a:t>
            </a:r>
            <a:endParaRPr lang="en-GB" sz="2400" dirty="0">
              <a:latin typeface="Candara"/>
              <a:cs typeface="Lucida Sans Unicode"/>
            </a:endParaRPr>
          </a:p>
        </p:txBody>
      </p:sp>
      <p:sp>
        <p:nvSpPr>
          <p:cNvPr id="10" name="TextBox 9"/>
          <p:cNvSpPr txBox="1"/>
          <p:nvPr/>
        </p:nvSpPr>
        <p:spPr>
          <a:xfrm>
            <a:off x="2283077" y="6609928"/>
            <a:ext cx="5715000" cy="436563"/>
          </a:xfrm>
          <a:prstGeom prst="rect">
            <a:avLst/>
          </a:prstGeom>
          <a:noFill/>
        </p:spPr>
        <p:txBody>
          <a:bodyPr>
            <a:spAutoFit/>
          </a:bodyPr>
          <a:lstStyle/>
          <a:p>
            <a:pPr algn="ctr">
              <a:defRPr/>
            </a:pPr>
            <a:r>
              <a:rPr lang="en-US" sz="1200" b="0" dirty="0">
                <a:solidFill>
                  <a:schemeClr val="bg2">
                    <a:lumMod val="75000"/>
                  </a:schemeClr>
                </a:solidFill>
                <a:latin typeface="Candara" pitchFamily="34" charset="0"/>
              </a:rPr>
              <a:t>International Council for </a:t>
            </a:r>
            <a:r>
              <a:rPr lang="en-US" sz="1200" b="0" dirty="0" err="1">
                <a:solidFill>
                  <a:schemeClr val="bg2">
                    <a:lumMod val="75000"/>
                  </a:schemeClr>
                </a:solidFill>
                <a:latin typeface="Candara" pitchFamily="34" charset="0"/>
              </a:rPr>
              <a:t>Harmonisation</a:t>
            </a:r>
            <a:r>
              <a:rPr lang="en-US" sz="1200" b="0" dirty="0">
                <a:solidFill>
                  <a:schemeClr val="bg2">
                    <a:lumMod val="75000"/>
                  </a:schemeClr>
                </a:solidFill>
                <a:latin typeface="Candara" pitchFamily="34" charset="0"/>
              </a:rPr>
              <a:t> of Technical Requirements</a:t>
            </a:r>
          </a:p>
          <a:p>
            <a:pPr algn="ctr">
              <a:defRPr/>
            </a:pPr>
            <a:r>
              <a:rPr lang="en-US" sz="1200" b="0" dirty="0">
                <a:solidFill>
                  <a:schemeClr val="bg2">
                    <a:lumMod val="75000"/>
                  </a:schemeClr>
                </a:solidFill>
                <a:latin typeface="Candara" pitchFamily="34" charset="0"/>
              </a:rPr>
              <a:t>for Pharmaceuticals for Human Use</a:t>
            </a:r>
            <a:endParaRPr lang="ru-RU" sz="1200" b="0" dirty="0">
              <a:solidFill>
                <a:schemeClr val="bg2">
                  <a:lumMod val="75000"/>
                </a:schemeClr>
              </a:solidFill>
              <a:latin typeface="Candara" pitchFamily="34" charset="0"/>
            </a:endParaRPr>
          </a:p>
        </p:txBody>
      </p:sp>
    </p:spTree>
  </p:cSld>
  <p:clrMapOvr>
    <a:masterClrMapping/>
  </p:clrMapOvr>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1026"/>
          <p:cNvSpPr>
            <a:spLocks noGrp="1" noChangeArrowheads="1"/>
          </p:cNvSpPr>
          <p:nvPr>
            <p:ph type="body" idx="1"/>
          </p:nvPr>
        </p:nvSpPr>
        <p:spPr>
          <a:xfrm>
            <a:off x="304292" y="1425352"/>
            <a:ext cx="8948079" cy="602886"/>
          </a:xfrm>
        </p:spPr>
        <p:txBody>
          <a:bodyPr>
            <a:normAutofit/>
          </a:bodyPr>
          <a:lstStyle/>
          <a:p>
            <a:pPr marL="0" indent="0" eaLnBrk="1" hangingPunct="1">
              <a:buNone/>
            </a:pPr>
            <a:r>
              <a:rPr lang="en-GB" sz="1700" dirty="0">
                <a:solidFill>
                  <a:srgbClr val="002060"/>
                </a:solidFill>
                <a:ea typeface="Arial" charset="0"/>
                <a:cs typeface="Arial" charset="0"/>
              </a:rPr>
              <a:t>Have people on QRM teams with a high level of knowledge </a:t>
            </a:r>
            <a:r>
              <a:rPr lang="en-US" sz="1700" dirty="0">
                <a:solidFill>
                  <a:srgbClr val="002060"/>
                </a:solidFill>
                <a:ea typeface="Arial" charset="0"/>
                <a:cs typeface="Arial" charset="0"/>
              </a:rPr>
              <a:t>on the factors that                introduce Subjectivity into QRM activities.</a:t>
            </a:r>
          </a:p>
        </p:txBody>
      </p:sp>
      <p:sp>
        <p:nvSpPr>
          <p:cNvPr id="270340" name="Rectangle 1027"/>
          <p:cNvSpPr>
            <a:spLocks noGrp="1" noChangeArrowheads="1"/>
          </p:cNvSpPr>
          <p:nvPr>
            <p:ph type="title"/>
          </p:nvPr>
        </p:nvSpPr>
        <p:spPr>
          <a:xfrm>
            <a:off x="2932584" y="534434"/>
            <a:ext cx="5112568" cy="602886"/>
          </a:xfrm>
          <a:noFill/>
        </p:spPr>
        <p:txBody>
          <a:bodyPr vert="horz" wrap="square" lIns="98213" tIns="49107" rIns="98213" bIns="49107" numCol="1" anchor="ctr" anchorCtr="0" compatLnSpc="1">
            <a:prstTxWarp prst="textNoShape">
              <a:avLst/>
            </a:prstTxWarp>
            <a:noAutofit/>
          </a:bodyPr>
          <a:lstStyle/>
          <a:p>
            <a:pPr algn="l"/>
            <a:r>
              <a:rPr lang="en-IE" altLang="en-US" sz="2800" dirty="0">
                <a:ea typeface="ＭＳ Ｐゴシック" panose="020B0600070205080204" pitchFamily="34" charset="-128"/>
              </a:rPr>
              <a:t>Controlling Subjectivity in QRM</a:t>
            </a:r>
          </a:p>
        </p:txBody>
      </p:sp>
      <p:sp>
        <p:nvSpPr>
          <p:cNvPr id="11" name="Slide Number Placeholder 3">
            <a:extLst>
              <a:ext uri="{FF2B5EF4-FFF2-40B4-BE49-F238E27FC236}">
                <a16:creationId xmlns:a16="http://schemas.microsoft.com/office/drawing/2014/main" id="{4D4E4023-5B1E-49DA-9FC3-AF0084C2D2CC}"/>
              </a:ext>
            </a:extLst>
          </p:cNvPr>
          <p:cNvSpPr txBox="1">
            <a:spLocks/>
          </p:cNvSpPr>
          <p:nvPr/>
        </p:nvSpPr>
        <p:spPr bwMode="auto">
          <a:xfrm>
            <a:off x="8819566" y="6753944"/>
            <a:ext cx="783590" cy="364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31542" eaLnBrk="1" hangingPunct="1"/>
            <a:fld id="{23B9A555-18D0-48D0-ABF6-FA36EC6D6942}" type="slidenum">
              <a:rPr lang="en-US" altLang="en-US" sz="960" dirty="0">
                <a:solidFill>
                  <a:srgbClr val="595959"/>
                </a:solidFill>
              </a:rPr>
              <a:pPr algn="ctr" defTabSz="731542" eaLnBrk="1" hangingPunct="1"/>
              <a:t>10</a:t>
            </a:fld>
            <a:endParaRPr lang="en-US" altLang="en-US" sz="960" dirty="0">
              <a:solidFill>
                <a:srgbClr val="595959"/>
              </a:solidFill>
            </a:endParaRPr>
          </a:p>
        </p:txBody>
      </p:sp>
      <p:sp>
        <p:nvSpPr>
          <p:cNvPr id="16" name="Rectangle 6">
            <a:extLst>
              <a:ext uri="{FF2B5EF4-FFF2-40B4-BE49-F238E27FC236}">
                <a16:creationId xmlns:a16="http://schemas.microsoft.com/office/drawing/2014/main" id="{DC770474-20FE-0757-7481-446DF68992E5}"/>
              </a:ext>
            </a:extLst>
          </p:cNvPr>
          <p:cNvSpPr>
            <a:spLocks noChangeArrowheads="1"/>
          </p:cNvSpPr>
          <p:nvPr/>
        </p:nvSpPr>
        <p:spPr bwMode="auto">
          <a:xfrm>
            <a:off x="3776663" y="2882741"/>
            <a:ext cx="97536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a:defRPr>
                <a:solidFill>
                  <a:schemeClr val="tx1"/>
                </a:solidFill>
                <a:latin typeface="Arial" panose="020B0604020202020204" pitchFamily="34" charset="0"/>
              </a:defRPr>
            </a:lvl1pPr>
            <a:lvl2pPr marL="457200" eaLnBrk="0">
              <a:defRPr>
                <a:solidFill>
                  <a:schemeClr val="tx1"/>
                </a:solidFill>
                <a:latin typeface="Arial" panose="020B0604020202020204" pitchFamily="34" charset="0"/>
              </a:defRPr>
            </a:lvl2pPr>
            <a:lvl3pPr marL="914400" eaLnBrk="0">
              <a:defRPr>
                <a:solidFill>
                  <a:schemeClr val="tx1"/>
                </a:solidFill>
                <a:latin typeface="Arial" panose="020B0604020202020204" pitchFamily="34" charset="0"/>
              </a:defRPr>
            </a:lvl3pPr>
            <a:lvl4pPr marL="1371600" eaLnBrk="0">
              <a:defRPr>
                <a:solidFill>
                  <a:schemeClr val="tx1"/>
                </a:solidFill>
                <a:latin typeface="Arial" panose="020B0604020202020204" pitchFamily="34" charset="0"/>
              </a:defRPr>
            </a:lvl4pPr>
            <a:lvl5pPr marL="1828800" eaLnBrk="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New Roman" panose="02020603050405020304" pitchFamily="18" charset="0"/>
                <a:cs typeface="Times New Roman" panose="02020603050405020304" pitchFamily="18" charset="0"/>
              </a:rPr>
              <a:t> </a:t>
            </a:r>
            <a:endParaRPr kumimoji="0" lang="en-US" altLang="en-US" sz="1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 name="Rectangle 1026">
            <a:extLst>
              <a:ext uri="{FF2B5EF4-FFF2-40B4-BE49-F238E27FC236}">
                <a16:creationId xmlns:a16="http://schemas.microsoft.com/office/drawing/2014/main" id="{38772B13-C6F9-7AC1-E660-E794D07173EA}"/>
              </a:ext>
            </a:extLst>
          </p:cNvPr>
          <p:cNvSpPr txBox="1">
            <a:spLocks noChangeArrowheads="1"/>
          </p:cNvSpPr>
          <p:nvPr/>
        </p:nvSpPr>
        <p:spPr bwMode="auto">
          <a:xfrm>
            <a:off x="268288" y="2199268"/>
            <a:ext cx="9073008" cy="3366572"/>
          </a:xfrm>
          <a:prstGeom prst="rect">
            <a:avLst/>
          </a:prstGeom>
          <a:noFill/>
          <a:ln w="9525">
            <a:noFill/>
            <a:round/>
            <a:headEnd/>
            <a:tailEnd/>
          </a:ln>
        </p:spPr>
        <p:txBody>
          <a:bodyPr vert="horz" wrap="square" lIns="0" tIns="28224" rIns="0" bIns="0" numCol="1" anchor="t" anchorCtr="0" compatLnSpc="1">
            <a:prstTxWarp prst="textNoShape">
              <a:avLst/>
            </a:prstTxWarp>
            <a:normAutofit/>
          </a:bodyPr>
          <a:lstStyle>
            <a:lvl1pPr marL="487695" indent="-487695" algn="l" defTabSz="449263" rtl="0" eaLnBrk="0" fontAlgn="base" hangingPunct="0">
              <a:spcBef>
                <a:spcPct val="50000"/>
              </a:spcBef>
              <a:spcAft>
                <a:spcPct val="0"/>
              </a:spcAft>
              <a:buClr>
                <a:srgbClr val="0093D0"/>
              </a:buClr>
              <a:buSzPct val="120000"/>
              <a:buFont typeface="Wingdings" pitchFamily="2" charset="2"/>
              <a:buChar char="Ø"/>
              <a:defRPr sz="2987" b="1">
                <a:solidFill>
                  <a:schemeClr val="tx1"/>
                </a:solidFill>
                <a:latin typeface="+mn-lt"/>
                <a:ea typeface="+mn-ea"/>
                <a:cs typeface="+mn-cs"/>
              </a:defRPr>
            </a:lvl1pPr>
            <a:lvl2pPr marL="792505" indent="-304810" algn="l" defTabSz="449263" rtl="0" eaLnBrk="0" fontAlgn="base" hangingPunct="0">
              <a:spcBef>
                <a:spcPct val="20000"/>
              </a:spcBef>
              <a:spcAft>
                <a:spcPct val="0"/>
              </a:spcAft>
              <a:buClr>
                <a:srgbClr val="0093D0"/>
              </a:buClr>
              <a:buSzPct val="80000"/>
              <a:buFont typeface="Arial" pitchFamily="34" charset="0"/>
              <a:buChar char="•"/>
              <a:defRPr sz="2987">
                <a:solidFill>
                  <a:schemeClr val="tx1"/>
                </a:solidFill>
                <a:latin typeface="+mn-lt"/>
                <a:cs typeface="+mn-cs"/>
              </a:defRPr>
            </a:lvl2pPr>
            <a:lvl3pPr marL="1079500" indent="-180975" algn="l" defTabSz="449263" rtl="0" eaLnBrk="0" fontAlgn="base" hangingPunct="0">
              <a:spcBef>
                <a:spcPct val="10000"/>
              </a:spcBef>
              <a:spcAft>
                <a:spcPct val="0"/>
              </a:spcAft>
              <a:buClr>
                <a:srgbClr val="0093D0"/>
              </a:buClr>
              <a:buSzPct val="110000"/>
              <a:buFont typeface="Arial" charset="0"/>
              <a:buChar char="-"/>
              <a:defRPr sz="2000">
                <a:solidFill>
                  <a:schemeClr val="tx1"/>
                </a:solidFill>
                <a:latin typeface="+mn-lt"/>
                <a:cs typeface="+mn-cs"/>
              </a:defRPr>
            </a:lvl3pPr>
            <a:lvl4pPr marL="16002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4pPr>
            <a:lvl5pPr marL="20574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9pPr>
          </a:lstStyle>
          <a:p>
            <a:pPr algn="just">
              <a:lnSpc>
                <a:spcPct val="100000"/>
              </a:lnSpc>
              <a:spcBef>
                <a:spcPts val="640"/>
              </a:spcBef>
              <a:spcAft>
                <a:spcPts val="640"/>
              </a:spcAft>
              <a:buClr>
                <a:schemeClr val="bg2">
                  <a:lumMod val="75000"/>
                </a:schemeClr>
              </a:buClr>
            </a:pPr>
            <a:r>
              <a:rPr lang="en-US" sz="1700" b="0" kern="0" dirty="0">
                <a:solidFill>
                  <a:srgbClr val="002060"/>
                </a:solidFill>
                <a:ea typeface="Arial" charset="0"/>
                <a:cs typeface="Arial" charset="0"/>
              </a:rPr>
              <a:t>Competency in this area can help assure that the adverse effects of uncertainty, heuristics and bias are minimized during risk assessments and decision making.</a:t>
            </a:r>
          </a:p>
          <a:p>
            <a:pPr algn="just">
              <a:lnSpc>
                <a:spcPct val="100000"/>
              </a:lnSpc>
              <a:spcBef>
                <a:spcPts val="640"/>
              </a:spcBef>
              <a:spcAft>
                <a:spcPts val="640"/>
              </a:spcAft>
              <a:buClr>
                <a:schemeClr val="bg2">
                  <a:lumMod val="75000"/>
                </a:schemeClr>
              </a:buClr>
            </a:pPr>
            <a:r>
              <a:rPr lang="en-US" sz="1700" b="0" kern="0" dirty="0">
                <a:solidFill>
                  <a:srgbClr val="002060"/>
                </a:solidFill>
                <a:ea typeface="Arial" charset="0"/>
                <a:cs typeface="Arial" charset="0"/>
              </a:rPr>
              <a:t>It may lead to more robust brainstorming and other activities when identifying hazards and assessing risks.</a:t>
            </a:r>
          </a:p>
          <a:p>
            <a:pPr algn="just">
              <a:lnSpc>
                <a:spcPct val="100000"/>
              </a:lnSpc>
              <a:spcBef>
                <a:spcPts val="640"/>
              </a:spcBef>
              <a:spcAft>
                <a:spcPts val="640"/>
              </a:spcAft>
              <a:buClr>
                <a:schemeClr val="bg2">
                  <a:lumMod val="75000"/>
                </a:schemeClr>
              </a:buClr>
            </a:pPr>
            <a:r>
              <a:rPr lang="en-US" sz="1700" b="0" kern="0" dirty="0">
                <a:solidFill>
                  <a:srgbClr val="002060"/>
                </a:solidFill>
                <a:ea typeface="Arial" charset="0"/>
                <a:cs typeface="Arial" charset="0"/>
              </a:rPr>
              <a:t>It may particularly help address the factors that can influence probability of occurrence estimates.</a:t>
            </a:r>
            <a:endParaRPr lang="en-IE" sz="1700" b="0" kern="0" dirty="0">
              <a:solidFill>
                <a:srgbClr val="002060"/>
              </a:solidFill>
              <a:ea typeface="Arial" charset="0"/>
              <a:cs typeface="Arial" charset="0"/>
            </a:endParaRPr>
          </a:p>
          <a:p>
            <a:pPr algn="just">
              <a:lnSpc>
                <a:spcPct val="100000"/>
              </a:lnSpc>
              <a:spcBef>
                <a:spcPts val="640"/>
              </a:spcBef>
              <a:spcAft>
                <a:spcPts val="640"/>
              </a:spcAft>
              <a:buClr>
                <a:schemeClr val="bg2">
                  <a:lumMod val="75000"/>
                </a:schemeClr>
              </a:buClr>
            </a:pPr>
            <a:r>
              <a:rPr lang="en-US" sz="1700" b="0" kern="0" dirty="0">
                <a:solidFill>
                  <a:srgbClr val="002060"/>
                </a:solidFill>
                <a:ea typeface="Arial" charset="0"/>
                <a:cs typeface="Arial" charset="0"/>
              </a:rPr>
              <a:t>It may help deal with the factors related to risk perception, and in doing so, risk communications can be designed that counteract risk perception problems.</a:t>
            </a:r>
          </a:p>
        </p:txBody>
      </p:sp>
      <p:sp>
        <p:nvSpPr>
          <p:cNvPr id="4" name="TextBox 3">
            <a:extLst>
              <a:ext uri="{FF2B5EF4-FFF2-40B4-BE49-F238E27FC236}">
                <a16:creationId xmlns:a16="http://schemas.microsoft.com/office/drawing/2014/main" id="{AF296C03-55FC-C3AD-2EE3-1879AD2C471F}"/>
              </a:ext>
            </a:extLst>
          </p:cNvPr>
          <p:cNvSpPr txBox="1"/>
          <p:nvPr/>
        </p:nvSpPr>
        <p:spPr bwMode="auto">
          <a:xfrm>
            <a:off x="4526303" y="1616506"/>
            <a:ext cx="504056" cy="538118"/>
          </a:xfrm>
          <a:prstGeom prst="rect">
            <a:avLst/>
          </a:prstGeom>
          <a:noFill/>
          <a:ln w="9525">
            <a:noFill/>
            <a:round/>
            <a:headEnd/>
            <a:tailEnd/>
          </a:ln>
        </p:spPr>
        <p:txBody>
          <a:bodyPr wrap="square" lIns="90000" tIns="92880" rIns="90000" bIns="45000" rtlCol="0">
            <a:spAutoFit/>
          </a:bodyPr>
          <a:lstStyle/>
          <a:p>
            <a:pPr>
              <a:lnSpc>
                <a:spcPct val="81000"/>
              </a:lnSpc>
              <a:tabLst>
                <a:tab pos="723900" algn="l"/>
                <a:tab pos="1447800" algn="l"/>
                <a:tab pos="2171700" algn="l"/>
                <a:tab pos="2895600" algn="l"/>
                <a:tab pos="3619500" algn="l"/>
                <a:tab pos="4343400" algn="l"/>
                <a:tab pos="5067300" algn="l"/>
                <a:tab pos="5791200" algn="l"/>
              </a:tabLst>
            </a:pPr>
            <a:r>
              <a:rPr lang="en-IE" sz="3200" dirty="0">
                <a:solidFill>
                  <a:srgbClr val="FF0000"/>
                </a:solidFill>
                <a:latin typeface="Wingdings" panose="05000000000000000000" pitchFamily="2" charset="2"/>
                <a:sym typeface="Wingdings" panose="05000000000000000000" pitchFamily="2" charset="2"/>
              </a:rPr>
              <a:t></a:t>
            </a:r>
            <a:endParaRPr lang="en-IE" sz="3200" dirty="0">
              <a:solidFill>
                <a:srgbClr val="FF0000"/>
              </a:solidFill>
              <a:latin typeface="Wingdings" panose="05000000000000000000" pitchFamily="2" charset="2"/>
            </a:endParaRPr>
          </a:p>
        </p:txBody>
      </p:sp>
      <p:sp>
        <p:nvSpPr>
          <p:cNvPr id="5" name="Rectangle: Rounded Corners 4">
            <a:extLst>
              <a:ext uri="{FF2B5EF4-FFF2-40B4-BE49-F238E27FC236}">
                <a16:creationId xmlns:a16="http://schemas.microsoft.com/office/drawing/2014/main" id="{810C3A90-DDA4-F7FE-FCBB-075C1659D7A3}"/>
              </a:ext>
            </a:extLst>
          </p:cNvPr>
          <p:cNvSpPr/>
          <p:nvPr/>
        </p:nvSpPr>
        <p:spPr bwMode="auto">
          <a:xfrm>
            <a:off x="196280" y="1385118"/>
            <a:ext cx="9145016" cy="643119"/>
          </a:xfrm>
          <a:prstGeom prst="roundRect">
            <a:avLst/>
          </a:prstGeom>
          <a:noFill/>
          <a:ln w="38100" cap="flat" cmpd="sng" algn="ctr">
            <a:solidFill>
              <a:schemeClr val="accent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IE" sz="5200" b="1" i="0" u="none" strike="noStrike" cap="none" normalizeH="0" baseline="0">
              <a:ln>
                <a:noFill/>
              </a:ln>
              <a:solidFill>
                <a:schemeClr val="bg1"/>
              </a:solidFill>
              <a:effectLst/>
              <a:latin typeface="Arial" charset="0"/>
              <a:cs typeface="Lucida Sans Unicode" charset="0"/>
            </a:endParaRPr>
          </a:p>
        </p:txBody>
      </p:sp>
      <p:sp>
        <p:nvSpPr>
          <p:cNvPr id="6" name="TextBox 5">
            <a:extLst>
              <a:ext uri="{FF2B5EF4-FFF2-40B4-BE49-F238E27FC236}">
                <a16:creationId xmlns:a16="http://schemas.microsoft.com/office/drawing/2014/main" id="{5D3AE0B9-F7DA-2EC4-40EB-7803F17857C5}"/>
              </a:ext>
            </a:extLst>
          </p:cNvPr>
          <p:cNvSpPr txBox="1"/>
          <p:nvPr/>
        </p:nvSpPr>
        <p:spPr bwMode="auto">
          <a:xfrm>
            <a:off x="412304" y="6682825"/>
            <a:ext cx="8555381" cy="632375"/>
          </a:xfrm>
          <a:prstGeom prst="rect">
            <a:avLst/>
          </a:prstGeom>
          <a:noFill/>
          <a:ln w="9525">
            <a:noFill/>
            <a:round/>
            <a:headEnd/>
            <a:tailEnd/>
          </a:ln>
        </p:spPr>
        <p:txBody>
          <a:bodyPr wrap="square" lIns="90000" tIns="92880" rIns="90000" bIns="45000" rtlCol="0">
            <a:spAutoFit/>
          </a:bodyPr>
          <a:lstStyle/>
          <a:p>
            <a:r>
              <a:rPr lang="en-IE" sz="1050" i="1" dirty="0">
                <a:solidFill>
                  <a:schemeClr val="tx1"/>
                </a:solidFill>
                <a:effectLst/>
                <a:latin typeface="Calibri" panose="020F0502020204030204" pitchFamily="34" charset="0"/>
                <a:ea typeface="Times New Roman" panose="02020603050405020304" pitchFamily="18" charset="0"/>
              </a:rPr>
              <a:t>Ref. </a:t>
            </a:r>
            <a:r>
              <a:rPr lang="en-IE" sz="1050" b="0" i="1" dirty="0">
                <a:solidFill>
                  <a:schemeClr val="tx1"/>
                </a:solidFill>
                <a:effectLst/>
                <a:latin typeface="Calibri" panose="020F0502020204030204" pitchFamily="34" charset="0"/>
                <a:ea typeface="Times New Roman" panose="02020603050405020304" pitchFamily="18" charset="0"/>
              </a:rPr>
              <a:t>Haddad, G</a:t>
            </a:r>
            <a:r>
              <a:rPr lang="en-IE" sz="1050" b="0" i="1" dirty="0">
                <a:solidFill>
                  <a:schemeClr val="tx1"/>
                </a:solidFill>
                <a:latin typeface="Calibri" panose="020F0502020204030204" pitchFamily="34" charset="0"/>
                <a:ea typeface="Times New Roman" panose="02020603050405020304" pitchFamily="18" charset="0"/>
              </a:rPr>
              <a:t>., Greene, A.</a:t>
            </a:r>
            <a:r>
              <a:rPr lang="en-IE" sz="1050" b="0" i="1" dirty="0">
                <a:solidFill>
                  <a:schemeClr val="tx1"/>
                </a:solidFill>
                <a:effectLst/>
                <a:latin typeface="Calibri" panose="020F0502020204030204" pitchFamily="34" charset="0"/>
                <a:ea typeface="Times New Roman" panose="02020603050405020304" pitchFamily="18" charset="0"/>
              </a:rPr>
              <a:t>, Quality risk management competency model - identification of standard individual QRM practitioner roles, PDA J Pharm Sci Technology. Jan-Feb 2020; 74(1):58.doi:10.5731</a:t>
            </a:r>
            <a:endParaRPr lang="en-IE" sz="1050" b="0" i="1" dirty="0">
              <a:solidFill>
                <a:schemeClr val="tx1"/>
              </a:solidFill>
              <a:effectLst/>
              <a:latin typeface="Calibri" panose="020F0502020204030204" pitchFamily="34" charset="0"/>
              <a:ea typeface="Calibri" panose="020F0502020204030204" pitchFamily="34" charset="0"/>
            </a:endParaRPr>
          </a:p>
          <a:p>
            <a:pPr>
              <a:lnSpc>
                <a:spcPct val="81000"/>
              </a:lnSpc>
              <a:tabLst>
                <a:tab pos="723900" algn="l"/>
                <a:tab pos="1447800" algn="l"/>
                <a:tab pos="2171700" algn="l"/>
                <a:tab pos="2895600" algn="l"/>
                <a:tab pos="3619500" algn="l"/>
                <a:tab pos="4343400" algn="l"/>
                <a:tab pos="5067300" algn="l"/>
                <a:tab pos="5791200" algn="l"/>
              </a:tabLst>
            </a:pPr>
            <a:endParaRPr lang="en-IE" sz="1400" i="1" dirty="0">
              <a:solidFill>
                <a:schemeClr val="tx1"/>
              </a:solidFill>
              <a:latin typeface="Candara" pitchFamily="32" charset="0"/>
            </a:endParaRPr>
          </a:p>
        </p:txBody>
      </p:sp>
    </p:spTree>
    <p:extLst>
      <p:ext uri="{BB962C8B-B14F-4D97-AF65-F5344CB8AC3E}">
        <p14:creationId xmlns:p14="http://schemas.microsoft.com/office/powerpoint/2010/main" val="24837510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1026"/>
          <p:cNvSpPr>
            <a:spLocks noGrp="1" noChangeArrowheads="1"/>
          </p:cNvSpPr>
          <p:nvPr>
            <p:ph type="body" idx="1"/>
          </p:nvPr>
        </p:nvSpPr>
        <p:spPr>
          <a:xfrm>
            <a:off x="412304" y="1353344"/>
            <a:ext cx="9001000" cy="504056"/>
          </a:xfrm>
        </p:spPr>
        <p:txBody>
          <a:bodyPr>
            <a:normAutofit/>
          </a:bodyPr>
          <a:lstStyle/>
          <a:p>
            <a:pPr marL="0" indent="0" eaLnBrk="1" hangingPunct="1">
              <a:buNone/>
            </a:pPr>
            <a:r>
              <a:rPr lang="en-GB" sz="1700" dirty="0">
                <a:solidFill>
                  <a:srgbClr val="002060"/>
                </a:solidFill>
                <a:ea typeface="Arial" charset="0"/>
                <a:cs typeface="Arial" charset="0"/>
              </a:rPr>
              <a:t>Have people on QRM teams who have a high level of knowledge of </a:t>
            </a:r>
            <a:r>
              <a:rPr lang="en-US" sz="1700" dirty="0">
                <a:solidFill>
                  <a:srgbClr val="002060"/>
                </a:solidFill>
                <a:ea typeface="Arial" charset="0"/>
                <a:cs typeface="Arial" charset="0"/>
              </a:rPr>
              <a:t>QRM Tools.</a:t>
            </a:r>
            <a:endParaRPr lang="en-US" sz="1700" dirty="0">
              <a:solidFill>
                <a:srgbClr val="FF0000"/>
              </a:solidFill>
              <a:ea typeface="Arial" charset="0"/>
              <a:cs typeface="Arial" charset="0"/>
            </a:endParaRPr>
          </a:p>
        </p:txBody>
      </p:sp>
      <p:sp>
        <p:nvSpPr>
          <p:cNvPr id="270340" name="Rectangle 1027"/>
          <p:cNvSpPr>
            <a:spLocks noGrp="1" noChangeArrowheads="1"/>
          </p:cNvSpPr>
          <p:nvPr>
            <p:ph type="title"/>
          </p:nvPr>
        </p:nvSpPr>
        <p:spPr>
          <a:xfrm>
            <a:off x="2932584" y="484196"/>
            <a:ext cx="5616624" cy="653124"/>
          </a:xfrm>
          <a:noFill/>
        </p:spPr>
        <p:txBody>
          <a:bodyPr vert="horz" wrap="square" lIns="98213" tIns="49107" rIns="98213" bIns="49107" numCol="1" anchor="ctr" anchorCtr="0" compatLnSpc="1">
            <a:prstTxWarp prst="textNoShape">
              <a:avLst/>
            </a:prstTxWarp>
            <a:normAutofit/>
          </a:bodyPr>
          <a:lstStyle/>
          <a:p>
            <a:pPr algn="l"/>
            <a:r>
              <a:rPr lang="en-IE" altLang="en-US" sz="2800" dirty="0">
                <a:ea typeface="ＭＳ Ｐゴシック" panose="020B0600070205080204" pitchFamily="34" charset="-128"/>
              </a:rPr>
              <a:t>Controlling Subjectivity, cont’d</a:t>
            </a:r>
          </a:p>
        </p:txBody>
      </p:sp>
      <p:sp>
        <p:nvSpPr>
          <p:cNvPr id="11" name="Slide Number Placeholder 3">
            <a:extLst>
              <a:ext uri="{FF2B5EF4-FFF2-40B4-BE49-F238E27FC236}">
                <a16:creationId xmlns:a16="http://schemas.microsoft.com/office/drawing/2014/main" id="{4D4E4023-5B1E-49DA-9FC3-AF0084C2D2CC}"/>
              </a:ext>
            </a:extLst>
          </p:cNvPr>
          <p:cNvSpPr txBox="1">
            <a:spLocks/>
          </p:cNvSpPr>
          <p:nvPr/>
        </p:nvSpPr>
        <p:spPr bwMode="auto">
          <a:xfrm>
            <a:off x="8819566" y="6753944"/>
            <a:ext cx="783590" cy="364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31542" eaLnBrk="1" hangingPunct="1"/>
            <a:fld id="{23B9A555-18D0-48D0-ABF6-FA36EC6D6942}" type="slidenum">
              <a:rPr lang="en-US" altLang="en-US" sz="960" dirty="0">
                <a:solidFill>
                  <a:srgbClr val="595959"/>
                </a:solidFill>
              </a:rPr>
              <a:pPr algn="ctr" defTabSz="731542" eaLnBrk="1" hangingPunct="1"/>
              <a:t>11</a:t>
            </a:fld>
            <a:endParaRPr lang="en-US" altLang="en-US" sz="960" dirty="0">
              <a:solidFill>
                <a:srgbClr val="595959"/>
              </a:solidFill>
            </a:endParaRPr>
          </a:p>
        </p:txBody>
      </p:sp>
      <p:sp>
        <p:nvSpPr>
          <p:cNvPr id="16" name="Rectangle 6">
            <a:extLst>
              <a:ext uri="{FF2B5EF4-FFF2-40B4-BE49-F238E27FC236}">
                <a16:creationId xmlns:a16="http://schemas.microsoft.com/office/drawing/2014/main" id="{DC770474-20FE-0757-7481-446DF68992E5}"/>
              </a:ext>
            </a:extLst>
          </p:cNvPr>
          <p:cNvSpPr>
            <a:spLocks noChangeArrowheads="1"/>
          </p:cNvSpPr>
          <p:nvPr/>
        </p:nvSpPr>
        <p:spPr bwMode="auto">
          <a:xfrm>
            <a:off x="3776663" y="2882741"/>
            <a:ext cx="97536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a:defRPr>
                <a:solidFill>
                  <a:schemeClr val="tx1"/>
                </a:solidFill>
                <a:latin typeface="Arial" panose="020B0604020202020204" pitchFamily="34" charset="0"/>
              </a:defRPr>
            </a:lvl1pPr>
            <a:lvl2pPr marL="457200" eaLnBrk="0">
              <a:defRPr>
                <a:solidFill>
                  <a:schemeClr val="tx1"/>
                </a:solidFill>
                <a:latin typeface="Arial" panose="020B0604020202020204" pitchFamily="34" charset="0"/>
              </a:defRPr>
            </a:lvl2pPr>
            <a:lvl3pPr marL="914400" eaLnBrk="0">
              <a:defRPr>
                <a:solidFill>
                  <a:schemeClr val="tx1"/>
                </a:solidFill>
                <a:latin typeface="Arial" panose="020B0604020202020204" pitchFamily="34" charset="0"/>
              </a:defRPr>
            </a:lvl3pPr>
            <a:lvl4pPr marL="1371600" eaLnBrk="0">
              <a:defRPr>
                <a:solidFill>
                  <a:schemeClr val="tx1"/>
                </a:solidFill>
                <a:latin typeface="Arial" panose="020B0604020202020204" pitchFamily="34" charset="0"/>
              </a:defRPr>
            </a:lvl4pPr>
            <a:lvl5pPr marL="1828800" eaLnBrk="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New Roman" panose="02020603050405020304" pitchFamily="18" charset="0"/>
                <a:cs typeface="Times New Roman" panose="02020603050405020304" pitchFamily="18" charset="0"/>
              </a:rPr>
              <a:t> </a:t>
            </a:r>
            <a:endParaRPr kumimoji="0" lang="en-US" altLang="en-US" sz="1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8" name="Rectangle 7">
            <a:extLst>
              <a:ext uri="{FF2B5EF4-FFF2-40B4-BE49-F238E27FC236}">
                <a16:creationId xmlns:a16="http://schemas.microsoft.com/office/drawing/2014/main" id="{CCB835A6-4FAA-1A92-462E-111B256E8D38}"/>
              </a:ext>
            </a:extLst>
          </p:cNvPr>
          <p:cNvSpPr>
            <a:spLocks noChangeArrowheads="1"/>
          </p:cNvSpPr>
          <p:nvPr/>
        </p:nvSpPr>
        <p:spPr bwMode="auto">
          <a:xfrm>
            <a:off x="6788496" y="2860675"/>
            <a:ext cx="97536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a:defRPr>
                <a:solidFill>
                  <a:schemeClr val="tx1"/>
                </a:solidFill>
                <a:latin typeface="Arial" panose="020B0604020202020204" pitchFamily="34" charset="0"/>
              </a:defRPr>
            </a:lvl1pPr>
            <a:lvl2pPr marL="457200" eaLnBrk="0">
              <a:defRPr>
                <a:solidFill>
                  <a:schemeClr val="tx1"/>
                </a:solidFill>
                <a:latin typeface="Arial" panose="020B0604020202020204" pitchFamily="34" charset="0"/>
              </a:defRPr>
            </a:lvl2pPr>
            <a:lvl3pPr marL="914400" eaLnBrk="0">
              <a:defRPr>
                <a:solidFill>
                  <a:schemeClr val="tx1"/>
                </a:solidFill>
                <a:latin typeface="Arial" panose="020B0604020202020204" pitchFamily="34" charset="0"/>
              </a:defRPr>
            </a:lvl3pPr>
            <a:lvl4pPr marL="1371600" eaLnBrk="0">
              <a:defRPr>
                <a:solidFill>
                  <a:schemeClr val="tx1"/>
                </a:solidFill>
                <a:latin typeface="Arial" panose="020B0604020202020204" pitchFamily="34" charset="0"/>
              </a:defRPr>
            </a:lvl4pPr>
            <a:lvl5pPr marL="1828800" eaLnBrk="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New Roman" panose="02020603050405020304" pitchFamily="18" charset="0"/>
                <a:cs typeface="Times New Roman" panose="02020603050405020304" pitchFamily="18" charset="0"/>
              </a:rPr>
              <a:t> </a:t>
            </a:r>
            <a:endParaRPr kumimoji="0" lang="en-US" altLang="en-US" sz="1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 name="Rectangle 1026">
            <a:extLst>
              <a:ext uri="{FF2B5EF4-FFF2-40B4-BE49-F238E27FC236}">
                <a16:creationId xmlns:a16="http://schemas.microsoft.com/office/drawing/2014/main" id="{934C349C-6DA0-2C17-568A-B814184B705A}"/>
              </a:ext>
            </a:extLst>
          </p:cNvPr>
          <p:cNvSpPr txBox="1">
            <a:spLocks noChangeArrowheads="1"/>
          </p:cNvSpPr>
          <p:nvPr/>
        </p:nvSpPr>
        <p:spPr bwMode="auto">
          <a:xfrm>
            <a:off x="408910" y="1929408"/>
            <a:ext cx="8498616" cy="1534374"/>
          </a:xfrm>
          <a:prstGeom prst="rect">
            <a:avLst/>
          </a:prstGeom>
          <a:noFill/>
          <a:ln w="9525">
            <a:noFill/>
            <a:round/>
            <a:headEnd/>
            <a:tailEnd/>
          </a:ln>
        </p:spPr>
        <p:txBody>
          <a:bodyPr vert="horz" wrap="square" lIns="0" tIns="28224" rIns="0" bIns="0" numCol="1" anchor="t" anchorCtr="0" compatLnSpc="1">
            <a:prstTxWarp prst="textNoShape">
              <a:avLst/>
            </a:prstTxWarp>
            <a:normAutofit fontScale="92500"/>
          </a:bodyPr>
          <a:lstStyle>
            <a:lvl1pPr marL="487695" indent="-487695" algn="l" defTabSz="449263" rtl="0" eaLnBrk="0" fontAlgn="base" hangingPunct="0">
              <a:spcBef>
                <a:spcPct val="50000"/>
              </a:spcBef>
              <a:spcAft>
                <a:spcPct val="0"/>
              </a:spcAft>
              <a:buClr>
                <a:srgbClr val="0093D0"/>
              </a:buClr>
              <a:buSzPct val="120000"/>
              <a:buFont typeface="Wingdings" pitchFamily="2" charset="2"/>
              <a:buChar char="Ø"/>
              <a:defRPr sz="2987" b="1">
                <a:solidFill>
                  <a:schemeClr val="tx1"/>
                </a:solidFill>
                <a:latin typeface="+mn-lt"/>
                <a:ea typeface="+mn-ea"/>
                <a:cs typeface="+mn-cs"/>
              </a:defRPr>
            </a:lvl1pPr>
            <a:lvl2pPr marL="792505" indent="-304810" algn="l" defTabSz="449263" rtl="0" eaLnBrk="0" fontAlgn="base" hangingPunct="0">
              <a:spcBef>
                <a:spcPct val="20000"/>
              </a:spcBef>
              <a:spcAft>
                <a:spcPct val="0"/>
              </a:spcAft>
              <a:buClr>
                <a:srgbClr val="0093D0"/>
              </a:buClr>
              <a:buSzPct val="80000"/>
              <a:buFont typeface="Arial" pitchFamily="34" charset="0"/>
              <a:buChar char="•"/>
              <a:defRPr sz="2987">
                <a:solidFill>
                  <a:schemeClr val="tx1"/>
                </a:solidFill>
                <a:latin typeface="+mn-lt"/>
                <a:cs typeface="+mn-cs"/>
              </a:defRPr>
            </a:lvl2pPr>
            <a:lvl3pPr marL="1079500" indent="-180975" algn="l" defTabSz="449263" rtl="0" eaLnBrk="0" fontAlgn="base" hangingPunct="0">
              <a:spcBef>
                <a:spcPct val="10000"/>
              </a:spcBef>
              <a:spcAft>
                <a:spcPct val="0"/>
              </a:spcAft>
              <a:buClr>
                <a:srgbClr val="0093D0"/>
              </a:buClr>
              <a:buSzPct val="110000"/>
              <a:buFont typeface="Arial" charset="0"/>
              <a:buChar char="-"/>
              <a:defRPr sz="2000">
                <a:solidFill>
                  <a:schemeClr val="tx1"/>
                </a:solidFill>
                <a:latin typeface="+mn-lt"/>
                <a:cs typeface="+mn-cs"/>
              </a:defRPr>
            </a:lvl3pPr>
            <a:lvl4pPr marL="16002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4pPr>
            <a:lvl5pPr marL="20574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9pPr>
          </a:lstStyle>
          <a:p>
            <a:pPr algn="just">
              <a:lnSpc>
                <a:spcPct val="100000"/>
              </a:lnSpc>
              <a:spcBef>
                <a:spcPts val="640"/>
              </a:spcBef>
              <a:spcAft>
                <a:spcPts val="640"/>
              </a:spcAft>
              <a:buClr>
                <a:schemeClr val="bg2">
                  <a:lumMod val="75000"/>
                </a:schemeClr>
              </a:buClr>
            </a:pPr>
            <a:r>
              <a:rPr lang="en-US" sz="1700" b="0" kern="0" dirty="0">
                <a:solidFill>
                  <a:srgbClr val="002060"/>
                </a:solidFill>
                <a:ea typeface="Arial" charset="0"/>
                <a:cs typeface="Arial" charset="0"/>
              </a:rPr>
              <a:t>This can help assure the proper use of such tools, so that the QRM activity delivers </a:t>
            </a:r>
            <a:r>
              <a:rPr lang="en-US" sz="1700" b="0" u="sng" kern="0" dirty="0">
                <a:solidFill>
                  <a:srgbClr val="002060"/>
                </a:solidFill>
                <a:ea typeface="Arial" charset="0"/>
                <a:cs typeface="Arial" charset="0"/>
              </a:rPr>
              <a:t>objective </a:t>
            </a:r>
            <a:r>
              <a:rPr lang="en-US" sz="1700" b="0" kern="0" dirty="0">
                <a:solidFill>
                  <a:srgbClr val="002060"/>
                </a:solidFill>
                <a:ea typeface="Arial" charset="0"/>
                <a:cs typeface="Arial" charset="0"/>
              </a:rPr>
              <a:t>results and effective risk controls.</a:t>
            </a:r>
          </a:p>
          <a:p>
            <a:pPr algn="just">
              <a:lnSpc>
                <a:spcPct val="100000"/>
              </a:lnSpc>
              <a:spcBef>
                <a:spcPts val="640"/>
              </a:spcBef>
              <a:spcAft>
                <a:spcPts val="640"/>
              </a:spcAft>
              <a:buClr>
                <a:schemeClr val="bg2">
                  <a:lumMod val="75000"/>
                </a:schemeClr>
              </a:buClr>
            </a:pPr>
            <a:r>
              <a:rPr lang="en-US" sz="1700" b="0" kern="0" dirty="0">
                <a:solidFill>
                  <a:srgbClr val="002060"/>
                </a:solidFill>
                <a:ea typeface="Arial" charset="0"/>
                <a:cs typeface="Arial" charset="0"/>
              </a:rPr>
              <a:t>It may also lead to new or customized QRM tools being designed that will a) deliver more scientific and less subjective risk assessments, b) focus on preventative controls, and c) lead to demonstrated risk reduction.  This can lead to several benefits, such as:  </a:t>
            </a:r>
          </a:p>
        </p:txBody>
      </p:sp>
      <p:sp>
        <p:nvSpPr>
          <p:cNvPr id="5" name="Rectangle 1026">
            <a:extLst>
              <a:ext uri="{FF2B5EF4-FFF2-40B4-BE49-F238E27FC236}">
                <a16:creationId xmlns:a16="http://schemas.microsoft.com/office/drawing/2014/main" id="{77AB8624-2974-837A-1B55-3D5093DC3019}"/>
              </a:ext>
            </a:extLst>
          </p:cNvPr>
          <p:cNvSpPr txBox="1">
            <a:spLocks noChangeArrowheads="1"/>
          </p:cNvSpPr>
          <p:nvPr/>
        </p:nvSpPr>
        <p:spPr bwMode="auto">
          <a:xfrm>
            <a:off x="609837" y="3485847"/>
            <a:ext cx="8371419" cy="3858816"/>
          </a:xfrm>
          <a:prstGeom prst="rect">
            <a:avLst/>
          </a:prstGeom>
          <a:noFill/>
          <a:ln w="9525">
            <a:noFill/>
            <a:round/>
            <a:headEnd/>
            <a:tailEnd/>
          </a:ln>
        </p:spPr>
        <p:txBody>
          <a:bodyPr vert="horz" wrap="square" lIns="0" tIns="28224" rIns="0" bIns="0" numCol="1" anchor="t" anchorCtr="0" compatLnSpc="1">
            <a:prstTxWarp prst="textNoShape">
              <a:avLst/>
            </a:prstTxWarp>
            <a:normAutofit/>
          </a:bodyPr>
          <a:lstStyle>
            <a:lvl1pPr marL="487695" indent="-487695" algn="l" defTabSz="449263" rtl="0" eaLnBrk="0" fontAlgn="base" hangingPunct="0">
              <a:spcBef>
                <a:spcPct val="50000"/>
              </a:spcBef>
              <a:spcAft>
                <a:spcPct val="0"/>
              </a:spcAft>
              <a:buClr>
                <a:srgbClr val="0093D0"/>
              </a:buClr>
              <a:buSzPct val="120000"/>
              <a:buFont typeface="Wingdings" pitchFamily="2" charset="2"/>
              <a:buChar char="Ø"/>
              <a:defRPr sz="2987" b="1">
                <a:solidFill>
                  <a:schemeClr val="tx1"/>
                </a:solidFill>
                <a:latin typeface="+mn-lt"/>
                <a:ea typeface="+mn-ea"/>
                <a:cs typeface="+mn-cs"/>
              </a:defRPr>
            </a:lvl1pPr>
            <a:lvl2pPr marL="792505" indent="-304810" algn="l" defTabSz="449263" rtl="0" eaLnBrk="0" fontAlgn="base" hangingPunct="0">
              <a:spcBef>
                <a:spcPct val="20000"/>
              </a:spcBef>
              <a:spcAft>
                <a:spcPct val="0"/>
              </a:spcAft>
              <a:buClr>
                <a:srgbClr val="0093D0"/>
              </a:buClr>
              <a:buSzPct val="80000"/>
              <a:buFont typeface="Arial" pitchFamily="34" charset="0"/>
              <a:buChar char="•"/>
              <a:defRPr sz="2987">
                <a:solidFill>
                  <a:schemeClr val="tx1"/>
                </a:solidFill>
                <a:latin typeface="+mn-lt"/>
                <a:cs typeface="+mn-cs"/>
              </a:defRPr>
            </a:lvl2pPr>
            <a:lvl3pPr marL="1079500" indent="-180975" algn="l" defTabSz="449263" rtl="0" eaLnBrk="0" fontAlgn="base" hangingPunct="0">
              <a:spcBef>
                <a:spcPct val="10000"/>
              </a:spcBef>
              <a:spcAft>
                <a:spcPct val="0"/>
              </a:spcAft>
              <a:buClr>
                <a:srgbClr val="0093D0"/>
              </a:buClr>
              <a:buSzPct val="110000"/>
              <a:buFont typeface="Arial" charset="0"/>
              <a:buChar char="-"/>
              <a:defRPr sz="2000">
                <a:solidFill>
                  <a:schemeClr val="tx1"/>
                </a:solidFill>
                <a:latin typeface="+mn-lt"/>
                <a:cs typeface="+mn-cs"/>
              </a:defRPr>
            </a:lvl3pPr>
            <a:lvl4pPr marL="16002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4pPr>
            <a:lvl5pPr marL="20574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9pPr>
          </a:lstStyle>
          <a:p>
            <a:pPr lvl="1">
              <a:lnSpc>
                <a:spcPct val="100000"/>
              </a:lnSpc>
              <a:spcBef>
                <a:spcPts val="640"/>
              </a:spcBef>
              <a:spcAft>
                <a:spcPts val="640"/>
              </a:spcAft>
              <a:buClr>
                <a:schemeClr val="bg2">
                  <a:lumMod val="75000"/>
                </a:schemeClr>
              </a:buClr>
            </a:pPr>
            <a:r>
              <a:rPr lang="en-US" sz="1700" b="0" kern="0" dirty="0">
                <a:solidFill>
                  <a:srgbClr val="002060"/>
                </a:solidFill>
                <a:ea typeface="Arial" charset="0"/>
                <a:cs typeface="Arial" charset="0"/>
              </a:rPr>
              <a:t>Risk assessments are informed by the </a:t>
            </a:r>
            <a:r>
              <a:rPr lang="en-US" sz="1700" b="1" kern="0" dirty="0">
                <a:solidFill>
                  <a:srgbClr val="002060"/>
                </a:solidFill>
                <a:ea typeface="Arial" charset="0"/>
                <a:cs typeface="Arial" charset="0"/>
              </a:rPr>
              <a:t>controls </a:t>
            </a:r>
            <a:r>
              <a:rPr lang="en-US" sz="1700" b="0" kern="0" dirty="0">
                <a:solidFill>
                  <a:srgbClr val="002060"/>
                </a:solidFill>
                <a:ea typeface="Arial" charset="0"/>
                <a:cs typeface="Arial" charset="0"/>
              </a:rPr>
              <a:t>that may (or may not) be in place, and by the true </a:t>
            </a:r>
            <a:r>
              <a:rPr lang="en-US" sz="1700" b="1" kern="0" dirty="0">
                <a:solidFill>
                  <a:srgbClr val="002060"/>
                </a:solidFill>
                <a:ea typeface="Arial" charset="0"/>
                <a:cs typeface="Arial" charset="0"/>
              </a:rPr>
              <a:t>effectiveness </a:t>
            </a:r>
            <a:r>
              <a:rPr lang="en-US" sz="1700" b="0" kern="0" dirty="0">
                <a:solidFill>
                  <a:srgbClr val="002060"/>
                </a:solidFill>
                <a:ea typeface="Arial" charset="0"/>
                <a:cs typeface="Arial" charset="0"/>
              </a:rPr>
              <a:t>of those controls.</a:t>
            </a:r>
          </a:p>
          <a:p>
            <a:pPr lvl="1">
              <a:lnSpc>
                <a:spcPct val="100000"/>
              </a:lnSpc>
              <a:spcBef>
                <a:spcPts val="640"/>
              </a:spcBef>
              <a:spcAft>
                <a:spcPts val="640"/>
              </a:spcAft>
              <a:buClr>
                <a:schemeClr val="bg2">
                  <a:lumMod val="75000"/>
                </a:schemeClr>
              </a:buClr>
            </a:pPr>
            <a:r>
              <a:rPr lang="en-US" sz="1700" b="0" kern="0" dirty="0">
                <a:solidFill>
                  <a:srgbClr val="002060"/>
                </a:solidFill>
                <a:ea typeface="Arial" charset="0"/>
                <a:cs typeface="Arial" charset="0"/>
              </a:rPr>
              <a:t>Probability of Occurrence ratings are informed by an assessment of the </a:t>
            </a:r>
            <a:r>
              <a:rPr lang="en-US" sz="1700" b="1" kern="0" dirty="0">
                <a:solidFill>
                  <a:srgbClr val="002060"/>
                </a:solidFill>
                <a:ea typeface="Arial" charset="0"/>
                <a:cs typeface="Arial" charset="0"/>
              </a:rPr>
              <a:t>preventative controls </a:t>
            </a:r>
            <a:r>
              <a:rPr lang="en-US" sz="1700" b="0" kern="0" dirty="0">
                <a:solidFill>
                  <a:srgbClr val="002060"/>
                </a:solidFill>
                <a:ea typeface="Arial" charset="0"/>
                <a:cs typeface="Arial" charset="0"/>
              </a:rPr>
              <a:t>that may be in place.</a:t>
            </a:r>
            <a:endParaRPr lang="en-IE" sz="1700" b="0" kern="0" dirty="0">
              <a:solidFill>
                <a:srgbClr val="002060"/>
              </a:solidFill>
              <a:ea typeface="Arial" charset="0"/>
              <a:cs typeface="Arial" charset="0"/>
            </a:endParaRPr>
          </a:p>
          <a:p>
            <a:pPr lvl="1">
              <a:lnSpc>
                <a:spcPct val="100000"/>
              </a:lnSpc>
              <a:spcBef>
                <a:spcPts val="640"/>
              </a:spcBef>
              <a:spcAft>
                <a:spcPts val="640"/>
              </a:spcAft>
              <a:buClr>
                <a:schemeClr val="bg2">
                  <a:lumMod val="75000"/>
                </a:schemeClr>
              </a:buClr>
            </a:pPr>
            <a:r>
              <a:rPr lang="en-US" sz="1700" b="0" kern="0" dirty="0">
                <a:solidFill>
                  <a:srgbClr val="002060"/>
                </a:solidFill>
                <a:ea typeface="Arial" charset="0"/>
                <a:cs typeface="Arial" charset="0"/>
              </a:rPr>
              <a:t>Severity ratings are based on an assessment of the controls that may </a:t>
            </a:r>
            <a:r>
              <a:rPr lang="en-US" sz="1700" b="1" kern="0" dirty="0">
                <a:solidFill>
                  <a:srgbClr val="002060"/>
                </a:solidFill>
                <a:ea typeface="Arial" charset="0"/>
                <a:cs typeface="Arial" charset="0"/>
              </a:rPr>
              <a:t>reduce the severity </a:t>
            </a:r>
            <a:r>
              <a:rPr lang="en-US" sz="1700" b="0" kern="0" dirty="0">
                <a:solidFill>
                  <a:srgbClr val="002060"/>
                </a:solidFill>
                <a:ea typeface="Arial" charset="0"/>
                <a:cs typeface="Arial" charset="0"/>
              </a:rPr>
              <a:t>of a negative event, should it occur.</a:t>
            </a:r>
            <a:endParaRPr lang="en-IE" sz="1700" b="0" kern="0" dirty="0">
              <a:solidFill>
                <a:srgbClr val="002060"/>
              </a:solidFill>
              <a:ea typeface="Arial" charset="0"/>
              <a:cs typeface="Arial" charset="0"/>
            </a:endParaRPr>
          </a:p>
          <a:p>
            <a:pPr lvl="1">
              <a:lnSpc>
                <a:spcPct val="100000"/>
              </a:lnSpc>
              <a:spcBef>
                <a:spcPts val="640"/>
              </a:spcBef>
              <a:spcAft>
                <a:spcPts val="640"/>
              </a:spcAft>
              <a:buClr>
                <a:schemeClr val="bg2">
                  <a:lumMod val="75000"/>
                </a:schemeClr>
              </a:buClr>
            </a:pPr>
            <a:r>
              <a:rPr lang="en-US" sz="1700" b="0" kern="0" dirty="0">
                <a:solidFill>
                  <a:srgbClr val="002060"/>
                </a:solidFill>
                <a:ea typeface="Arial" charset="0"/>
                <a:cs typeface="Arial" charset="0"/>
              </a:rPr>
              <a:t>Detectability ratings are based on an assessment of the </a:t>
            </a:r>
            <a:r>
              <a:rPr lang="en-US" sz="1700" b="1" kern="0" dirty="0">
                <a:solidFill>
                  <a:srgbClr val="002060"/>
                </a:solidFill>
                <a:ea typeface="Arial" charset="0"/>
                <a:cs typeface="Arial" charset="0"/>
              </a:rPr>
              <a:t>detection controls </a:t>
            </a:r>
            <a:r>
              <a:rPr lang="en-US" sz="1700" b="0" kern="0" dirty="0">
                <a:solidFill>
                  <a:srgbClr val="002060"/>
                </a:solidFill>
                <a:ea typeface="Arial" charset="0"/>
                <a:cs typeface="Arial" charset="0"/>
              </a:rPr>
              <a:t>that may be in place.</a:t>
            </a:r>
          </a:p>
          <a:p>
            <a:pPr lvl="1">
              <a:lnSpc>
                <a:spcPct val="100000"/>
              </a:lnSpc>
              <a:spcBef>
                <a:spcPts val="640"/>
              </a:spcBef>
              <a:spcAft>
                <a:spcPts val="640"/>
              </a:spcAft>
              <a:buClr>
                <a:schemeClr val="bg2">
                  <a:lumMod val="75000"/>
                </a:schemeClr>
              </a:buClr>
            </a:pPr>
            <a:r>
              <a:rPr lang="en-US" sz="1700" b="0" kern="0" dirty="0">
                <a:solidFill>
                  <a:srgbClr val="002060"/>
                </a:solidFill>
                <a:ea typeface="Arial" charset="0"/>
                <a:cs typeface="Arial" charset="0"/>
              </a:rPr>
              <a:t>The GMP controls that are important in risk control are assessed for their </a:t>
            </a:r>
            <a:r>
              <a:rPr lang="en-US" sz="1700" b="1" kern="0" dirty="0">
                <a:solidFill>
                  <a:srgbClr val="002060"/>
                </a:solidFill>
                <a:ea typeface="Arial" charset="0"/>
                <a:cs typeface="Arial" charset="0"/>
              </a:rPr>
              <a:t>Qualification or Validation </a:t>
            </a:r>
            <a:r>
              <a:rPr lang="en-US" sz="1700" b="0" kern="0" dirty="0">
                <a:solidFill>
                  <a:srgbClr val="002060"/>
                </a:solidFill>
                <a:ea typeface="Arial" charset="0"/>
                <a:cs typeface="Arial" charset="0"/>
              </a:rPr>
              <a:t>requirements.</a:t>
            </a:r>
          </a:p>
        </p:txBody>
      </p:sp>
      <p:sp>
        <p:nvSpPr>
          <p:cNvPr id="8" name="TextBox 7">
            <a:extLst>
              <a:ext uri="{FF2B5EF4-FFF2-40B4-BE49-F238E27FC236}">
                <a16:creationId xmlns:a16="http://schemas.microsoft.com/office/drawing/2014/main" id="{951082E9-8220-990C-1F79-F7E0FFF0EF33}"/>
              </a:ext>
            </a:extLst>
          </p:cNvPr>
          <p:cNvSpPr txBox="1"/>
          <p:nvPr/>
        </p:nvSpPr>
        <p:spPr bwMode="auto">
          <a:xfrm>
            <a:off x="8403470" y="1281336"/>
            <a:ext cx="504056" cy="538118"/>
          </a:xfrm>
          <a:prstGeom prst="rect">
            <a:avLst/>
          </a:prstGeom>
          <a:noFill/>
          <a:ln w="9525">
            <a:noFill/>
            <a:round/>
            <a:headEnd/>
            <a:tailEnd/>
          </a:ln>
        </p:spPr>
        <p:txBody>
          <a:bodyPr wrap="square" lIns="90000" tIns="92880" rIns="90000" bIns="45000" rtlCol="0">
            <a:spAutoFit/>
          </a:bodyPr>
          <a:lstStyle/>
          <a:p>
            <a:pPr>
              <a:lnSpc>
                <a:spcPct val="81000"/>
              </a:lnSpc>
              <a:tabLst>
                <a:tab pos="723900" algn="l"/>
                <a:tab pos="1447800" algn="l"/>
                <a:tab pos="2171700" algn="l"/>
                <a:tab pos="2895600" algn="l"/>
                <a:tab pos="3619500" algn="l"/>
                <a:tab pos="4343400" algn="l"/>
                <a:tab pos="5067300" algn="l"/>
                <a:tab pos="5791200" algn="l"/>
              </a:tabLst>
            </a:pPr>
            <a:r>
              <a:rPr lang="en-IE" sz="3200" dirty="0">
                <a:solidFill>
                  <a:srgbClr val="FF0000"/>
                </a:solidFill>
                <a:latin typeface="Wingdings" panose="05000000000000000000" pitchFamily="2" charset="2"/>
                <a:sym typeface="Wingdings" panose="05000000000000000000" pitchFamily="2" charset="2"/>
              </a:rPr>
              <a:t></a:t>
            </a:r>
            <a:endParaRPr lang="en-IE" sz="3200" dirty="0">
              <a:solidFill>
                <a:srgbClr val="FF0000"/>
              </a:solidFill>
              <a:latin typeface="Wingdings" panose="05000000000000000000" pitchFamily="2" charset="2"/>
            </a:endParaRPr>
          </a:p>
        </p:txBody>
      </p:sp>
      <p:sp>
        <p:nvSpPr>
          <p:cNvPr id="2" name="Rectangle: Rounded Corners 1">
            <a:extLst>
              <a:ext uri="{FF2B5EF4-FFF2-40B4-BE49-F238E27FC236}">
                <a16:creationId xmlns:a16="http://schemas.microsoft.com/office/drawing/2014/main" id="{60223833-0551-6A60-DE7C-005FCE969A42}"/>
              </a:ext>
            </a:extLst>
          </p:cNvPr>
          <p:cNvSpPr/>
          <p:nvPr/>
        </p:nvSpPr>
        <p:spPr bwMode="auto">
          <a:xfrm>
            <a:off x="284240" y="1295044"/>
            <a:ext cx="8623286" cy="491693"/>
          </a:xfrm>
          <a:prstGeom prst="roundRect">
            <a:avLst/>
          </a:prstGeom>
          <a:noFill/>
          <a:ln w="38100" cap="flat" cmpd="sng" algn="ctr">
            <a:solidFill>
              <a:schemeClr val="accent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IE" sz="5200" b="1" i="0" u="none" strike="noStrike" cap="none" normalizeH="0" baseline="0">
              <a:ln>
                <a:noFill/>
              </a:ln>
              <a:solidFill>
                <a:schemeClr val="bg1"/>
              </a:solidFill>
              <a:effectLst/>
              <a:latin typeface="Arial" charset="0"/>
              <a:cs typeface="Lucida Sans Unicode" charset="0"/>
            </a:endParaRPr>
          </a:p>
        </p:txBody>
      </p:sp>
      <p:sp>
        <p:nvSpPr>
          <p:cNvPr id="4" name="TextBox 3">
            <a:extLst>
              <a:ext uri="{FF2B5EF4-FFF2-40B4-BE49-F238E27FC236}">
                <a16:creationId xmlns:a16="http://schemas.microsoft.com/office/drawing/2014/main" id="{B7BFC57C-5765-3D44-73DF-C595AD18B803}"/>
              </a:ext>
            </a:extLst>
          </p:cNvPr>
          <p:cNvSpPr txBox="1"/>
          <p:nvPr/>
        </p:nvSpPr>
        <p:spPr bwMode="auto">
          <a:xfrm>
            <a:off x="952203" y="6799183"/>
            <a:ext cx="8280920" cy="425459"/>
          </a:xfrm>
          <a:prstGeom prst="rect">
            <a:avLst/>
          </a:prstGeom>
          <a:noFill/>
          <a:ln w="9525">
            <a:noFill/>
            <a:round/>
            <a:headEnd/>
            <a:tailEnd/>
          </a:ln>
        </p:spPr>
        <p:txBody>
          <a:bodyPr wrap="square" lIns="90000" tIns="92880" rIns="90000" bIns="45000" rtlCol="0">
            <a:spAutoFit/>
          </a:bodyPr>
          <a:lstStyle/>
          <a:p>
            <a:r>
              <a:rPr lang="en-IE" sz="1000" i="1" dirty="0">
                <a:solidFill>
                  <a:schemeClr val="tx1"/>
                </a:solidFill>
                <a:effectLst/>
                <a:latin typeface="+mn-lt"/>
                <a:ea typeface="Times New Roman" panose="02020603050405020304" pitchFamily="18" charset="0"/>
              </a:rPr>
              <a:t>Ref. </a:t>
            </a:r>
            <a:r>
              <a:rPr lang="en-GB" sz="1000" b="0" i="1" dirty="0">
                <a:solidFill>
                  <a:schemeClr val="tx1"/>
                </a:solidFill>
                <a:latin typeface="+mn-lt"/>
              </a:rPr>
              <a:t>O’Donnell, K., Zwitkovits, M., Greene, A., Calnan, N., Quality Risk Management – Putting GMP Controls First, PDA J. Pharm. Sci. Technology., May/June 2012, Vol. 66, No. 3. pp 243-261</a:t>
            </a:r>
            <a:endParaRPr lang="en-IE" sz="1400" i="1" dirty="0">
              <a:solidFill>
                <a:schemeClr val="tx1"/>
              </a:solidFill>
              <a:latin typeface="+mn-lt"/>
            </a:endParaRPr>
          </a:p>
        </p:txBody>
      </p:sp>
    </p:spTree>
    <p:extLst>
      <p:ext uri="{BB962C8B-B14F-4D97-AF65-F5344CB8AC3E}">
        <p14:creationId xmlns:p14="http://schemas.microsoft.com/office/powerpoint/2010/main" val="12600324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22AC844F-E5B1-4713-9953-B301009E81E6}"/>
              </a:ext>
            </a:extLst>
          </p:cNvPr>
          <p:cNvSpPr txBox="1">
            <a:spLocks/>
          </p:cNvSpPr>
          <p:nvPr/>
        </p:nvSpPr>
        <p:spPr bwMode="auto">
          <a:xfrm>
            <a:off x="449802" y="2073424"/>
            <a:ext cx="8369764" cy="4443015"/>
          </a:xfrm>
          <a:prstGeom prst="rect">
            <a:avLst/>
          </a:prstGeom>
          <a:noFill/>
          <a:ln w="9525">
            <a:noFill/>
            <a:round/>
            <a:headEnd/>
            <a:tailEnd/>
          </a:ln>
        </p:spPr>
        <p:txBody>
          <a:bodyPr vert="horz" wrap="square" lIns="0" tIns="28224" rIns="0" bIns="0" numCol="1" anchor="t" anchorCtr="0" compatLnSpc="1">
            <a:prstTxWarp prst="textNoShape">
              <a:avLst/>
            </a:prstTxWarp>
          </a:bodyPr>
          <a:lstStyle>
            <a:lvl1pPr marL="487695" indent="-487695" algn="l" defTabSz="449263" rtl="0" eaLnBrk="0" fontAlgn="base" hangingPunct="0">
              <a:spcBef>
                <a:spcPct val="50000"/>
              </a:spcBef>
              <a:spcAft>
                <a:spcPct val="0"/>
              </a:spcAft>
              <a:buClr>
                <a:srgbClr val="0093D0"/>
              </a:buClr>
              <a:buSzPct val="120000"/>
              <a:buFont typeface="Wingdings" pitchFamily="2" charset="2"/>
              <a:buChar char="Ø"/>
              <a:defRPr sz="2987" b="1">
                <a:solidFill>
                  <a:schemeClr val="tx1"/>
                </a:solidFill>
                <a:latin typeface="+mn-lt"/>
                <a:ea typeface="+mn-ea"/>
                <a:cs typeface="+mn-cs"/>
              </a:defRPr>
            </a:lvl1pPr>
            <a:lvl2pPr marL="792505" indent="-304810" algn="l" defTabSz="449263" rtl="0" eaLnBrk="0" fontAlgn="base" hangingPunct="0">
              <a:spcBef>
                <a:spcPct val="20000"/>
              </a:spcBef>
              <a:spcAft>
                <a:spcPct val="0"/>
              </a:spcAft>
              <a:buClr>
                <a:srgbClr val="0093D0"/>
              </a:buClr>
              <a:buSzPct val="80000"/>
              <a:buFont typeface="Arial" pitchFamily="34" charset="0"/>
              <a:buChar char="•"/>
              <a:defRPr sz="2987">
                <a:solidFill>
                  <a:schemeClr val="tx1"/>
                </a:solidFill>
                <a:latin typeface="+mn-lt"/>
                <a:cs typeface="+mn-cs"/>
              </a:defRPr>
            </a:lvl2pPr>
            <a:lvl3pPr marL="1079500" indent="-180975" algn="l" defTabSz="449263" rtl="0" eaLnBrk="0" fontAlgn="base" hangingPunct="0">
              <a:spcBef>
                <a:spcPct val="10000"/>
              </a:spcBef>
              <a:spcAft>
                <a:spcPct val="0"/>
              </a:spcAft>
              <a:buClr>
                <a:srgbClr val="0093D0"/>
              </a:buClr>
              <a:buSzPct val="110000"/>
              <a:buFont typeface="Arial" charset="0"/>
              <a:buChar char="-"/>
              <a:defRPr sz="2000">
                <a:solidFill>
                  <a:schemeClr val="tx1"/>
                </a:solidFill>
                <a:latin typeface="+mn-lt"/>
                <a:cs typeface="+mn-cs"/>
              </a:defRPr>
            </a:lvl3pPr>
            <a:lvl4pPr marL="16002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4pPr>
            <a:lvl5pPr marL="20574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9pPr>
          </a:lstStyle>
          <a:p>
            <a:pPr marL="487680" indent="-487680" algn="just">
              <a:lnSpc>
                <a:spcPct val="90000"/>
              </a:lnSpc>
            </a:pPr>
            <a:r>
              <a:rPr lang="en-IE" sz="1700" b="0" kern="0" dirty="0">
                <a:solidFill>
                  <a:srgbClr val="002060"/>
                </a:solidFill>
                <a:cs typeface="Arial" charset="0"/>
                <a:sym typeface="Arial"/>
              </a:rPr>
              <a:t>This person can bring </a:t>
            </a:r>
            <a:r>
              <a:rPr lang="en-IE" sz="1700" b="0" kern="0" dirty="0">
                <a:solidFill>
                  <a:srgbClr val="002060"/>
                </a:solidFill>
                <a:cs typeface="Arial" charset="0"/>
                <a:sym typeface="Inter"/>
              </a:rPr>
              <a:t>structure to the risk assessment and guide the team participants on how certain biases may be counteracted during their teamwork.   </a:t>
            </a:r>
          </a:p>
          <a:p>
            <a:pPr marL="487680" indent="-487680" algn="just">
              <a:lnSpc>
                <a:spcPct val="90000"/>
              </a:lnSpc>
            </a:pPr>
            <a:r>
              <a:rPr lang="en-IE" sz="1700" b="0" kern="0" dirty="0">
                <a:solidFill>
                  <a:srgbClr val="002060"/>
                </a:solidFill>
                <a:cs typeface="Arial" charset="0"/>
                <a:sym typeface="Arial"/>
              </a:rPr>
              <a:t>The facilitator can also ensure that every team member has their say.  They can also ensure that the appropriate expertise is present on the QRM team.  (QRM team-work can be spread over more than one meeting.)</a:t>
            </a:r>
          </a:p>
          <a:p>
            <a:pPr marL="487680" indent="-487680" algn="just">
              <a:lnSpc>
                <a:spcPct val="90000"/>
              </a:lnSpc>
            </a:pPr>
            <a:r>
              <a:rPr lang="en-IE" sz="1700" b="0" kern="0" dirty="0">
                <a:solidFill>
                  <a:srgbClr val="002060"/>
                </a:solidFill>
                <a:cs typeface="Arial" charset="0"/>
                <a:sym typeface="Arial"/>
              </a:rPr>
              <a:t>The facilitator </a:t>
            </a:r>
            <a:r>
              <a:rPr lang="en-GB" sz="1700" b="0" kern="0" dirty="0">
                <a:solidFill>
                  <a:srgbClr val="002060"/>
                </a:solidFill>
                <a:cs typeface="Arial" charset="0"/>
              </a:rPr>
              <a:t>should be very familiar with the risk assessment methodology that will be used; they should also possess effective leadership, communication and time management skills.</a:t>
            </a:r>
          </a:p>
          <a:p>
            <a:pPr marL="487680" indent="-487680" algn="just">
              <a:lnSpc>
                <a:spcPct val="90000"/>
              </a:lnSpc>
            </a:pPr>
            <a:r>
              <a:rPr lang="en-GB" sz="1700" b="0" kern="0" dirty="0">
                <a:solidFill>
                  <a:srgbClr val="002060"/>
                </a:solidFill>
                <a:cs typeface="Arial" charset="0"/>
              </a:rPr>
              <a:t>They should also be well versed in the literature on biases and human heuristics.   </a:t>
            </a:r>
          </a:p>
          <a:p>
            <a:pPr marL="487680" indent="-487680" algn="just">
              <a:lnSpc>
                <a:spcPct val="90000"/>
              </a:lnSpc>
            </a:pPr>
            <a:r>
              <a:rPr lang="en-GB" sz="1700" b="0" kern="0" dirty="0">
                <a:solidFill>
                  <a:srgbClr val="002060"/>
                </a:solidFill>
                <a:cs typeface="Arial" charset="0"/>
              </a:rPr>
              <a:t>An effective QRM facilitator can help clarify important QRM concepts as the risk assessment progresses, such as how hazards and risks are not the same, how risk scoring should occur, etc.  </a:t>
            </a:r>
          </a:p>
          <a:p>
            <a:pPr marL="487680" indent="-487680" algn="just">
              <a:lnSpc>
                <a:spcPct val="90000"/>
              </a:lnSpc>
            </a:pPr>
            <a:r>
              <a:rPr lang="en-GB" sz="1700" b="0" kern="0" dirty="0">
                <a:solidFill>
                  <a:srgbClr val="002060"/>
                </a:solidFill>
                <a:cs typeface="Arial" charset="0"/>
              </a:rPr>
              <a:t>The facilitator can drive the team to look for strength of evidence when risk ratings are being proposed and discussed.  </a:t>
            </a:r>
          </a:p>
          <a:p>
            <a:pPr marL="487680" indent="-487680" algn="just">
              <a:lnSpc>
                <a:spcPct val="90000"/>
              </a:lnSpc>
            </a:pPr>
            <a:r>
              <a:rPr lang="en-GB" sz="1700" b="0" kern="0" dirty="0">
                <a:solidFill>
                  <a:srgbClr val="002060"/>
                </a:solidFill>
                <a:cs typeface="Arial" charset="0"/>
              </a:rPr>
              <a:t>They can help drive the risk assessment to completion.  </a:t>
            </a:r>
          </a:p>
        </p:txBody>
      </p:sp>
      <p:sp>
        <p:nvSpPr>
          <p:cNvPr id="5" name="Slide Number Placeholder 3">
            <a:extLst>
              <a:ext uri="{FF2B5EF4-FFF2-40B4-BE49-F238E27FC236}">
                <a16:creationId xmlns:a16="http://schemas.microsoft.com/office/drawing/2014/main" id="{D5111E38-9A1C-4C0A-B296-6DCF6274C7EB}"/>
              </a:ext>
            </a:extLst>
          </p:cNvPr>
          <p:cNvSpPr txBox="1">
            <a:spLocks/>
          </p:cNvSpPr>
          <p:nvPr/>
        </p:nvSpPr>
        <p:spPr bwMode="auto">
          <a:xfrm>
            <a:off x="8819566" y="6753944"/>
            <a:ext cx="783590" cy="364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31542" eaLnBrk="1" hangingPunct="1"/>
            <a:fld id="{23B9A555-18D0-48D0-ABF6-FA36EC6D6942}" type="slidenum">
              <a:rPr lang="en-US" altLang="en-US" sz="960" dirty="0">
                <a:solidFill>
                  <a:srgbClr val="595959"/>
                </a:solidFill>
              </a:rPr>
              <a:pPr algn="ctr" defTabSz="731542" eaLnBrk="1" hangingPunct="1"/>
              <a:t>12</a:t>
            </a:fld>
            <a:endParaRPr lang="en-US" altLang="en-US" sz="960" dirty="0">
              <a:solidFill>
                <a:srgbClr val="595959"/>
              </a:solidFill>
            </a:endParaRPr>
          </a:p>
        </p:txBody>
      </p:sp>
      <p:sp>
        <p:nvSpPr>
          <p:cNvPr id="2" name="Rectangle 1027">
            <a:extLst>
              <a:ext uri="{FF2B5EF4-FFF2-40B4-BE49-F238E27FC236}">
                <a16:creationId xmlns:a16="http://schemas.microsoft.com/office/drawing/2014/main" id="{69CB1395-D075-CAD0-5276-7A2A00C66A5F}"/>
              </a:ext>
            </a:extLst>
          </p:cNvPr>
          <p:cNvSpPr>
            <a:spLocks noGrp="1" noChangeArrowheads="1"/>
          </p:cNvSpPr>
          <p:nvPr>
            <p:ph type="title"/>
          </p:nvPr>
        </p:nvSpPr>
        <p:spPr>
          <a:xfrm>
            <a:off x="2932584" y="484196"/>
            <a:ext cx="5616624" cy="653124"/>
          </a:xfrm>
          <a:noFill/>
        </p:spPr>
        <p:txBody>
          <a:bodyPr vert="horz" wrap="square" lIns="98213" tIns="49107" rIns="98213" bIns="49107" numCol="1" anchor="ctr" anchorCtr="0" compatLnSpc="1">
            <a:prstTxWarp prst="textNoShape">
              <a:avLst/>
            </a:prstTxWarp>
            <a:normAutofit/>
          </a:bodyPr>
          <a:lstStyle/>
          <a:p>
            <a:pPr algn="l"/>
            <a:r>
              <a:rPr lang="en-IE" altLang="en-US" sz="2800" dirty="0">
                <a:ea typeface="ＭＳ Ｐゴシック" panose="020B0600070205080204" pitchFamily="34" charset="-128"/>
              </a:rPr>
              <a:t>Controlling Subjectivity, cont’d</a:t>
            </a:r>
          </a:p>
        </p:txBody>
      </p:sp>
      <p:sp>
        <p:nvSpPr>
          <p:cNvPr id="3" name="TextBox 2">
            <a:extLst>
              <a:ext uri="{FF2B5EF4-FFF2-40B4-BE49-F238E27FC236}">
                <a16:creationId xmlns:a16="http://schemas.microsoft.com/office/drawing/2014/main" id="{880905FC-DF36-DC8F-97D9-E23B54B578C1}"/>
              </a:ext>
            </a:extLst>
          </p:cNvPr>
          <p:cNvSpPr txBox="1"/>
          <p:nvPr/>
        </p:nvSpPr>
        <p:spPr bwMode="auto">
          <a:xfrm>
            <a:off x="7660995" y="1364602"/>
            <a:ext cx="549632" cy="538118"/>
          </a:xfrm>
          <a:prstGeom prst="rect">
            <a:avLst/>
          </a:prstGeom>
          <a:noFill/>
          <a:ln w="9525">
            <a:noFill/>
            <a:round/>
            <a:headEnd/>
            <a:tailEnd/>
          </a:ln>
        </p:spPr>
        <p:txBody>
          <a:bodyPr wrap="square" lIns="90000" tIns="92880" rIns="90000" bIns="45000" rtlCol="0">
            <a:spAutoFit/>
          </a:bodyPr>
          <a:lstStyle/>
          <a:p>
            <a:pPr>
              <a:lnSpc>
                <a:spcPct val="81000"/>
              </a:lnSpc>
              <a:tabLst>
                <a:tab pos="723900" algn="l"/>
                <a:tab pos="1447800" algn="l"/>
                <a:tab pos="2171700" algn="l"/>
                <a:tab pos="2895600" algn="l"/>
                <a:tab pos="3619500" algn="l"/>
                <a:tab pos="4343400" algn="l"/>
                <a:tab pos="5067300" algn="l"/>
                <a:tab pos="5791200" algn="l"/>
              </a:tabLst>
            </a:pPr>
            <a:r>
              <a:rPr lang="en-IE" sz="3200" dirty="0">
                <a:solidFill>
                  <a:srgbClr val="FF0000"/>
                </a:solidFill>
                <a:latin typeface="Wingdings" panose="05000000000000000000" pitchFamily="2" charset="2"/>
                <a:sym typeface="Wingdings" panose="05000000000000000000" pitchFamily="2" charset="2"/>
              </a:rPr>
              <a:t></a:t>
            </a:r>
            <a:endParaRPr lang="en-IE" sz="3200" dirty="0">
              <a:solidFill>
                <a:srgbClr val="FF0000"/>
              </a:solidFill>
              <a:latin typeface="Wingdings" panose="05000000000000000000" pitchFamily="2" charset="2"/>
            </a:endParaRPr>
          </a:p>
        </p:txBody>
      </p:sp>
      <p:sp>
        <p:nvSpPr>
          <p:cNvPr id="8" name="TextBox 7">
            <a:extLst>
              <a:ext uri="{FF2B5EF4-FFF2-40B4-BE49-F238E27FC236}">
                <a16:creationId xmlns:a16="http://schemas.microsoft.com/office/drawing/2014/main" id="{5288DC4A-3223-6E35-136F-C8386966BA74}"/>
              </a:ext>
            </a:extLst>
          </p:cNvPr>
          <p:cNvSpPr txBox="1"/>
          <p:nvPr/>
        </p:nvSpPr>
        <p:spPr bwMode="auto">
          <a:xfrm>
            <a:off x="1433268" y="1439222"/>
            <a:ext cx="6402831" cy="554853"/>
          </a:xfrm>
          <a:prstGeom prst="rect">
            <a:avLst/>
          </a:prstGeom>
          <a:noFill/>
          <a:ln w="9525">
            <a:noFill/>
            <a:round/>
            <a:headEnd/>
            <a:tailEnd/>
          </a:ln>
        </p:spPr>
        <p:txBody>
          <a:bodyPr wrap="square" lIns="90000" tIns="92880" rIns="90000" bIns="45000" rtlCol="0">
            <a:spAutoFit/>
          </a:bodyPr>
          <a:lstStyle/>
          <a:p>
            <a:pPr algn="ctr">
              <a:lnSpc>
                <a:spcPct val="81000"/>
              </a:lnSpc>
              <a:tabLst>
                <a:tab pos="723900" algn="l"/>
                <a:tab pos="1447800" algn="l"/>
                <a:tab pos="2171700" algn="l"/>
                <a:tab pos="2895600" algn="l"/>
                <a:tab pos="3619500" algn="l"/>
                <a:tab pos="4343400" algn="l"/>
                <a:tab pos="5067300" algn="l"/>
                <a:tab pos="5791200" algn="l"/>
              </a:tabLst>
            </a:pPr>
            <a:r>
              <a:rPr lang="en-IE" sz="1700" kern="0" dirty="0">
                <a:solidFill>
                  <a:srgbClr val="002060"/>
                </a:solidFill>
                <a:latin typeface="Arial" charset="0"/>
                <a:cs typeface="Arial" charset="0"/>
              </a:rPr>
              <a:t>Use </a:t>
            </a:r>
            <a:r>
              <a:rPr lang="en-GB" sz="1700" kern="0" dirty="0">
                <a:solidFill>
                  <a:srgbClr val="002060"/>
                </a:solidFill>
                <a:latin typeface="Arial" charset="0"/>
                <a:cs typeface="Arial" charset="0"/>
              </a:rPr>
              <a:t>a QRM facilitator to lead and direct the risk assessment. </a:t>
            </a:r>
          </a:p>
          <a:p>
            <a:pPr algn="ctr">
              <a:lnSpc>
                <a:spcPct val="81000"/>
              </a:lnSpc>
              <a:tabLst>
                <a:tab pos="723900" algn="l"/>
                <a:tab pos="1447800" algn="l"/>
                <a:tab pos="2171700" algn="l"/>
                <a:tab pos="2895600" algn="l"/>
                <a:tab pos="3619500" algn="l"/>
                <a:tab pos="4343400" algn="l"/>
                <a:tab pos="5067300" algn="l"/>
                <a:tab pos="5791200" algn="l"/>
              </a:tabLst>
            </a:pPr>
            <a:endParaRPr lang="en-IE" sz="1600" dirty="0">
              <a:solidFill>
                <a:srgbClr val="4C4C4C"/>
              </a:solidFill>
              <a:latin typeface="Candara" pitchFamily="32" charset="0"/>
            </a:endParaRPr>
          </a:p>
        </p:txBody>
      </p:sp>
      <p:sp>
        <p:nvSpPr>
          <p:cNvPr id="7" name="TextBox 6">
            <a:extLst>
              <a:ext uri="{FF2B5EF4-FFF2-40B4-BE49-F238E27FC236}">
                <a16:creationId xmlns:a16="http://schemas.microsoft.com/office/drawing/2014/main" id="{765DE537-26A5-C3DE-3AD8-67DB25C0072A}"/>
              </a:ext>
            </a:extLst>
          </p:cNvPr>
          <p:cNvSpPr txBox="1"/>
          <p:nvPr/>
        </p:nvSpPr>
        <p:spPr bwMode="auto">
          <a:xfrm>
            <a:off x="284882" y="6753944"/>
            <a:ext cx="8696374" cy="632375"/>
          </a:xfrm>
          <a:prstGeom prst="rect">
            <a:avLst/>
          </a:prstGeom>
          <a:noFill/>
          <a:ln w="9525">
            <a:noFill/>
            <a:round/>
            <a:headEnd/>
            <a:tailEnd/>
          </a:ln>
        </p:spPr>
        <p:txBody>
          <a:bodyPr wrap="square" lIns="90000" tIns="92880" rIns="90000" bIns="45000" rtlCol="0">
            <a:spAutoFit/>
          </a:bodyPr>
          <a:lstStyle/>
          <a:p>
            <a:r>
              <a:rPr lang="en-IE" sz="1050" i="1" dirty="0">
                <a:solidFill>
                  <a:schemeClr val="tx1"/>
                </a:solidFill>
                <a:effectLst/>
                <a:latin typeface="Calibri" panose="020F0502020204030204" pitchFamily="34" charset="0"/>
                <a:ea typeface="Times New Roman" panose="02020603050405020304" pitchFamily="18" charset="0"/>
              </a:rPr>
              <a:t>Ref. </a:t>
            </a:r>
            <a:r>
              <a:rPr lang="en-IE" sz="1050" b="0" i="1" dirty="0">
                <a:solidFill>
                  <a:schemeClr val="tx1"/>
                </a:solidFill>
                <a:effectLst/>
                <a:latin typeface="Calibri" panose="020F0502020204030204" pitchFamily="34" charset="0"/>
                <a:ea typeface="Times New Roman" panose="02020603050405020304" pitchFamily="18" charset="0"/>
              </a:rPr>
              <a:t>Haddad, G</a:t>
            </a:r>
            <a:r>
              <a:rPr lang="en-IE" sz="1050" b="0" i="1" dirty="0">
                <a:solidFill>
                  <a:schemeClr val="tx1"/>
                </a:solidFill>
                <a:latin typeface="Calibri" panose="020F0502020204030204" pitchFamily="34" charset="0"/>
                <a:ea typeface="Times New Roman" panose="02020603050405020304" pitchFamily="18" charset="0"/>
              </a:rPr>
              <a:t>., Greene, A.</a:t>
            </a:r>
            <a:r>
              <a:rPr lang="en-IE" sz="1050" b="0" i="1" dirty="0">
                <a:solidFill>
                  <a:schemeClr val="tx1"/>
                </a:solidFill>
                <a:effectLst/>
                <a:latin typeface="Calibri" panose="020F0502020204030204" pitchFamily="34" charset="0"/>
                <a:ea typeface="Times New Roman" panose="02020603050405020304" pitchFamily="18" charset="0"/>
              </a:rPr>
              <a:t>, Quality risk management competency model - identification of standard individual QRM practitioner roles, PDA J Pharm Sci Technology. Jan-Feb 2020; 74(1):58.doi:10.5731</a:t>
            </a:r>
            <a:endParaRPr lang="en-IE" sz="1050" b="0" i="1" dirty="0">
              <a:solidFill>
                <a:schemeClr val="tx1"/>
              </a:solidFill>
              <a:effectLst/>
              <a:latin typeface="Calibri" panose="020F0502020204030204" pitchFamily="34" charset="0"/>
              <a:ea typeface="Calibri" panose="020F0502020204030204" pitchFamily="34" charset="0"/>
            </a:endParaRPr>
          </a:p>
          <a:p>
            <a:pPr>
              <a:lnSpc>
                <a:spcPct val="81000"/>
              </a:lnSpc>
              <a:tabLst>
                <a:tab pos="723900" algn="l"/>
                <a:tab pos="1447800" algn="l"/>
                <a:tab pos="2171700" algn="l"/>
                <a:tab pos="2895600" algn="l"/>
                <a:tab pos="3619500" algn="l"/>
                <a:tab pos="4343400" algn="l"/>
                <a:tab pos="5067300" algn="l"/>
                <a:tab pos="5791200" algn="l"/>
              </a:tabLst>
            </a:pPr>
            <a:endParaRPr lang="en-IE" sz="1400" i="1" dirty="0">
              <a:solidFill>
                <a:schemeClr val="tx1"/>
              </a:solidFill>
              <a:latin typeface="Candara" pitchFamily="32" charset="0"/>
            </a:endParaRPr>
          </a:p>
        </p:txBody>
      </p:sp>
      <p:sp>
        <p:nvSpPr>
          <p:cNvPr id="9" name="Rectangle: Rounded Corners 8">
            <a:extLst>
              <a:ext uri="{FF2B5EF4-FFF2-40B4-BE49-F238E27FC236}">
                <a16:creationId xmlns:a16="http://schemas.microsoft.com/office/drawing/2014/main" id="{96F9464E-7419-9250-DB8E-FCAFE8C1BE90}"/>
              </a:ext>
            </a:extLst>
          </p:cNvPr>
          <p:cNvSpPr/>
          <p:nvPr/>
        </p:nvSpPr>
        <p:spPr bwMode="auto">
          <a:xfrm>
            <a:off x="449802" y="1364602"/>
            <a:ext cx="8623286" cy="491693"/>
          </a:xfrm>
          <a:prstGeom prst="roundRect">
            <a:avLst/>
          </a:prstGeom>
          <a:noFill/>
          <a:ln w="38100" cap="flat" cmpd="sng" algn="ctr">
            <a:solidFill>
              <a:schemeClr val="accent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IE" sz="5200" b="1" i="0" u="none" strike="noStrike" cap="none" normalizeH="0" baseline="0">
              <a:ln>
                <a:noFill/>
              </a:ln>
              <a:solidFill>
                <a:schemeClr val="bg1"/>
              </a:solidFill>
              <a:effectLst/>
              <a:latin typeface="Arial" charset="0"/>
              <a:cs typeface="Lucida Sans Unicode" charset="0"/>
            </a:endParaRPr>
          </a:p>
        </p:txBody>
      </p:sp>
    </p:spTree>
    <p:extLst>
      <p:ext uri="{BB962C8B-B14F-4D97-AF65-F5344CB8AC3E}">
        <p14:creationId xmlns:p14="http://schemas.microsoft.com/office/powerpoint/2010/main" val="20705198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22AC844F-E5B1-4713-9953-B301009E81E6}"/>
              </a:ext>
            </a:extLst>
          </p:cNvPr>
          <p:cNvSpPr txBox="1">
            <a:spLocks/>
          </p:cNvSpPr>
          <p:nvPr/>
        </p:nvSpPr>
        <p:spPr bwMode="auto">
          <a:xfrm>
            <a:off x="445397" y="1866302"/>
            <a:ext cx="8524613" cy="2931063"/>
          </a:xfrm>
          <a:prstGeom prst="rect">
            <a:avLst/>
          </a:prstGeom>
          <a:noFill/>
          <a:ln w="9525">
            <a:noFill/>
            <a:round/>
            <a:headEnd/>
            <a:tailEnd/>
          </a:ln>
        </p:spPr>
        <p:txBody>
          <a:bodyPr vert="horz" wrap="square" lIns="0" tIns="28224" rIns="0" bIns="0" numCol="1" anchor="t" anchorCtr="0" compatLnSpc="1">
            <a:prstTxWarp prst="textNoShape">
              <a:avLst/>
            </a:prstTxWarp>
          </a:bodyPr>
          <a:lstStyle>
            <a:lvl1pPr marL="487695" indent="-487695" algn="l" defTabSz="449263" rtl="0" eaLnBrk="0" fontAlgn="base" hangingPunct="0">
              <a:spcBef>
                <a:spcPct val="50000"/>
              </a:spcBef>
              <a:spcAft>
                <a:spcPct val="0"/>
              </a:spcAft>
              <a:buClr>
                <a:srgbClr val="0093D0"/>
              </a:buClr>
              <a:buSzPct val="120000"/>
              <a:buFont typeface="Wingdings" pitchFamily="2" charset="2"/>
              <a:buChar char="Ø"/>
              <a:defRPr sz="2987" b="1">
                <a:solidFill>
                  <a:schemeClr val="tx1"/>
                </a:solidFill>
                <a:latin typeface="+mn-lt"/>
                <a:ea typeface="+mn-ea"/>
                <a:cs typeface="+mn-cs"/>
              </a:defRPr>
            </a:lvl1pPr>
            <a:lvl2pPr marL="792505" indent="-304810" algn="l" defTabSz="449263" rtl="0" eaLnBrk="0" fontAlgn="base" hangingPunct="0">
              <a:spcBef>
                <a:spcPct val="20000"/>
              </a:spcBef>
              <a:spcAft>
                <a:spcPct val="0"/>
              </a:spcAft>
              <a:buClr>
                <a:srgbClr val="0093D0"/>
              </a:buClr>
              <a:buSzPct val="80000"/>
              <a:buFont typeface="Arial" pitchFamily="34" charset="0"/>
              <a:buChar char="•"/>
              <a:defRPr sz="2987">
                <a:solidFill>
                  <a:schemeClr val="tx1"/>
                </a:solidFill>
                <a:latin typeface="+mn-lt"/>
                <a:cs typeface="+mn-cs"/>
              </a:defRPr>
            </a:lvl2pPr>
            <a:lvl3pPr marL="1079500" indent="-180975" algn="l" defTabSz="449263" rtl="0" eaLnBrk="0" fontAlgn="base" hangingPunct="0">
              <a:spcBef>
                <a:spcPct val="10000"/>
              </a:spcBef>
              <a:spcAft>
                <a:spcPct val="0"/>
              </a:spcAft>
              <a:buClr>
                <a:srgbClr val="0093D0"/>
              </a:buClr>
              <a:buSzPct val="110000"/>
              <a:buFont typeface="Arial" charset="0"/>
              <a:buChar char="-"/>
              <a:defRPr sz="2000">
                <a:solidFill>
                  <a:schemeClr val="tx1"/>
                </a:solidFill>
                <a:latin typeface="+mn-lt"/>
                <a:cs typeface="+mn-cs"/>
              </a:defRPr>
            </a:lvl3pPr>
            <a:lvl4pPr marL="16002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4pPr>
            <a:lvl5pPr marL="20574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9pPr>
          </a:lstStyle>
          <a:p>
            <a:pPr marL="487680" indent="-487680">
              <a:lnSpc>
                <a:spcPct val="90000"/>
              </a:lnSpc>
            </a:pPr>
            <a:endParaRPr lang="en-GB" sz="800" b="0" dirty="0">
              <a:solidFill>
                <a:schemeClr val="tx1"/>
              </a:solidFill>
              <a:latin typeface="Arial" charset="0"/>
              <a:cs typeface="Arial" charset="0"/>
            </a:endParaRPr>
          </a:p>
          <a:p>
            <a:pPr marL="487680" indent="-487680">
              <a:lnSpc>
                <a:spcPct val="90000"/>
              </a:lnSpc>
            </a:pPr>
            <a:endParaRPr lang="en-GB" sz="1700" b="0" kern="0" dirty="0">
              <a:solidFill>
                <a:srgbClr val="002060"/>
              </a:solidFill>
              <a:cs typeface="Arial" charset="0"/>
            </a:endParaRPr>
          </a:p>
          <a:p>
            <a:pPr marL="487680" indent="-487680">
              <a:lnSpc>
                <a:spcPct val="90000"/>
              </a:lnSpc>
            </a:pPr>
            <a:r>
              <a:rPr lang="en-GB" sz="1700" b="0" kern="0" dirty="0">
                <a:solidFill>
                  <a:srgbClr val="002060"/>
                </a:solidFill>
                <a:cs typeface="Arial" charset="0"/>
              </a:rPr>
              <a:t>This can help ensure that the risk assessment is not focused solely on the knowledge and experiences of one department or function.  </a:t>
            </a:r>
          </a:p>
          <a:p>
            <a:pPr marL="487680" indent="-487680">
              <a:lnSpc>
                <a:spcPct val="90000"/>
              </a:lnSpc>
            </a:pPr>
            <a:endParaRPr lang="en-GB" sz="1700" b="0" kern="0" dirty="0">
              <a:solidFill>
                <a:srgbClr val="002060"/>
              </a:solidFill>
              <a:cs typeface="Arial" charset="0"/>
            </a:endParaRPr>
          </a:p>
          <a:p>
            <a:pPr marL="487680" indent="-487680">
              <a:lnSpc>
                <a:spcPct val="90000"/>
              </a:lnSpc>
            </a:pPr>
            <a:r>
              <a:rPr lang="en-IE" sz="1700" b="0" kern="0" dirty="0">
                <a:solidFill>
                  <a:srgbClr val="002060"/>
                </a:solidFill>
                <a:cs typeface="Arial" charset="0"/>
              </a:rPr>
              <a:t>The literature generally shows that subject matter experts are less impacted by the influences of biases and human heuristics than non-subject matter experts.</a:t>
            </a:r>
          </a:p>
        </p:txBody>
      </p:sp>
      <p:sp>
        <p:nvSpPr>
          <p:cNvPr id="5" name="Slide Number Placeholder 3">
            <a:extLst>
              <a:ext uri="{FF2B5EF4-FFF2-40B4-BE49-F238E27FC236}">
                <a16:creationId xmlns:a16="http://schemas.microsoft.com/office/drawing/2014/main" id="{D5111E38-9A1C-4C0A-B296-6DCF6274C7EB}"/>
              </a:ext>
            </a:extLst>
          </p:cNvPr>
          <p:cNvSpPr txBox="1">
            <a:spLocks/>
          </p:cNvSpPr>
          <p:nvPr/>
        </p:nvSpPr>
        <p:spPr bwMode="auto">
          <a:xfrm>
            <a:off x="8970010" y="6872585"/>
            <a:ext cx="783590" cy="364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31542" eaLnBrk="1" hangingPunct="1"/>
            <a:fld id="{23B9A555-18D0-48D0-ABF6-FA36EC6D6942}" type="slidenum">
              <a:rPr lang="en-US" altLang="en-US" sz="960" dirty="0">
                <a:solidFill>
                  <a:srgbClr val="595959"/>
                </a:solidFill>
              </a:rPr>
              <a:pPr algn="ctr" defTabSz="731542" eaLnBrk="1" hangingPunct="1"/>
              <a:t>13</a:t>
            </a:fld>
            <a:endParaRPr lang="en-US" altLang="en-US" sz="960" dirty="0">
              <a:solidFill>
                <a:srgbClr val="595959"/>
              </a:solidFill>
            </a:endParaRPr>
          </a:p>
        </p:txBody>
      </p:sp>
      <p:sp>
        <p:nvSpPr>
          <p:cNvPr id="7" name="Rectangle 1027">
            <a:extLst>
              <a:ext uri="{FF2B5EF4-FFF2-40B4-BE49-F238E27FC236}">
                <a16:creationId xmlns:a16="http://schemas.microsoft.com/office/drawing/2014/main" id="{69150F8C-0312-02C7-CC76-44B6EB96746B}"/>
              </a:ext>
            </a:extLst>
          </p:cNvPr>
          <p:cNvSpPr>
            <a:spLocks noGrp="1" noChangeArrowheads="1"/>
          </p:cNvSpPr>
          <p:nvPr>
            <p:ph type="title"/>
          </p:nvPr>
        </p:nvSpPr>
        <p:spPr>
          <a:xfrm>
            <a:off x="2932584" y="484196"/>
            <a:ext cx="5616624" cy="653124"/>
          </a:xfrm>
          <a:noFill/>
        </p:spPr>
        <p:txBody>
          <a:bodyPr vert="horz" wrap="square" lIns="98213" tIns="49107" rIns="98213" bIns="49107" numCol="1" anchor="ctr" anchorCtr="0" compatLnSpc="1">
            <a:prstTxWarp prst="textNoShape">
              <a:avLst/>
            </a:prstTxWarp>
            <a:normAutofit/>
          </a:bodyPr>
          <a:lstStyle/>
          <a:p>
            <a:pPr algn="l"/>
            <a:r>
              <a:rPr lang="en-IE" altLang="en-US" sz="2800" dirty="0">
                <a:ea typeface="ＭＳ Ｐゴシック" panose="020B0600070205080204" pitchFamily="34" charset="-128"/>
              </a:rPr>
              <a:t>Controlling Subjectivity, cont’d</a:t>
            </a:r>
          </a:p>
        </p:txBody>
      </p:sp>
      <p:sp>
        <p:nvSpPr>
          <p:cNvPr id="2" name="TextBox 1">
            <a:extLst>
              <a:ext uri="{FF2B5EF4-FFF2-40B4-BE49-F238E27FC236}">
                <a16:creationId xmlns:a16="http://schemas.microsoft.com/office/drawing/2014/main" id="{0D819164-3EFA-E244-D71F-DB93704658F2}"/>
              </a:ext>
            </a:extLst>
          </p:cNvPr>
          <p:cNvSpPr txBox="1"/>
          <p:nvPr/>
        </p:nvSpPr>
        <p:spPr bwMode="auto">
          <a:xfrm>
            <a:off x="8654812" y="1425352"/>
            <a:ext cx="504056" cy="538118"/>
          </a:xfrm>
          <a:prstGeom prst="rect">
            <a:avLst/>
          </a:prstGeom>
          <a:noFill/>
          <a:ln w="9525">
            <a:noFill/>
            <a:round/>
            <a:headEnd/>
            <a:tailEnd/>
          </a:ln>
        </p:spPr>
        <p:txBody>
          <a:bodyPr wrap="square" lIns="90000" tIns="92880" rIns="90000" bIns="45000" rtlCol="0">
            <a:spAutoFit/>
          </a:bodyPr>
          <a:lstStyle/>
          <a:p>
            <a:pPr>
              <a:lnSpc>
                <a:spcPct val="81000"/>
              </a:lnSpc>
              <a:tabLst>
                <a:tab pos="723900" algn="l"/>
                <a:tab pos="1447800" algn="l"/>
                <a:tab pos="2171700" algn="l"/>
                <a:tab pos="2895600" algn="l"/>
                <a:tab pos="3619500" algn="l"/>
                <a:tab pos="4343400" algn="l"/>
                <a:tab pos="5067300" algn="l"/>
                <a:tab pos="5791200" algn="l"/>
              </a:tabLst>
            </a:pPr>
            <a:r>
              <a:rPr lang="en-IE" sz="3200" dirty="0">
                <a:solidFill>
                  <a:srgbClr val="FF0000"/>
                </a:solidFill>
                <a:latin typeface="Wingdings" panose="05000000000000000000" pitchFamily="2" charset="2"/>
                <a:sym typeface="Wingdings" panose="05000000000000000000" pitchFamily="2" charset="2"/>
              </a:rPr>
              <a:t></a:t>
            </a:r>
            <a:endParaRPr lang="en-IE" sz="3200" dirty="0">
              <a:solidFill>
                <a:srgbClr val="FF0000"/>
              </a:solidFill>
              <a:latin typeface="Wingdings" panose="05000000000000000000" pitchFamily="2" charset="2"/>
            </a:endParaRPr>
          </a:p>
        </p:txBody>
      </p:sp>
      <p:sp>
        <p:nvSpPr>
          <p:cNvPr id="9" name="TextBox 8">
            <a:extLst>
              <a:ext uri="{FF2B5EF4-FFF2-40B4-BE49-F238E27FC236}">
                <a16:creationId xmlns:a16="http://schemas.microsoft.com/office/drawing/2014/main" id="{88C125FF-7E6F-40F1-ADA7-9EB0EAA16EFD}"/>
              </a:ext>
            </a:extLst>
          </p:cNvPr>
          <p:cNvSpPr txBox="1"/>
          <p:nvPr/>
        </p:nvSpPr>
        <p:spPr bwMode="auto">
          <a:xfrm>
            <a:off x="451042" y="1431156"/>
            <a:ext cx="8368523" cy="327782"/>
          </a:xfrm>
          <a:prstGeom prst="rect">
            <a:avLst/>
          </a:prstGeom>
          <a:noFill/>
          <a:ln w="9525">
            <a:noFill/>
            <a:round/>
            <a:headEnd/>
            <a:tailEnd/>
          </a:ln>
        </p:spPr>
        <p:txBody>
          <a:bodyPr wrap="square">
            <a:spAutoFit/>
          </a:bodyPr>
          <a:lstStyle/>
          <a:p>
            <a:pPr marL="0" indent="0">
              <a:lnSpc>
                <a:spcPct val="90000"/>
              </a:lnSpc>
              <a:buNone/>
            </a:pPr>
            <a:r>
              <a:rPr lang="en-GB" sz="1700" kern="0" dirty="0">
                <a:solidFill>
                  <a:srgbClr val="002060"/>
                </a:solidFill>
                <a:latin typeface="Arial" charset="0"/>
                <a:cs typeface="Arial" charset="0"/>
              </a:rPr>
              <a:t>Have a cross-functional team with expertise in the process or item under study.  </a:t>
            </a:r>
            <a:endParaRPr lang="en-GB" sz="1700" kern="0" dirty="0">
              <a:solidFill>
                <a:srgbClr val="002060"/>
              </a:solidFill>
              <a:latin typeface="Arial" charset="0"/>
              <a:cs typeface="Arial" charset="0"/>
              <a:sym typeface="Arial"/>
            </a:endParaRPr>
          </a:p>
        </p:txBody>
      </p:sp>
      <p:sp>
        <p:nvSpPr>
          <p:cNvPr id="3" name="Rectangle: Rounded Corners 2">
            <a:extLst>
              <a:ext uri="{FF2B5EF4-FFF2-40B4-BE49-F238E27FC236}">
                <a16:creationId xmlns:a16="http://schemas.microsoft.com/office/drawing/2014/main" id="{F6AF3D06-D51E-3F49-AEC0-87DE2E94F172}"/>
              </a:ext>
            </a:extLst>
          </p:cNvPr>
          <p:cNvSpPr/>
          <p:nvPr/>
        </p:nvSpPr>
        <p:spPr bwMode="auto">
          <a:xfrm>
            <a:off x="196280" y="1353344"/>
            <a:ext cx="9001000" cy="500595"/>
          </a:xfrm>
          <a:prstGeom prst="roundRect">
            <a:avLst/>
          </a:prstGeom>
          <a:noFill/>
          <a:ln w="38100" cap="flat" cmpd="sng" algn="ctr">
            <a:solidFill>
              <a:schemeClr val="accent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IE" sz="5200" b="1" i="0" u="none" strike="noStrike" cap="none" normalizeH="0" baseline="0">
              <a:ln>
                <a:noFill/>
              </a:ln>
              <a:solidFill>
                <a:schemeClr val="bg1"/>
              </a:solidFill>
              <a:effectLst/>
              <a:latin typeface="Arial" charset="0"/>
              <a:cs typeface="Lucida Sans Unicode" charset="0"/>
            </a:endParaRPr>
          </a:p>
        </p:txBody>
      </p:sp>
    </p:spTree>
    <p:extLst>
      <p:ext uri="{BB962C8B-B14F-4D97-AF65-F5344CB8AC3E}">
        <p14:creationId xmlns:p14="http://schemas.microsoft.com/office/powerpoint/2010/main" val="33106698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22AC844F-E5B1-4713-9953-B301009E81E6}"/>
              </a:ext>
            </a:extLst>
          </p:cNvPr>
          <p:cNvSpPr txBox="1">
            <a:spLocks/>
          </p:cNvSpPr>
          <p:nvPr/>
        </p:nvSpPr>
        <p:spPr bwMode="auto">
          <a:xfrm>
            <a:off x="412304" y="1425352"/>
            <a:ext cx="8928992" cy="907859"/>
          </a:xfrm>
          <a:prstGeom prst="rect">
            <a:avLst/>
          </a:prstGeom>
          <a:noFill/>
          <a:ln w="9525">
            <a:noFill/>
            <a:round/>
            <a:headEnd/>
            <a:tailEnd/>
          </a:ln>
        </p:spPr>
        <p:txBody>
          <a:bodyPr vert="horz" wrap="square" lIns="0" tIns="28224" rIns="0" bIns="0" numCol="1" anchor="t" anchorCtr="0" compatLnSpc="1">
            <a:prstTxWarp prst="textNoShape">
              <a:avLst/>
            </a:prstTxWarp>
          </a:bodyPr>
          <a:lstStyle>
            <a:lvl1pPr marL="487695" indent="-487695" algn="l" defTabSz="449263" rtl="0" eaLnBrk="0" fontAlgn="base" hangingPunct="0">
              <a:spcBef>
                <a:spcPct val="50000"/>
              </a:spcBef>
              <a:spcAft>
                <a:spcPct val="0"/>
              </a:spcAft>
              <a:buClr>
                <a:srgbClr val="0093D0"/>
              </a:buClr>
              <a:buSzPct val="120000"/>
              <a:buFont typeface="Wingdings" pitchFamily="2" charset="2"/>
              <a:buChar char="Ø"/>
              <a:defRPr sz="2987" b="1">
                <a:solidFill>
                  <a:schemeClr val="tx1"/>
                </a:solidFill>
                <a:latin typeface="+mn-lt"/>
                <a:ea typeface="+mn-ea"/>
                <a:cs typeface="+mn-cs"/>
              </a:defRPr>
            </a:lvl1pPr>
            <a:lvl2pPr marL="792505" indent="-304810" algn="l" defTabSz="449263" rtl="0" eaLnBrk="0" fontAlgn="base" hangingPunct="0">
              <a:spcBef>
                <a:spcPct val="20000"/>
              </a:spcBef>
              <a:spcAft>
                <a:spcPct val="0"/>
              </a:spcAft>
              <a:buClr>
                <a:srgbClr val="0093D0"/>
              </a:buClr>
              <a:buSzPct val="80000"/>
              <a:buFont typeface="Arial" pitchFamily="34" charset="0"/>
              <a:buChar char="•"/>
              <a:defRPr sz="2987">
                <a:solidFill>
                  <a:schemeClr val="tx1"/>
                </a:solidFill>
                <a:latin typeface="+mn-lt"/>
                <a:cs typeface="+mn-cs"/>
              </a:defRPr>
            </a:lvl2pPr>
            <a:lvl3pPr marL="1079500" indent="-180975" algn="l" defTabSz="449263" rtl="0" eaLnBrk="0" fontAlgn="base" hangingPunct="0">
              <a:spcBef>
                <a:spcPct val="10000"/>
              </a:spcBef>
              <a:spcAft>
                <a:spcPct val="0"/>
              </a:spcAft>
              <a:buClr>
                <a:srgbClr val="0093D0"/>
              </a:buClr>
              <a:buSzPct val="110000"/>
              <a:buFont typeface="Arial" charset="0"/>
              <a:buChar char="-"/>
              <a:defRPr sz="2000">
                <a:solidFill>
                  <a:schemeClr val="tx1"/>
                </a:solidFill>
                <a:latin typeface="+mn-lt"/>
                <a:cs typeface="+mn-cs"/>
              </a:defRPr>
            </a:lvl3pPr>
            <a:lvl4pPr marL="16002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4pPr>
            <a:lvl5pPr marL="20574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9pPr>
          </a:lstStyle>
          <a:p>
            <a:pPr marL="0" indent="0">
              <a:lnSpc>
                <a:spcPct val="90000"/>
              </a:lnSpc>
              <a:buNone/>
            </a:pPr>
            <a:r>
              <a:rPr lang="en-GB" sz="1700" kern="0" dirty="0">
                <a:solidFill>
                  <a:srgbClr val="002060"/>
                </a:solidFill>
                <a:latin typeface="Arial" charset="0"/>
                <a:cs typeface="Arial" charset="0"/>
              </a:rPr>
              <a:t>Ensure that the team is briefed in advance on the risk question, on the goals and details of the risk assessment, and that it is provided with background and other information on the process or area that is to be risk-assessed.</a:t>
            </a:r>
          </a:p>
        </p:txBody>
      </p:sp>
      <p:sp>
        <p:nvSpPr>
          <p:cNvPr id="5" name="Slide Number Placeholder 3">
            <a:extLst>
              <a:ext uri="{FF2B5EF4-FFF2-40B4-BE49-F238E27FC236}">
                <a16:creationId xmlns:a16="http://schemas.microsoft.com/office/drawing/2014/main" id="{D5111E38-9A1C-4C0A-B296-6DCF6274C7EB}"/>
              </a:ext>
            </a:extLst>
          </p:cNvPr>
          <p:cNvSpPr txBox="1">
            <a:spLocks/>
          </p:cNvSpPr>
          <p:nvPr/>
        </p:nvSpPr>
        <p:spPr bwMode="auto">
          <a:xfrm>
            <a:off x="8819566" y="6753944"/>
            <a:ext cx="783590" cy="364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31542" eaLnBrk="1" hangingPunct="1"/>
            <a:fld id="{23B9A555-18D0-48D0-ABF6-FA36EC6D6942}" type="slidenum">
              <a:rPr lang="en-US" altLang="en-US" sz="960" dirty="0">
                <a:solidFill>
                  <a:srgbClr val="595959"/>
                </a:solidFill>
              </a:rPr>
              <a:pPr algn="ctr" defTabSz="731542" eaLnBrk="1" hangingPunct="1"/>
              <a:t>14</a:t>
            </a:fld>
            <a:endParaRPr lang="en-US" altLang="en-US" sz="960" dirty="0">
              <a:solidFill>
                <a:srgbClr val="595959"/>
              </a:solidFill>
            </a:endParaRPr>
          </a:p>
        </p:txBody>
      </p:sp>
      <p:sp>
        <p:nvSpPr>
          <p:cNvPr id="6" name="Rectangle 1027">
            <a:extLst>
              <a:ext uri="{FF2B5EF4-FFF2-40B4-BE49-F238E27FC236}">
                <a16:creationId xmlns:a16="http://schemas.microsoft.com/office/drawing/2014/main" id="{68DD087C-79A4-82F0-63A5-4E2202F75907}"/>
              </a:ext>
            </a:extLst>
          </p:cNvPr>
          <p:cNvSpPr>
            <a:spLocks noGrp="1" noChangeArrowheads="1"/>
          </p:cNvSpPr>
          <p:nvPr>
            <p:ph type="title"/>
          </p:nvPr>
        </p:nvSpPr>
        <p:spPr>
          <a:xfrm>
            <a:off x="2932584" y="484196"/>
            <a:ext cx="5616624" cy="653124"/>
          </a:xfrm>
          <a:noFill/>
        </p:spPr>
        <p:txBody>
          <a:bodyPr vert="horz" wrap="square" lIns="98213" tIns="49107" rIns="98213" bIns="49107" numCol="1" anchor="ctr" anchorCtr="0" compatLnSpc="1">
            <a:prstTxWarp prst="textNoShape">
              <a:avLst/>
            </a:prstTxWarp>
            <a:normAutofit/>
          </a:bodyPr>
          <a:lstStyle/>
          <a:p>
            <a:pPr algn="l"/>
            <a:r>
              <a:rPr lang="en-IE" altLang="en-US" sz="2800" dirty="0">
                <a:ea typeface="ＭＳ Ｐゴシック" panose="020B0600070205080204" pitchFamily="34" charset="-128"/>
              </a:rPr>
              <a:t>Controlling Subjectivity, cont’d</a:t>
            </a:r>
          </a:p>
        </p:txBody>
      </p:sp>
      <p:sp>
        <p:nvSpPr>
          <p:cNvPr id="3" name="Rectangle: Folded Corner 2">
            <a:extLst>
              <a:ext uri="{FF2B5EF4-FFF2-40B4-BE49-F238E27FC236}">
                <a16:creationId xmlns:a16="http://schemas.microsoft.com/office/drawing/2014/main" id="{9AB0E0E1-E427-AF10-B911-2BD394259C03}"/>
              </a:ext>
            </a:extLst>
          </p:cNvPr>
          <p:cNvSpPr/>
          <p:nvPr/>
        </p:nvSpPr>
        <p:spPr bwMode="auto">
          <a:xfrm>
            <a:off x="1996480" y="3513584"/>
            <a:ext cx="6120680" cy="3456384"/>
          </a:xfrm>
          <a:prstGeom prst="foldedCorner">
            <a:avLst/>
          </a:prstGeom>
          <a:solidFill>
            <a:srgbClr val="FFFFCC"/>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7" name="Inhaltsplatzhalter 2">
            <a:extLst>
              <a:ext uri="{FF2B5EF4-FFF2-40B4-BE49-F238E27FC236}">
                <a16:creationId xmlns:a16="http://schemas.microsoft.com/office/drawing/2014/main" id="{87A77D2D-A1D0-0D58-9ACC-B1B41125E84C}"/>
              </a:ext>
            </a:extLst>
          </p:cNvPr>
          <p:cNvSpPr txBox="1">
            <a:spLocks/>
          </p:cNvSpPr>
          <p:nvPr/>
        </p:nvSpPr>
        <p:spPr bwMode="auto">
          <a:xfrm>
            <a:off x="2212504" y="3662515"/>
            <a:ext cx="5544616" cy="2919551"/>
          </a:xfrm>
          <a:prstGeom prst="rect">
            <a:avLst/>
          </a:prstGeom>
          <a:noFill/>
          <a:ln w="25400" cap="flat" cmpd="sng" algn="ctr">
            <a:noFill/>
            <a:prstDash val="solid"/>
            <a:round/>
            <a:headEnd/>
            <a:tailEnd/>
          </a:ln>
        </p:spPr>
        <p:style>
          <a:lnRef idx="2">
            <a:schemeClr val="accent2"/>
          </a:lnRef>
          <a:fillRef idx="1">
            <a:schemeClr val="lt1"/>
          </a:fillRef>
          <a:effectRef idx="0">
            <a:schemeClr val="accent2"/>
          </a:effectRef>
          <a:fontRef idx="minor">
            <a:schemeClr val="dk1"/>
          </a:fontRef>
        </p:style>
        <p:txBody>
          <a:bodyPr vert="horz" wrap="square" lIns="0" tIns="28224" rIns="0" bIns="0" numCol="1" anchor="t" anchorCtr="0" compatLnSpc="1">
            <a:prstTxWarp prst="textNoShape">
              <a:avLst/>
            </a:prstTxWarp>
          </a:bodyPr>
          <a:lstStyle>
            <a:lvl1pPr marL="487695" indent="-487695" algn="l" defTabSz="449263" rtl="0" eaLnBrk="0" fontAlgn="base" hangingPunct="0">
              <a:spcBef>
                <a:spcPct val="50000"/>
              </a:spcBef>
              <a:spcAft>
                <a:spcPct val="0"/>
              </a:spcAft>
              <a:buClr>
                <a:srgbClr val="0093D0"/>
              </a:buClr>
              <a:buSzPct val="120000"/>
              <a:buFont typeface="Wingdings" pitchFamily="2" charset="2"/>
              <a:buChar char="Ø"/>
              <a:defRPr sz="2987" b="1">
                <a:solidFill>
                  <a:schemeClr val="dk1"/>
                </a:solidFill>
                <a:latin typeface="+mn-lt"/>
                <a:ea typeface="+mn-ea"/>
                <a:cs typeface="+mn-cs"/>
              </a:defRPr>
            </a:lvl1pPr>
            <a:lvl2pPr marL="792505" indent="-304810" algn="l" defTabSz="449263" rtl="0" eaLnBrk="0" fontAlgn="base" hangingPunct="0">
              <a:spcBef>
                <a:spcPct val="20000"/>
              </a:spcBef>
              <a:spcAft>
                <a:spcPct val="0"/>
              </a:spcAft>
              <a:buClr>
                <a:srgbClr val="0093D0"/>
              </a:buClr>
              <a:buSzPct val="80000"/>
              <a:buFont typeface="Arial" pitchFamily="34" charset="0"/>
              <a:buChar char="•"/>
              <a:defRPr sz="2987">
                <a:solidFill>
                  <a:schemeClr val="dk1"/>
                </a:solidFill>
                <a:latin typeface="+mn-lt"/>
                <a:ea typeface="+mn-ea"/>
                <a:cs typeface="+mn-cs"/>
              </a:defRPr>
            </a:lvl2pPr>
            <a:lvl3pPr marL="1079500" indent="-180975" algn="l" defTabSz="449263" rtl="0" eaLnBrk="0" fontAlgn="base" hangingPunct="0">
              <a:spcBef>
                <a:spcPct val="10000"/>
              </a:spcBef>
              <a:spcAft>
                <a:spcPct val="0"/>
              </a:spcAft>
              <a:buClr>
                <a:srgbClr val="0093D0"/>
              </a:buClr>
              <a:buSzPct val="110000"/>
              <a:buFont typeface="Arial" charset="0"/>
              <a:buChar char="-"/>
              <a:defRPr sz="2000">
                <a:solidFill>
                  <a:schemeClr val="dk1"/>
                </a:solidFill>
                <a:latin typeface="+mn-lt"/>
                <a:ea typeface="+mn-ea"/>
                <a:cs typeface="+mn-cs"/>
              </a:defRPr>
            </a:lvl3pPr>
            <a:lvl4pPr marL="1600200" indent="-228600" algn="l" defTabSz="449263" rtl="0" eaLnBrk="0" fontAlgn="base" hangingPunct="0">
              <a:spcBef>
                <a:spcPct val="0"/>
              </a:spcBef>
              <a:spcAft>
                <a:spcPct val="0"/>
              </a:spcAft>
              <a:buClr>
                <a:srgbClr val="000000"/>
              </a:buClr>
              <a:buSzPct val="100000"/>
              <a:buChar char="•"/>
              <a:defRPr sz="2000">
                <a:solidFill>
                  <a:schemeClr val="dk1"/>
                </a:solidFill>
                <a:latin typeface="+mn-lt"/>
                <a:ea typeface="+mn-ea"/>
                <a:cs typeface="+mn-cs"/>
              </a:defRPr>
            </a:lvl4pPr>
            <a:lvl5pPr marL="2057400" indent="-228600" algn="l" defTabSz="449263" rtl="0" eaLnBrk="0" fontAlgn="base" hangingPunct="0">
              <a:spcBef>
                <a:spcPct val="0"/>
              </a:spcBef>
              <a:spcAft>
                <a:spcPct val="0"/>
              </a:spcAft>
              <a:buClr>
                <a:srgbClr val="000000"/>
              </a:buClr>
              <a:buSzPct val="100000"/>
              <a:buChar char="•"/>
              <a:defRPr sz="2000">
                <a:solidFill>
                  <a:schemeClr val="dk1"/>
                </a:solidFill>
                <a:latin typeface="+mn-lt"/>
                <a:ea typeface="+mn-ea"/>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chemeClr val="dk1"/>
                </a:solidFill>
                <a:latin typeface="+mn-lt"/>
                <a:ea typeface="+mn-ea"/>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chemeClr val="dk1"/>
                </a:solidFill>
                <a:latin typeface="+mn-lt"/>
                <a:ea typeface="+mn-ea"/>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chemeClr val="dk1"/>
                </a:solidFill>
                <a:latin typeface="+mn-lt"/>
                <a:ea typeface="+mn-ea"/>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chemeClr val="dk1"/>
                </a:solidFill>
                <a:latin typeface="+mn-lt"/>
                <a:ea typeface="+mn-ea"/>
                <a:cs typeface="+mn-cs"/>
              </a:defRPr>
            </a:lvl9pPr>
          </a:lstStyle>
          <a:p>
            <a:pPr marL="487680" indent="-487680">
              <a:lnSpc>
                <a:spcPct val="90000"/>
              </a:lnSpc>
            </a:pPr>
            <a:r>
              <a:rPr lang="en-GB" sz="1600" b="0" dirty="0">
                <a:latin typeface="Arial" charset="0"/>
                <a:cs typeface="Arial" charset="0"/>
              </a:rPr>
              <a:t>Such information can include:</a:t>
            </a:r>
          </a:p>
          <a:p>
            <a:pPr marL="792490" lvl="1" indent="-487680">
              <a:lnSpc>
                <a:spcPct val="90000"/>
              </a:lnSpc>
            </a:pPr>
            <a:r>
              <a:rPr lang="en-GB" sz="1600" b="0" dirty="0">
                <a:latin typeface="Arial" charset="0"/>
                <a:cs typeface="Arial" charset="0"/>
              </a:rPr>
              <a:t>why the risk assessment is being performed</a:t>
            </a:r>
          </a:p>
          <a:p>
            <a:pPr marL="792490" lvl="1" indent="-487680">
              <a:lnSpc>
                <a:spcPct val="90000"/>
              </a:lnSpc>
            </a:pPr>
            <a:r>
              <a:rPr lang="en-GB" sz="1600" b="0" dirty="0">
                <a:latin typeface="Arial" charset="0"/>
                <a:cs typeface="Arial" charset="0"/>
              </a:rPr>
              <a:t>the risk questions that will be addressed</a:t>
            </a:r>
          </a:p>
          <a:p>
            <a:pPr marL="792490" lvl="1" indent="-487680">
              <a:lnSpc>
                <a:spcPct val="90000"/>
              </a:lnSpc>
            </a:pPr>
            <a:r>
              <a:rPr lang="en-GB" sz="1600" b="0" dirty="0">
                <a:latin typeface="Arial" charset="0"/>
                <a:cs typeface="Arial" charset="0"/>
              </a:rPr>
              <a:t>the risk assessment methodology that will be used</a:t>
            </a:r>
          </a:p>
          <a:p>
            <a:pPr marL="792490" lvl="1" indent="-487680">
              <a:lnSpc>
                <a:spcPct val="90000"/>
              </a:lnSpc>
            </a:pPr>
            <a:r>
              <a:rPr lang="en-GB" sz="1600" b="0" dirty="0">
                <a:latin typeface="Arial" charset="0"/>
                <a:cs typeface="Arial" charset="0"/>
              </a:rPr>
              <a:t>a map of the process</a:t>
            </a:r>
          </a:p>
          <a:p>
            <a:pPr marL="792490" lvl="1" indent="-487680">
              <a:lnSpc>
                <a:spcPct val="90000"/>
              </a:lnSpc>
            </a:pPr>
            <a:r>
              <a:rPr lang="en-GB" sz="1600" b="0" dirty="0">
                <a:latin typeface="Arial" charset="0"/>
                <a:cs typeface="Arial" charset="0"/>
              </a:rPr>
              <a:t>comprehensive data on the process or area that is to be risk-assessed, including an outline of the current control strategy that is in place and any performance data that is available on the process or area.  </a:t>
            </a:r>
          </a:p>
          <a:p>
            <a:pPr marL="487680" indent="-487680">
              <a:lnSpc>
                <a:spcPct val="90000"/>
              </a:lnSpc>
            </a:pPr>
            <a:r>
              <a:rPr lang="en-GB" sz="1600" b="0" dirty="0">
                <a:latin typeface="Arial" charset="0"/>
                <a:cs typeface="Arial" charset="0"/>
              </a:rPr>
              <a:t>The team should also receive information about the risk assessment methodology that will be used. </a:t>
            </a:r>
          </a:p>
          <a:p>
            <a:pPr marL="171450" marR="0" lvl="0" indent="-171450" algn="l" rtl="0">
              <a:lnSpc>
                <a:spcPct val="100000"/>
              </a:lnSpc>
              <a:spcBef>
                <a:spcPts val="0"/>
              </a:spcBef>
              <a:spcAft>
                <a:spcPts val="0"/>
              </a:spcAft>
              <a:buClr>
                <a:srgbClr val="000000"/>
              </a:buClr>
              <a:buSzPts val="1050"/>
              <a:buFont typeface="Wingdings" panose="05000000000000000000" pitchFamily="2" charset="2"/>
              <a:buChar char="§"/>
            </a:pPr>
            <a:endParaRPr lang="en-IE" sz="1600" b="0" i="0" u="none" strike="noStrike" cap="none" dirty="0">
              <a:solidFill>
                <a:srgbClr val="0A3146"/>
              </a:solidFill>
              <a:latin typeface="LT Internet" panose="02000500000000000000" pitchFamily="2" charset="0"/>
              <a:sym typeface="Arial"/>
            </a:endParaRPr>
          </a:p>
          <a:p>
            <a:pPr marL="285750" indent="-285750">
              <a:spcBef>
                <a:spcPts val="1200"/>
              </a:spcBef>
              <a:buFont typeface="Wingdings" panose="05000000000000000000" pitchFamily="2" charset="2"/>
              <a:buChar char="§"/>
            </a:pPr>
            <a:endParaRPr lang="en-GB" sz="1600" dirty="0"/>
          </a:p>
          <a:p>
            <a:pPr marL="285750" indent="-285750">
              <a:spcBef>
                <a:spcPts val="1200"/>
              </a:spcBef>
              <a:buFont typeface="Wingdings" panose="05000000000000000000" pitchFamily="2" charset="2"/>
              <a:buChar char="§"/>
            </a:pPr>
            <a:endParaRPr lang="en-GB" sz="1600" dirty="0"/>
          </a:p>
        </p:txBody>
      </p:sp>
      <p:sp>
        <p:nvSpPr>
          <p:cNvPr id="8" name="TextBox 7">
            <a:extLst>
              <a:ext uri="{FF2B5EF4-FFF2-40B4-BE49-F238E27FC236}">
                <a16:creationId xmlns:a16="http://schemas.microsoft.com/office/drawing/2014/main" id="{695E20AB-CF9F-1349-0166-6D0D53361277}"/>
              </a:ext>
            </a:extLst>
          </p:cNvPr>
          <p:cNvSpPr txBox="1"/>
          <p:nvPr/>
        </p:nvSpPr>
        <p:spPr bwMode="auto">
          <a:xfrm>
            <a:off x="6749008" y="1823338"/>
            <a:ext cx="504056" cy="538118"/>
          </a:xfrm>
          <a:prstGeom prst="rect">
            <a:avLst/>
          </a:prstGeom>
          <a:noFill/>
          <a:ln w="9525">
            <a:noFill/>
            <a:round/>
            <a:headEnd/>
            <a:tailEnd/>
          </a:ln>
        </p:spPr>
        <p:txBody>
          <a:bodyPr wrap="square" lIns="90000" tIns="92880" rIns="90000" bIns="45000" rtlCol="0">
            <a:spAutoFit/>
          </a:bodyPr>
          <a:lstStyle/>
          <a:p>
            <a:pPr>
              <a:lnSpc>
                <a:spcPct val="81000"/>
              </a:lnSpc>
              <a:tabLst>
                <a:tab pos="723900" algn="l"/>
                <a:tab pos="1447800" algn="l"/>
                <a:tab pos="2171700" algn="l"/>
                <a:tab pos="2895600" algn="l"/>
                <a:tab pos="3619500" algn="l"/>
                <a:tab pos="4343400" algn="l"/>
                <a:tab pos="5067300" algn="l"/>
                <a:tab pos="5791200" algn="l"/>
              </a:tabLst>
            </a:pPr>
            <a:r>
              <a:rPr lang="en-IE" sz="3200" dirty="0">
                <a:solidFill>
                  <a:srgbClr val="FF0000"/>
                </a:solidFill>
                <a:latin typeface="Wingdings" panose="05000000000000000000" pitchFamily="2" charset="2"/>
                <a:sym typeface="Wingdings" panose="05000000000000000000" pitchFamily="2" charset="2"/>
              </a:rPr>
              <a:t></a:t>
            </a:r>
            <a:endParaRPr lang="en-IE" sz="3200" dirty="0">
              <a:solidFill>
                <a:srgbClr val="FF0000"/>
              </a:solidFill>
              <a:latin typeface="Wingdings" panose="05000000000000000000" pitchFamily="2" charset="2"/>
            </a:endParaRPr>
          </a:p>
        </p:txBody>
      </p:sp>
      <p:sp>
        <p:nvSpPr>
          <p:cNvPr id="9" name="Rectangle: Rounded Corners 8">
            <a:extLst>
              <a:ext uri="{FF2B5EF4-FFF2-40B4-BE49-F238E27FC236}">
                <a16:creationId xmlns:a16="http://schemas.microsoft.com/office/drawing/2014/main" id="{17C2A149-4DB4-FE1E-4A17-9BBBD557781A}"/>
              </a:ext>
            </a:extLst>
          </p:cNvPr>
          <p:cNvSpPr/>
          <p:nvPr/>
        </p:nvSpPr>
        <p:spPr bwMode="auto">
          <a:xfrm>
            <a:off x="196280" y="1286289"/>
            <a:ext cx="9145016" cy="961615"/>
          </a:xfrm>
          <a:prstGeom prst="roundRect">
            <a:avLst/>
          </a:prstGeom>
          <a:noFill/>
          <a:ln w="38100" cap="flat" cmpd="sng" algn="ctr">
            <a:solidFill>
              <a:schemeClr val="accent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IE" sz="5200" b="1" i="0" u="none" strike="noStrike" cap="none" normalizeH="0" baseline="0">
              <a:ln>
                <a:noFill/>
              </a:ln>
              <a:solidFill>
                <a:schemeClr val="bg1"/>
              </a:solidFill>
              <a:effectLst/>
              <a:latin typeface="Arial" charset="0"/>
              <a:cs typeface="Lucida Sans Unicode" charset="0"/>
            </a:endParaRPr>
          </a:p>
        </p:txBody>
      </p:sp>
      <p:sp>
        <p:nvSpPr>
          <p:cNvPr id="11" name="Content Placeholder 2">
            <a:extLst>
              <a:ext uri="{FF2B5EF4-FFF2-40B4-BE49-F238E27FC236}">
                <a16:creationId xmlns:a16="http://schemas.microsoft.com/office/drawing/2014/main" id="{B29622F8-4378-3271-9E20-89989F5AF43A}"/>
              </a:ext>
            </a:extLst>
          </p:cNvPr>
          <p:cNvSpPr txBox="1">
            <a:spLocks/>
          </p:cNvSpPr>
          <p:nvPr/>
        </p:nvSpPr>
        <p:spPr bwMode="auto">
          <a:xfrm>
            <a:off x="412304" y="2505472"/>
            <a:ext cx="8937376" cy="841149"/>
          </a:xfrm>
          <a:prstGeom prst="rect">
            <a:avLst/>
          </a:prstGeom>
          <a:noFill/>
          <a:ln w="9525">
            <a:noFill/>
            <a:round/>
            <a:headEnd/>
            <a:tailEnd/>
          </a:ln>
        </p:spPr>
        <p:txBody>
          <a:bodyPr vert="horz" wrap="square" lIns="0" tIns="28224" rIns="0" bIns="0" numCol="1" anchor="t" anchorCtr="0" compatLnSpc="1">
            <a:prstTxWarp prst="textNoShape">
              <a:avLst/>
            </a:prstTxWarp>
          </a:bodyPr>
          <a:lstStyle>
            <a:lvl1pPr marL="487695" indent="-487695" algn="l" defTabSz="449263" rtl="0" eaLnBrk="0" fontAlgn="base" hangingPunct="0">
              <a:spcBef>
                <a:spcPct val="50000"/>
              </a:spcBef>
              <a:spcAft>
                <a:spcPct val="0"/>
              </a:spcAft>
              <a:buClr>
                <a:srgbClr val="0093D0"/>
              </a:buClr>
              <a:buSzPct val="120000"/>
              <a:buFont typeface="Wingdings" pitchFamily="2" charset="2"/>
              <a:buChar char="Ø"/>
              <a:defRPr sz="2987" b="1">
                <a:solidFill>
                  <a:schemeClr val="tx1"/>
                </a:solidFill>
                <a:latin typeface="+mn-lt"/>
                <a:ea typeface="+mn-ea"/>
                <a:cs typeface="+mn-cs"/>
              </a:defRPr>
            </a:lvl1pPr>
            <a:lvl2pPr marL="792505" indent="-304810" algn="l" defTabSz="449263" rtl="0" eaLnBrk="0" fontAlgn="base" hangingPunct="0">
              <a:spcBef>
                <a:spcPct val="20000"/>
              </a:spcBef>
              <a:spcAft>
                <a:spcPct val="0"/>
              </a:spcAft>
              <a:buClr>
                <a:srgbClr val="0093D0"/>
              </a:buClr>
              <a:buSzPct val="80000"/>
              <a:buFont typeface="Arial" pitchFamily="34" charset="0"/>
              <a:buChar char="•"/>
              <a:defRPr sz="2987">
                <a:solidFill>
                  <a:schemeClr val="tx1"/>
                </a:solidFill>
                <a:latin typeface="+mn-lt"/>
                <a:cs typeface="+mn-cs"/>
              </a:defRPr>
            </a:lvl2pPr>
            <a:lvl3pPr marL="1079500" indent="-180975" algn="l" defTabSz="449263" rtl="0" eaLnBrk="0" fontAlgn="base" hangingPunct="0">
              <a:spcBef>
                <a:spcPct val="10000"/>
              </a:spcBef>
              <a:spcAft>
                <a:spcPct val="0"/>
              </a:spcAft>
              <a:buClr>
                <a:srgbClr val="0093D0"/>
              </a:buClr>
              <a:buSzPct val="110000"/>
              <a:buFont typeface="Arial" charset="0"/>
              <a:buChar char="-"/>
              <a:defRPr sz="2000">
                <a:solidFill>
                  <a:schemeClr val="tx1"/>
                </a:solidFill>
                <a:latin typeface="+mn-lt"/>
                <a:cs typeface="+mn-cs"/>
              </a:defRPr>
            </a:lvl3pPr>
            <a:lvl4pPr marL="16002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4pPr>
            <a:lvl5pPr marL="20574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9pPr>
          </a:lstStyle>
          <a:p>
            <a:pPr marL="487680" indent="-487680">
              <a:lnSpc>
                <a:spcPct val="90000"/>
              </a:lnSpc>
            </a:pPr>
            <a:r>
              <a:rPr lang="en-GB" sz="1700" b="0" kern="0" dirty="0">
                <a:solidFill>
                  <a:srgbClr val="002060"/>
                </a:solidFill>
                <a:cs typeface="Arial" charset="0"/>
              </a:rPr>
              <a:t>This helps ensure that the team members are aligned on what is expected of them, that they are all familiar with the process or area to be risk assessed, and that they are focussed on the objectives of the risk assessment and on the tasks at hand.</a:t>
            </a:r>
          </a:p>
        </p:txBody>
      </p:sp>
    </p:spTree>
    <p:extLst>
      <p:ext uri="{BB962C8B-B14F-4D97-AF65-F5344CB8AC3E}">
        <p14:creationId xmlns:p14="http://schemas.microsoft.com/office/powerpoint/2010/main" val="25526635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C3D1E17C-33DE-F02B-28F3-F8B6BCAA3F3E}"/>
              </a:ext>
            </a:extLst>
          </p:cNvPr>
          <p:cNvSpPr txBox="1">
            <a:spLocks/>
          </p:cNvSpPr>
          <p:nvPr/>
        </p:nvSpPr>
        <p:spPr bwMode="auto">
          <a:xfrm>
            <a:off x="412304" y="1425352"/>
            <a:ext cx="8632576" cy="866686"/>
          </a:xfrm>
          <a:prstGeom prst="rect">
            <a:avLst/>
          </a:prstGeom>
          <a:noFill/>
          <a:ln w="9525">
            <a:noFill/>
            <a:round/>
            <a:headEnd/>
            <a:tailEnd/>
          </a:ln>
        </p:spPr>
        <p:txBody>
          <a:bodyPr vert="horz" wrap="square" lIns="0" tIns="28224" rIns="0" bIns="0" numCol="1" anchor="t" anchorCtr="0" compatLnSpc="1">
            <a:prstTxWarp prst="textNoShape">
              <a:avLst/>
            </a:prstTxWarp>
          </a:bodyPr>
          <a:lstStyle>
            <a:lvl1pPr marL="487695" indent="-487695" algn="l" defTabSz="449263" rtl="0" eaLnBrk="0" fontAlgn="base" hangingPunct="0">
              <a:spcBef>
                <a:spcPct val="50000"/>
              </a:spcBef>
              <a:spcAft>
                <a:spcPct val="0"/>
              </a:spcAft>
              <a:buClr>
                <a:srgbClr val="0093D0"/>
              </a:buClr>
              <a:buSzPct val="120000"/>
              <a:buFont typeface="Wingdings" pitchFamily="2" charset="2"/>
              <a:buChar char="Ø"/>
              <a:defRPr sz="2987" b="1">
                <a:solidFill>
                  <a:schemeClr val="tx1"/>
                </a:solidFill>
                <a:latin typeface="+mn-lt"/>
                <a:ea typeface="+mn-ea"/>
                <a:cs typeface="+mn-cs"/>
              </a:defRPr>
            </a:lvl1pPr>
            <a:lvl2pPr marL="792505" indent="-304810" algn="l" defTabSz="449263" rtl="0" eaLnBrk="0" fontAlgn="base" hangingPunct="0">
              <a:spcBef>
                <a:spcPct val="20000"/>
              </a:spcBef>
              <a:spcAft>
                <a:spcPct val="0"/>
              </a:spcAft>
              <a:buClr>
                <a:srgbClr val="0093D0"/>
              </a:buClr>
              <a:buSzPct val="80000"/>
              <a:buFont typeface="Arial" pitchFamily="34" charset="0"/>
              <a:buChar char="•"/>
              <a:defRPr sz="2987">
                <a:solidFill>
                  <a:schemeClr val="tx1"/>
                </a:solidFill>
                <a:latin typeface="+mn-lt"/>
                <a:cs typeface="+mn-cs"/>
              </a:defRPr>
            </a:lvl2pPr>
            <a:lvl3pPr marL="1079500" indent="-180975" algn="l" defTabSz="449263" rtl="0" eaLnBrk="0" fontAlgn="base" hangingPunct="0">
              <a:spcBef>
                <a:spcPct val="10000"/>
              </a:spcBef>
              <a:spcAft>
                <a:spcPct val="0"/>
              </a:spcAft>
              <a:buClr>
                <a:srgbClr val="0093D0"/>
              </a:buClr>
              <a:buSzPct val="110000"/>
              <a:buFont typeface="Arial" charset="0"/>
              <a:buChar char="-"/>
              <a:defRPr sz="2000">
                <a:solidFill>
                  <a:schemeClr val="tx1"/>
                </a:solidFill>
                <a:latin typeface="+mn-lt"/>
                <a:cs typeface="+mn-cs"/>
              </a:defRPr>
            </a:lvl3pPr>
            <a:lvl4pPr marL="16002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4pPr>
            <a:lvl5pPr marL="20574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9pPr>
          </a:lstStyle>
          <a:p>
            <a:pPr marL="0" indent="0">
              <a:lnSpc>
                <a:spcPct val="90000"/>
              </a:lnSpc>
              <a:buNone/>
            </a:pPr>
            <a:r>
              <a:rPr lang="en-GB" sz="1700" kern="0" dirty="0">
                <a:solidFill>
                  <a:srgbClr val="002060"/>
                </a:solidFill>
                <a:latin typeface="Arial" charset="0"/>
                <a:cs typeface="Arial" charset="0"/>
              </a:rPr>
              <a:t>Ensure that, during a risk assessment team meeting, the QRM facilitator (or if there isn’t a facilitator in place, the team lead) reminds the team members of key </a:t>
            </a:r>
            <a:r>
              <a:rPr lang="en-IE" sz="1700" kern="0" dirty="0">
                <a:solidFill>
                  <a:srgbClr val="002060"/>
                </a:solidFill>
                <a:latin typeface="Arial" charset="0"/>
                <a:cs typeface="Arial" charset="0"/>
                <a:sym typeface="Arial"/>
              </a:rPr>
              <a:t>risk concepts and terms.</a:t>
            </a:r>
          </a:p>
        </p:txBody>
      </p:sp>
      <p:sp>
        <p:nvSpPr>
          <p:cNvPr id="4" name="Content Placeholder 2">
            <a:extLst>
              <a:ext uri="{FF2B5EF4-FFF2-40B4-BE49-F238E27FC236}">
                <a16:creationId xmlns:a16="http://schemas.microsoft.com/office/drawing/2014/main" id="{22AC844F-E5B1-4713-9953-B301009E81E6}"/>
              </a:ext>
            </a:extLst>
          </p:cNvPr>
          <p:cNvSpPr txBox="1">
            <a:spLocks/>
          </p:cNvSpPr>
          <p:nvPr/>
        </p:nvSpPr>
        <p:spPr bwMode="auto">
          <a:xfrm>
            <a:off x="372108" y="2509229"/>
            <a:ext cx="8712968" cy="2296742"/>
          </a:xfrm>
          <a:prstGeom prst="rect">
            <a:avLst/>
          </a:prstGeom>
          <a:noFill/>
          <a:ln w="9525">
            <a:noFill/>
            <a:round/>
            <a:headEnd/>
            <a:tailEnd/>
          </a:ln>
        </p:spPr>
        <p:txBody>
          <a:bodyPr vert="horz" wrap="square" lIns="0" tIns="28224" rIns="0" bIns="0" numCol="1" anchor="t" anchorCtr="0" compatLnSpc="1">
            <a:prstTxWarp prst="textNoShape">
              <a:avLst/>
            </a:prstTxWarp>
          </a:bodyPr>
          <a:lstStyle>
            <a:lvl1pPr marL="487695" indent="-487695" algn="l" defTabSz="449263" rtl="0" eaLnBrk="0" fontAlgn="base" hangingPunct="0">
              <a:spcBef>
                <a:spcPct val="50000"/>
              </a:spcBef>
              <a:spcAft>
                <a:spcPct val="0"/>
              </a:spcAft>
              <a:buClr>
                <a:srgbClr val="0093D0"/>
              </a:buClr>
              <a:buSzPct val="120000"/>
              <a:buFont typeface="Wingdings" pitchFamily="2" charset="2"/>
              <a:buChar char="Ø"/>
              <a:defRPr sz="2987" b="1">
                <a:solidFill>
                  <a:schemeClr val="tx1"/>
                </a:solidFill>
                <a:latin typeface="+mn-lt"/>
                <a:ea typeface="+mn-ea"/>
                <a:cs typeface="+mn-cs"/>
              </a:defRPr>
            </a:lvl1pPr>
            <a:lvl2pPr marL="792505" indent="-304810" algn="l" defTabSz="449263" rtl="0" eaLnBrk="0" fontAlgn="base" hangingPunct="0">
              <a:spcBef>
                <a:spcPct val="20000"/>
              </a:spcBef>
              <a:spcAft>
                <a:spcPct val="0"/>
              </a:spcAft>
              <a:buClr>
                <a:srgbClr val="0093D0"/>
              </a:buClr>
              <a:buSzPct val="80000"/>
              <a:buFont typeface="Arial" pitchFamily="34" charset="0"/>
              <a:buChar char="•"/>
              <a:defRPr sz="2987">
                <a:solidFill>
                  <a:schemeClr val="tx1"/>
                </a:solidFill>
                <a:latin typeface="+mn-lt"/>
                <a:cs typeface="+mn-cs"/>
              </a:defRPr>
            </a:lvl2pPr>
            <a:lvl3pPr marL="1079500" indent="-180975" algn="l" defTabSz="449263" rtl="0" eaLnBrk="0" fontAlgn="base" hangingPunct="0">
              <a:spcBef>
                <a:spcPct val="10000"/>
              </a:spcBef>
              <a:spcAft>
                <a:spcPct val="0"/>
              </a:spcAft>
              <a:buClr>
                <a:srgbClr val="0093D0"/>
              </a:buClr>
              <a:buSzPct val="110000"/>
              <a:buFont typeface="Arial" charset="0"/>
              <a:buChar char="-"/>
              <a:defRPr sz="2000">
                <a:solidFill>
                  <a:schemeClr val="tx1"/>
                </a:solidFill>
                <a:latin typeface="+mn-lt"/>
                <a:cs typeface="+mn-cs"/>
              </a:defRPr>
            </a:lvl3pPr>
            <a:lvl4pPr marL="16002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4pPr>
            <a:lvl5pPr marL="20574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9pPr>
          </a:lstStyle>
          <a:p>
            <a:pPr marL="0" indent="0">
              <a:lnSpc>
                <a:spcPct val="90000"/>
              </a:lnSpc>
              <a:buNone/>
            </a:pPr>
            <a:r>
              <a:rPr lang="en-IE" sz="1700" kern="0" dirty="0">
                <a:latin typeface="Arial" charset="0"/>
                <a:cs typeface="Arial" charset="0"/>
                <a:sym typeface="Arial"/>
              </a:rPr>
              <a:t>The facilitator or team lead should also provide an overview of how the risk assessment methodology works at a practical level,</a:t>
            </a:r>
            <a:endParaRPr lang="en-IE" sz="1700" b="0" kern="0" dirty="0">
              <a:solidFill>
                <a:srgbClr val="002060"/>
              </a:solidFill>
              <a:cs typeface="Arial" charset="0"/>
              <a:sym typeface="Arial"/>
            </a:endParaRPr>
          </a:p>
          <a:p>
            <a:pPr marL="487680" indent="-487680">
              <a:lnSpc>
                <a:spcPct val="90000"/>
              </a:lnSpc>
              <a:spcAft>
                <a:spcPts val="1200"/>
              </a:spcAft>
            </a:pPr>
            <a:r>
              <a:rPr lang="en-IE" sz="1700" b="0" kern="0" dirty="0">
                <a:solidFill>
                  <a:srgbClr val="002060"/>
                </a:solidFill>
                <a:cs typeface="Arial" charset="0"/>
                <a:sym typeface="Arial"/>
              </a:rPr>
              <a:t>The QRM facilitator or team lead can explain </a:t>
            </a:r>
            <a:r>
              <a:rPr lang="en-GB" sz="1700" b="0" kern="0" dirty="0">
                <a:solidFill>
                  <a:srgbClr val="002060"/>
                </a:solidFill>
                <a:cs typeface="Arial" charset="0"/>
              </a:rPr>
              <a:t>the various biases, human heuristics and other sources of subjectivity that may come into play when the teams convene to perform Risk Assessments.</a:t>
            </a:r>
          </a:p>
          <a:p>
            <a:pPr marL="487680" indent="-487680">
              <a:lnSpc>
                <a:spcPct val="90000"/>
              </a:lnSpc>
              <a:spcAft>
                <a:spcPts val="1200"/>
              </a:spcAft>
            </a:pPr>
            <a:r>
              <a:rPr lang="en-IE" sz="1700" b="0" kern="0" dirty="0">
                <a:solidFill>
                  <a:srgbClr val="002060"/>
                </a:solidFill>
                <a:cs typeface="Arial" charset="0"/>
                <a:sym typeface="Arial"/>
              </a:rPr>
              <a:t>The facilitator </a:t>
            </a:r>
            <a:r>
              <a:rPr lang="en-GB" sz="1700" b="0" kern="0" dirty="0">
                <a:solidFill>
                  <a:srgbClr val="002060"/>
                </a:solidFill>
                <a:cs typeface="Arial" charset="0"/>
              </a:rPr>
              <a:t>can also outline the strategies that will be used during the Risk Assessment to control and minimise subjectivity.</a:t>
            </a:r>
          </a:p>
        </p:txBody>
      </p:sp>
      <p:sp>
        <p:nvSpPr>
          <p:cNvPr id="5" name="Slide Number Placeholder 3">
            <a:extLst>
              <a:ext uri="{FF2B5EF4-FFF2-40B4-BE49-F238E27FC236}">
                <a16:creationId xmlns:a16="http://schemas.microsoft.com/office/drawing/2014/main" id="{D5111E38-9A1C-4C0A-B296-6DCF6274C7EB}"/>
              </a:ext>
            </a:extLst>
          </p:cNvPr>
          <p:cNvSpPr txBox="1">
            <a:spLocks/>
          </p:cNvSpPr>
          <p:nvPr/>
        </p:nvSpPr>
        <p:spPr bwMode="auto">
          <a:xfrm>
            <a:off x="8819566" y="6753944"/>
            <a:ext cx="783590" cy="364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31542" eaLnBrk="1" hangingPunct="1"/>
            <a:fld id="{23B9A555-18D0-48D0-ABF6-FA36EC6D6942}" type="slidenum">
              <a:rPr lang="en-US" altLang="en-US" sz="960" dirty="0">
                <a:solidFill>
                  <a:srgbClr val="595959"/>
                </a:solidFill>
              </a:rPr>
              <a:pPr algn="ctr" defTabSz="731542" eaLnBrk="1" hangingPunct="1"/>
              <a:t>15</a:t>
            </a:fld>
            <a:endParaRPr lang="en-US" altLang="en-US" sz="960" dirty="0">
              <a:solidFill>
                <a:srgbClr val="595959"/>
              </a:solidFill>
            </a:endParaRPr>
          </a:p>
        </p:txBody>
      </p:sp>
      <p:sp>
        <p:nvSpPr>
          <p:cNvPr id="6" name="Rectangle 1027">
            <a:extLst>
              <a:ext uri="{FF2B5EF4-FFF2-40B4-BE49-F238E27FC236}">
                <a16:creationId xmlns:a16="http://schemas.microsoft.com/office/drawing/2014/main" id="{010AAE42-67AB-E41B-2F5E-F054DC92A50B}"/>
              </a:ext>
            </a:extLst>
          </p:cNvPr>
          <p:cNvSpPr>
            <a:spLocks noGrp="1" noChangeArrowheads="1"/>
          </p:cNvSpPr>
          <p:nvPr>
            <p:ph type="title"/>
          </p:nvPr>
        </p:nvSpPr>
        <p:spPr>
          <a:xfrm>
            <a:off x="2932584" y="484196"/>
            <a:ext cx="5616624" cy="653124"/>
          </a:xfrm>
          <a:noFill/>
        </p:spPr>
        <p:txBody>
          <a:bodyPr vert="horz" wrap="square" lIns="98213" tIns="49107" rIns="98213" bIns="49107" numCol="1" anchor="ctr" anchorCtr="0" compatLnSpc="1">
            <a:prstTxWarp prst="textNoShape">
              <a:avLst/>
            </a:prstTxWarp>
            <a:normAutofit/>
          </a:bodyPr>
          <a:lstStyle/>
          <a:p>
            <a:pPr algn="l"/>
            <a:r>
              <a:rPr lang="en-IE" altLang="en-US" sz="2800" dirty="0">
                <a:ea typeface="ＭＳ Ｐゴシック" panose="020B0600070205080204" pitchFamily="34" charset="-128"/>
              </a:rPr>
              <a:t>Controlling Subjectivity, cont’d</a:t>
            </a:r>
          </a:p>
        </p:txBody>
      </p:sp>
      <p:sp>
        <p:nvSpPr>
          <p:cNvPr id="2" name="TextBox 1">
            <a:extLst>
              <a:ext uri="{FF2B5EF4-FFF2-40B4-BE49-F238E27FC236}">
                <a16:creationId xmlns:a16="http://schemas.microsoft.com/office/drawing/2014/main" id="{8303044A-7310-EBB7-A638-2AFC02607F73}"/>
              </a:ext>
            </a:extLst>
          </p:cNvPr>
          <p:cNvSpPr txBox="1"/>
          <p:nvPr/>
        </p:nvSpPr>
        <p:spPr bwMode="auto">
          <a:xfrm>
            <a:off x="2428528" y="1846804"/>
            <a:ext cx="346120" cy="538118"/>
          </a:xfrm>
          <a:prstGeom prst="rect">
            <a:avLst/>
          </a:prstGeom>
          <a:noFill/>
          <a:ln w="9525">
            <a:noFill/>
            <a:round/>
            <a:headEnd/>
            <a:tailEnd/>
          </a:ln>
        </p:spPr>
        <p:txBody>
          <a:bodyPr wrap="square" lIns="90000" tIns="92880" rIns="90000" bIns="45000" rtlCol="0">
            <a:spAutoFit/>
          </a:bodyPr>
          <a:lstStyle/>
          <a:p>
            <a:pPr>
              <a:lnSpc>
                <a:spcPct val="81000"/>
              </a:lnSpc>
              <a:tabLst>
                <a:tab pos="723900" algn="l"/>
                <a:tab pos="1447800" algn="l"/>
                <a:tab pos="2171700" algn="l"/>
                <a:tab pos="2895600" algn="l"/>
                <a:tab pos="3619500" algn="l"/>
                <a:tab pos="4343400" algn="l"/>
                <a:tab pos="5067300" algn="l"/>
                <a:tab pos="5791200" algn="l"/>
              </a:tabLst>
            </a:pPr>
            <a:r>
              <a:rPr lang="en-IE" sz="3200" dirty="0">
                <a:solidFill>
                  <a:srgbClr val="FF0000"/>
                </a:solidFill>
                <a:latin typeface="Wingdings" panose="05000000000000000000" pitchFamily="2" charset="2"/>
                <a:sym typeface="Wingdings" panose="05000000000000000000" pitchFamily="2" charset="2"/>
              </a:rPr>
              <a:t></a:t>
            </a:r>
            <a:endParaRPr lang="en-IE" sz="3200" dirty="0">
              <a:solidFill>
                <a:srgbClr val="FF0000"/>
              </a:solidFill>
              <a:latin typeface="Wingdings" panose="05000000000000000000" pitchFamily="2" charset="2"/>
            </a:endParaRPr>
          </a:p>
        </p:txBody>
      </p:sp>
      <p:sp>
        <p:nvSpPr>
          <p:cNvPr id="3" name="Rectangle: Rounded Corners 2">
            <a:extLst>
              <a:ext uri="{FF2B5EF4-FFF2-40B4-BE49-F238E27FC236}">
                <a16:creationId xmlns:a16="http://schemas.microsoft.com/office/drawing/2014/main" id="{52ACBC54-C17F-CB54-BE78-E9F79A0D8896}"/>
              </a:ext>
            </a:extLst>
          </p:cNvPr>
          <p:cNvSpPr/>
          <p:nvPr/>
        </p:nvSpPr>
        <p:spPr bwMode="auto">
          <a:xfrm>
            <a:off x="196280" y="1286289"/>
            <a:ext cx="9145016" cy="1005749"/>
          </a:xfrm>
          <a:prstGeom prst="roundRect">
            <a:avLst/>
          </a:prstGeom>
          <a:noFill/>
          <a:ln w="38100" cap="flat" cmpd="sng" algn="ctr">
            <a:solidFill>
              <a:schemeClr val="accent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IE" sz="5200" b="1" i="0" u="none" strike="noStrike" cap="none" normalizeH="0" baseline="0">
              <a:ln>
                <a:noFill/>
              </a:ln>
              <a:solidFill>
                <a:schemeClr val="bg1"/>
              </a:solidFill>
              <a:effectLst/>
              <a:latin typeface="Arial" charset="0"/>
              <a:cs typeface="Lucida Sans Unicode" charset="0"/>
            </a:endParaRPr>
          </a:p>
        </p:txBody>
      </p:sp>
    </p:spTree>
    <p:extLst>
      <p:ext uri="{BB962C8B-B14F-4D97-AF65-F5344CB8AC3E}">
        <p14:creationId xmlns:p14="http://schemas.microsoft.com/office/powerpoint/2010/main" val="13826894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22AC844F-E5B1-4713-9953-B301009E81E6}"/>
              </a:ext>
            </a:extLst>
          </p:cNvPr>
          <p:cNvSpPr txBox="1">
            <a:spLocks/>
          </p:cNvSpPr>
          <p:nvPr/>
        </p:nvSpPr>
        <p:spPr bwMode="auto">
          <a:xfrm>
            <a:off x="376300" y="1497360"/>
            <a:ext cx="8748972" cy="4675595"/>
          </a:xfrm>
          <a:prstGeom prst="rect">
            <a:avLst/>
          </a:prstGeom>
          <a:noFill/>
          <a:ln w="9525">
            <a:noFill/>
            <a:round/>
            <a:headEnd/>
            <a:tailEnd/>
          </a:ln>
        </p:spPr>
        <p:txBody>
          <a:bodyPr vert="horz" wrap="square" lIns="0" tIns="28224" rIns="0" bIns="0" numCol="1" anchor="t" anchorCtr="0" compatLnSpc="1">
            <a:prstTxWarp prst="textNoShape">
              <a:avLst/>
            </a:prstTxWarp>
          </a:bodyPr>
          <a:lstStyle>
            <a:lvl1pPr marL="487695" indent="-487695" algn="l" defTabSz="449263" rtl="0" eaLnBrk="0" fontAlgn="base" hangingPunct="0">
              <a:spcBef>
                <a:spcPct val="50000"/>
              </a:spcBef>
              <a:spcAft>
                <a:spcPct val="0"/>
              </a:spcAft>
              <a:buClr>
                <a:srgbClr val="0093D0"/>
              </a:buClr>
              <a:buSzPct val="120000"/>
              <a:buFont typeface="Wingdings" pitchFamily="2" charset="2"/>
              <a:buChar char="Ø"/>
              <a:defRPr sz="2987" b="1">
                <a:solidFill>
                  <a:schemeClr val="tx1"/>
                </a:solidFill>
                <a:latin typeface="+mn-lt"/>
                <a:ea typeface="+mn-ea"/>
                <a:cs typeface="+mn-cs"/>
              </a:defRPr>
            </a:lvl1pPr>
            <a:lvl2pPr marL="792505" indent="-304810" algn="l" defTabSz="449263" rtl="0" eaLnBrk="0" fontAlgn="base" hangingPunct="0">
              <a:spcBef>
                <a:spcPct val="20000"/>
              </a:spcBef>
              <a:spcAft>
                <a:spcPct val="0"/>
              </a:spcAft>
              <a:buClr>
                <a:srgbClr val="0093D0"/>
              </a:buClr>
              <a:buSzPct val="80000"/>
              <a:buFont typeface="Arial" pitchFamily="34" charset="0"/>
              <a:buChar char="•"/>
              <a:defRPr sz="2987">
                <a:solidFill>
                  <a:schemeClr val="tx1"/>
                </a:solidFill>
                <a:latin typeface="+mn-lt"/>
                <a:cs typeface="+mn-cs"/>
              </a:defRPr>
            </a:lvl2pPr>
            <a:lvl3pPr marL="1079500" indent="-180975" algn="l" defTabSz="449263" rtl="0" eaLnBrk="0" fontAlgn="base" hangingPunct="0">
              <a:spcBef>
                <a:spcPct val="10000"/>
              </a:spcBef>
              <a:spcAft>
                <a:spcPct val="0"/>
              </a:spcAft>
              <a:buClr>
                <a:srgbClr val="0093D0"/>
              </a:buClr>
              <a:buSzPct val="110000"/>
              <a:buFont typeface="Arial" charset="0"/>
              <a:buChar char="-"/>
              <a:defRPr sz="2000">
                <a:solidFill>
                  <a:schemeClr val="tx1"/>
                </a:solidFill>
                <a:latin typeface="+mn-lt"/>
                <a:cs typeface="+mn-cs"/>
              </a:defRPr>
            </a:lvl3pPr>
            <a:lvl4pPr marL="16002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4pPr>
            <a:lvl5pPr marL="20574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9pPr>
          </a:lstStyle>
          <a:p>
            <a:pPr marL="0" indent="0">
              <a:lnSpc>
                <a:spcPct val="90000"/>
              </a:lnSpc>
              <a:buNone/>
            </a:pPr>
            <a:r>
              <a:rPr lang="en-GB" sz="1700" kern="0" dirty="0">
                <a:solidFill>
                  <a:srgbClr val="002060"/>
                </a:solidFill>
                <a:latin typeface="Arial" charset="0"/>
                <a:cs typeface="Arial" charset="0"/>
              </a:rPr>
              <a:t>Allow for Creative Thinking</a:t>
            </a:r>
          </a:p>
          <a:p>
            <a:pPr marL="0" indent="0">
              <a:lnSpc>
                <a:spcPct val="90000"/>
              </a:lnSpc>
              <a:buNone/>
            </a:pPr>
            <a:endParaRPr lang="en-GB" sz="800" kern="0" dirty="0">
              <a:solidFill>
                <a:srgbClr val="002060"/>
              </a:solidFill>
              <a:latin typeface="Arial" charset="0"/>
              <a:cs typeface="Arial" charset="0"/>
            </a:endParaRPr>
          </a:p>
          <a:p>
            <a:pPr marL="487680" indent="-487680" algn="just">
              <a:lnSpc>
                <a:spcPct val="90000"/>
              </a:lnSpc>
            </a:pPr>
            <a:r>
              <a:rPr lang="en-GB" sz="1700" b="0" kern="0" dirty="0">
                <a:solidFill>
                  <a:srgbClr val="002060"/>
                </a:solidFill>
                <a:cs typeface="Arial" charset="0"/>
              </a:rPr>
              <a:t>This is especially useful in relation to hazard identification, and the identification of options in risk-based decision-making.</a:t>
            </a:r>
          </a:p>
          <a:p>
            <a:pPr marL="487680" indent="-487680" algn="just">
              <a:lnSpc>
                <a:spcPct val="90000"/>
              </a:lnSpc>
            </a:pPr>
            <a:r>
              <a:rPr lang="en-GB" sz="1700" b="0" kern="0" dirty="0">
                <a:solidFill>
                  <a:srgbClr val="002060"/>
                </a:solidFill>
                <a:cs typeface="Arial" charset="0"/>
              </a:rPr>
              <a:t>While it is important to control for bias and subjectivity, thinking about what might go wrong can benefit from some level of creative thinking – e.g. imagine if the operator did this instead of that.  (Please see the ICH Q9(R1) training material on Hazard Identification for more information.)</a:t>
            </a:r>
          </a:p>
          <a:p>
            <a:pPr marL="487680" indent="-487680" algn="just">
              <a:lnSpc>
                <a:spcPct val="90000"/>
              </a:lnSpc>
            </a:pPr>
            <a:r>
              <a:rPr lang="en-GB" sz="1700" b="0" kern="0" dirty="0">
                <a:solidFill>
                  <a:srgbClr val="002060"/>
                </a:solidFill>
                <a:cs typeface="Arial" charset="0"/>
              </a:rPr>
              <a:t>One way to support creative thinking is to design the risk assessment meetings so that the team members have an opportunity to work separately, as well as together:</a:t>
            </a:r>
          </a:p>
          <a:p>
            <a:pPr marL="792490" lvl="1" indent="-487680" algn="just">
              <a:lnSpc>
                <a:spcPct val="90000"/>
              </a:lnSpc>
            </a:pPr>
            <a:r>
              <a:rPr lang="en-GB" sz="1700" b="0" kern="0" dirty="0">
                <a:solidFill>
                  <a:srgbClr val="002060"/>
                </a:solidFill>
                <a:cs typeface="Arial" charset="0"/>
              </a:rPr>
              <a:t>This </a:t>
            </a:r>
            <a:r>
              <a:rPr lang="en-IE" sz="1700" b="0" kern="0" dirty="0">
                <a:solidFill>
                  <a:srgbClr val="002060"/>
                </a:solidFill>
                <a:cs typeface="Arial" charset="0"/>
                <a:sym typeface="Arial"/>
              </a:rPr>
              <a:t>avoids being overly influenced by the ideas of loud or senior people.</a:t>
            </a:r>
          </a:p>
          <a:p>
            <a:pPr marL="792490" lvl="1" indent="-487680" algn="just">
              <a:lnSpc>
                <a:spcPct val="90000"/>
              </a:lnSpc>
            </a:pPr>
            <a:r>
              <a:rPr lang="en-GB" sz="1700" b="0" kern="0" dirty="0">
                <a:solidFill>
                  <a:srgbClr val="002060"/>
                </a:solidFill>
                <a:cs typeface="Arial" charset="0"/>
              </a:rPr>
              <a:t>The team members come together again after a period of working alone - this allows them to align and make knowledge-driven choices and decisions.  </a:t>
            </a:r>
          </a:p>
          <a:p>
            <a:pPr marL="792490" lvl="1" indent="-487680" algn="just">
              <a:lnSpc>
                <a:spcPct val="90000"/>
              </a:lnSpc>
            </a:pPr>
            <a:r>
              <a:rPr lang="en-GB" sz="1700" b="0" kern="0" dirty="0">
                <a:solidFill>
                  <a:srgbClr val="002060"/>
                </a:solidFill>
                <a:cs typeface="Arial" charset="0"/>
              </a:rPr>
              <a:t>This approach is sometimes called ‘Working Together, Alone’.</a:t>
            </a:r>
          </a:p>
          <a:p>
            <a:pPr marL="182886" indent="-182886">
              <a:buSzPts val="1050"/>
              <a:buFont typeface="Wingdings" panose="05000000000000000000" pitchFamily="2" charset="2"/>
              <a:buChar char="§"/>
            </a:pPr>
            <a:endParaRPr lang="en-IE" sz="1600" dirty="0">
              <a:sym typeface="Arial"/>
            </a:endParaRPr>
          </a:p>
        </p:txBody>
      </p:sp>
      <p:sp>
        <p:nvSpPr>
          <p:cNvPr id="5" name="Slide Number Placeholder 3">
            <a:extLst>
              <a:ext uri="{FF2B5EF4-FFF2-40B4-BE49-F238E27FC236}">
                <a16:creationId xmlns:a16="http://schemas.microsoft.com/office/drawing/2014/main" id="{D5111E38-9A1C-4C0A-B296-6DCF6274C7EB}"/>
              </a:ext>
            </a:extLst>
          </p:cNvPr>
          <p:cNvSpPr txBox="1">
            <a:spLocks/>
          </p:cNvSpPr>
          <p:nvPr/>
        </p:nvSpPr>
        <p:spPr bwMode="auto">
          <a:xfrm>
            <a:off x="8819566" y="6753944"/>
            <a:ext cx="783590" cy="364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31542" eaLnBrk="1" hangingPunct="1"/>
            <a:fld id="{23B9A555-18D0-48D0-ABF6-FA36EC6D6942}" type="slidenum">
              <a:rPr lang="en-US" altLang="en-US" sz="960" dirty="0">
                <a:solidFill>
                  <a:srgbClr val="595959"/>
                </a:solidFill>
              </a:rPr>
              <a:pPr algn="ctr" defTabSz="731542" eaLnBrk="1" hangingPunct="1"/>
              <a:t>16</a:t>
            </a:fld>
            <a:endParaRPr lang="en-US" altLang="en-US" sz="960" dirty="0">
              <a:solidFill>
                <a:srgbClr val="595959"/>
              </a:solidFill>
            </a:endParaRPr>
          </a:p>
        </p:txBody>
      </p:sp>
      <p:sp>
        <p:nvSpPr>
          <p:cNvPr id="3" name="Content Placeholder 2">
            <a:extLst>
              <a:ext uri="{FF2B5EF4-FFF2-40B4-BE49-F238E27FC236}">
                <a16:creationId xmlns:a16="http://schemas.microsoft.com/office/drawing/2014/main" id="{76FBFE45-D46D-D664-E556-7CB6F688E43A}"/>
              </a:ext>
            </a:extLst>
          </p:cNvPr>
          <p:cNvSpPr txBox="1">
            <a:spLocks/>
          </p:cNvSpPr>
          <p:nvPr/>
        </p:nvSpPr>
        <p:spPr bwMode="auto">
          <a:xfrm>
            <a:off x="-752245" y="4801277"/>
            <a:ext cx="5040560" cy="2164690"/>
          </a:xfrm>
          <a:prstGeom prst="rect">
            <a:avLst/>
          </a:prstGeom>
          <a:noFill/>
          <a:ln w="9525">
            <a:noFill/>
            <a:round/>
            <a:headEnd/>
            <a:tailEnd/>
          </a:ln>
        </p:spPr>
        <p:txBody>
          <a:bodyPr vert="horz" wrap="square" lIns="0" tIns="28224" rIns="0" bIns="0" numCol="1" anchor="t" anchorCtr="0" compatLnSpc="1">
            <a:prstTxWarp prst="textNoShape">
              <a:avLst/>
            </a:prstTxWarp>
          </a:bodyPr>
          <a:lstStyle>
            <a:lvl1pPr marL="487695" indent="-487695" algn="l" defTabSz="449263" rtl="0" eaLnBrk="0" fontAlgn="base" hangingPunct="0">
              <a:spcBef>
                <a:spcPct val="50000"/>
              </a:spcBef>
              <a:spcAft>
                <a:spcPct val="0"/>
              </a:spcAft>
              <a:buClr>
                <a:srgbClr val="0093D0"/>
              </a:buClr>
              <a:buSzPct val="120000"/>
              <a:buFont typeface="Wingdings" pitchFamily="2" charset="2"/>
              <a:buChar char="Ø"/>
              <a:defRPr sz="2987" b="1">
                <a:solidFill>
                  <a:schemeClr val="tx1"/>
                </a:solidFill>
                <a:latin typeface="+mn-lt"/>
                <a:ea typeface="+mn-ea"/>
                <a:cs typeface="+mn-cs"/>
              </a:defRPr>
            </a:lvl1pPr>
            <a:lvl2pPr marL="792505" indent="-304810" algn="l" defTabSz="449263" rtl="0" eaLnBrk="0" fontAlgn="base" hangingPunct="0">
              <a:spcBef>
                <a:spcPct val="20000"/>
              </a:spcBef>
              <a:spcAft>
                <a:spcPct val="0"/>
              </a:spcAft>
              <a:buClr>
                <a:srgbClr val="0093D0"/>
              </a:buClr>
              <a:buSzPct val="80000"/>
              <a:buFont typeface="Arial" pitchFamily="34" charset="0"/>
              <a:buChar char="•"/>
              <a:defRPr sz="2987">
                <a:solidFill>
                  <a:schemeClr val="tx1"/>
                </a:solidFill>
                <a:latin typeface="+mn-lt"/>
                <a:cs typeface="+mn-cs"/>
              </a:defRPr>
            </a:lvl2pPr>
            <a:lvl3pPr marL="1079500" indent="-180975" algn="l" defTabSz="449263" rtl="0" eaLnBrk="0" fontAlgn="base" hangingPunct="0">
              <a:spcBef>
                <a:spcPct val="10000"/>
              </a:spcBef>
              <a:spcAft>
                <a:spcPct val="0"/>
              </a:spcAft>
              <a:buClr>
                <a:srgbClr val="0093D0"/>
              </a:buClr>
              <a:buSzPct val="110000"/>
              <a:buFont typeface="Arial" charset="0"/>
              <a:buChar char="-"/>
              <a:defRPr sz="2000">
                <a:solidFill>
                  <a:schemeClr val="tx1"/>
                </a:solidFill>
                <a:latin typeface="+mn-lt"/>
                <a:cs typeface="+mn-cs"/>
              </a:defRPr>
            </a:lvl3pPr>
            <a:lvl4pPr marL="16002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4pPr>
            <a:lvl5pPr marL="20574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9pPr>
          </a:lstStyle>
          <a:p>
            <a:pPr marL="0" indent="0">
              <a:lnSpc>
                <a:spcPct val="90000"/>
              </a:lnSpc>
              <a:buNone/>
            </a:pPr>
            <a:endParaRPr lang="en-IE" sz="1600" b="0" dirty="0">
              <a:latin typeface="Arial" charset="0"/>
              <a:cs typeface="Arial" charset="0"/>
              <a:sym typeface="Arial"/>
            </a:endParaRPr>
          </a:p>
        </p:txBody>
      </p:sp>
      <p:sp>
        <p:nvSpPr>
          <p:cNvPr id="8" name="Rectangle 1027">
            <a:extLst>
              <a:ext uri="{FF2B5EF4-FFF2-40B4-BE49-F238E27FC236}">
                <a16:creationId xmlns:a16="http://schemas.microsoft.com/office/drawing/2014/main" id="{B00E08E1-7108-AF17-1CC2-F50A126D88E8}"/>
              </a:ext>
            </a:extLst>
          </p:cNvPr>
          <p:cNvSpPr>
            <a:spLocks noGrp="1" noChangeArrowheads="1"/>
          </p:cNvSpPr>
          <p:nvPr>
            <p:ph type="title"/>
          </p:nvPr>
        </p:nvSpPr>
        <p:spPr>
          <a:xfrm>
            <a:off x="2932584" y="484196"/>
            <a:ext cx="5616624" cy="653124"/>
          </a:xfrm>
          <a:noFill/>
        </p:spPr>
        <p:txBody>
          <a:bodyPr vert="horz" wrap="square" lIns="98213" tIns="49107" rIns="98213" bIns="49107" numCol="1" anchor="ctr" anchorCtr="0" compatLnSpc="1">
            <a:prstTxWarp prst="textNoShape">
              <a:avLst/>
            </a:prstTxWarp>
            <a:normAutofit/>
          </a:bodyPr>
          <a:lstStyle/>
          <a:p>
            <a:pPr algn="l"/>
            <a:r>
              <a:rPr lang="en-IE" altLang="en-US" sz="2800" dirty="0">
                <a:ea typeface="ＭＳ Ｐゴシック" panose="020B0600070205080204" pitchFamily="34" charset="-128"/>
              </a:rPr>
              <a:t>Controlling Subjectivity, cont’d</a:t>
            </a:r>
          </a:p>
        </p:txBody>
      </p:sp>
      <p:sp>
        <p:nvSpPr>
          <p:cNvPr id="2" name="Rectangle: Folded Corner 1">
            <a:extLst>
              <a:ext uri="{FF2B5EF4-FFF2-40B4-BE49-F238E27FC236}">
                <a16:creationId xmlns:a16="http://schemas.microsoft.com/office/drawing/2014/main" id="{AAF328F0-0E99-446F-1DA4-268CCCF3221A}"/>
              </a:ext>
            </a:extLst>
          </p:cNvPr>
          <p:cNvSpPr/>
          <p:nvPr/>
        </p:nvSpPr>
        <p:spPr bwMode="auto">
          <a:xfrm>
            <a:off x="772344" y="5385792"/>
            <a:ext cx="8424936" cy="1454182"/>
          </a:xfrm>
          <a:prstGeom prst="foldedCorner">
            <a:avLst/>
          </a:prstGeom>
          <a:solidFill>
            <a:srgbClr val="FFFFCC"/>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6" name="Inhaltsplatzhalter 2">
            <a:extLst>
              <a:ext uri="{FF2B5EF4-FFF2-40B4-BE49-F238E27FC236}">
                <a16:creationId xmlns:a16="http://schemas.microsoft.com/office/drawing/2014/main" id="{0E2E8DCE-FD44-8202-3C60-AE5334463EC6}"/>
              </a:ext>
            </a:extLst>
          </p:cNvPr>
          <p:cNvSpPr txBox="1">
            <a:spLocks/>
          </p:cNvSpPr>
          <p:nvPr/>
        </p:nvSpPr>
        <p:spPr bwMode="auto">
          <a:xfrm>
            <a:off x="988368" y="5457800"/>
            <a:ext cx="7759190" cy="1425663"/>
          </a:xfrm>
          <a:prstGeom prst="rect">
            <a:avLst/>
          </a:prstGeom>
          <a:noFill/>
          <a:ln w="25400" cap="flat" cmpd="sng" algn="ctr">
            <a:noFill/>
            <a:prstDash val="solid"/>
            <a:round/>
            <a:headEnd/>
            <a:tailEnd/>
          </a:ln>
        </p:spPr>
        <p:style>
          <a:lnRef idx="2">
            <a:schemeClr val="accent2"/>
          </a:lnRef>
          <a:fillRef idx="1">
            <a:schemeClr val="lt1"/>
          </a:fillRef>
          <a:effectRef idx="0">
            <a:schemeClr val="accent2"/>
          </a:effectRef>
          <a:fontRef idx="minor">
            <a:schemeClr val="dk1"/>
          </a:fontRef>
        </p:style>
        <p:txBody>
          <a:bodyPr vert="horz" wrap="square" lIns="0" tIns="28224" rIns="0" bIns="0" numCol="1" anchor="t" anchorCtr="0" compatLnSpc="1">
            <a:prstTxWarp prst="textNoShape">
              <a:avLst/>
            </a:prstTxWarp>
          </a:bodyPr>
          <a:lstStyle>
            <a:lvl1pPr marL="487695" indent="-487695" algn="l" defTabSz="449263" rtl="0" eaLnBrk="0" fontAlgn="base" hangingPunct="0">
              <a:spcBef>
                <a:spcPct val="50000"/>
              </a:spcBef>
              <a:spcAft>
                <a:spcPct val="0"/>
              </a:spcAft>
              <a:buClr>
                <a:srgbClr val="0093D0"/>
              </a:buClr>
              <a:buSzPct val="120000"/>
              <a:buFont typeface="Wingdings" pitchFamily="2" charset="2"/>
              <a:buChar char="Ø"/>
              <a:defRPr sz="2987" b="1">
                <a:solidFill>
                  <a:schemeClr val="dk1"/>
                </a:solidFill>
                <a:latin typeface="+mn-lt"/>
                <a:ea typeface="+mn-ea"/>
                <a:cs typeface="+mn-cs"/>
              </a:defRPr>
            </a:lvl1pPr>
            <a:lvl2pPr marL="792505" indent="-304810" algn="l" defTabSz="449263" rtl="0" eaLnBrk="0" fontAlgn="base" hangingPunct="0">
              <a:spcBef>
                <a:spcPct val="20000"/>
              </a:spcBef>
              <a:spcAft>
                <a:spcPct val="0"/>
              </a:spcAft>
              <a:buClr>
                <a:srgbClr val="0093D0"/>
              </a:buClr>
              <a:buSzPct val="80000"/>
              <a:buFont typeface="Arial" pitchFamily="34" charset="0"/>
              <a:buChar char="•"/>
              <a:defRPr sz="2987">
                <a:solidFill>
                  <a:schemeClr val="dk1"/>
                </a:solidFill>
                <a:latin typeface="+mn-lt"/>
                <a:ea typeface="+mn-ea"/>
                <a:cs typeface="+mn-cs"/>
              </a:defRPr>
            </a:lvl2pPr>
            <a:lvl3pPr marL="1079500" indent="-180975" algn="l" defTabSz="449263" rtl="0" eaLnBrk="0" fontAlgn="base" hangingPunct="0">
              <a:spcBef>
                <a:spcPct val="10000"/>
              </a:spcBef>
              <a:spcAft>
                <a:spcPct val="0"/>
              </a:spcAft>
              <a:buClr>
                <a:srgbClr val="0093D0"/>
              </a:buClr>
              <a:buSzPct val="110000"/>
              <a:buFont typeface="Arial" charset="0"/>
              <a:buChar char="-"/>
              <a:defRPr sz="2000">
                <a:solidFill>
                  <a:schemeClr val="dk1"/>
                </a:solidFill>
                <a:latin typeface="+mn-lt"/>
                <a:ea typeface="+mn-ea"/>
                <a:cs typeface="+mn-cs"/>
              </a:defRPr>
            </a:lvl3pPr>
            <a:lvl4pPr marL="1600200" indent="-228600" algn="l" defTabSz="449263" rtl="0" eaLnBrk="0" fontAlgn="base" hangingPunct="0">
              <a:spcBef>
                <a:spcPct val="0"/>
              </a:spcBef>
              <a:spcAft>
                <a:spcPct val="0"/>
              </a:spcAft>
              <a:buClr>
                <a:srgbClr val="000000"/>
              </a:buClr>
              <a:buSzPct val="100000"/>
              <a:buChar char="•"/>
              <a:defRPr sz="2000">
                <a:solidFill>
                  <a:schemeClr val="dk1"/>
                </a:solidFill>
                <a:latin typeface="+mn-lt"/>
                <a:ea typeface="+mn-ea"/>
                <a:cs typeface="+mn-cs"/>
              </a:defRPr>
            </a:lvl4pPr>
            <a:lvl5pPr marL="2057400" indent="-228600" algn="l" defTabSz="449263" rtl="0" eaLnBrk="0" fontAlgn="base" hangingPunct="0">
              <a:spcBef>
                <a:spcPct val="0"/>
              </a:spcBef>
              <a:spcAft>
                <a:spcPct val="0"/>
              </a:spcAft>
              <a:buClr>
                <a:srgbClr val="000000"/>
              </a:buClr>
              <a:buSzPct val="100000"/>
              <a:buChar char="•"/>
              <a:defRPr sz="2000">
                <a:solidFill>
                  <a:schemeClr val="dk1"/>
                </a:solidFill>
                <a:latin typeface="+mn-lt"/>
                <a:ea typeface="+mn-ea"/>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chemeClr val="dk1"/>
                </a:solidFill>
                <a:latin typeface="+mn-lt"/>
                <a:ea typeface="+mn-ea"/>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chemeClr val="dk1"/>
                </a:solidFill>
                <a:latin typeface="+mn-lt"/>
                <a:ea typeface="+mn-ea"/>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chemeClr val="dk1"/>
                </a:solidFill>
                <a:latin typeface="+mn-lt"/>
                <a:ea typeface="+mn-ea"/>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chemeClr val="dk1"/>
                </a:solidFill>
                <a:latin typeface="+mn-lt"/>
                <a:ea typeface="+mn-ea"/>
                <a:cs typeface="+mn-cs"/>
              </a:defRPr>
            </a:lvl9pPr>
          </a:lstStyle>
          <a:p>
            <a:pPr marL="487680" indent="-487680">
              <a:lnSpc>
                <a:spcPct val="90000"/>
              </a:lnSpc>
            </a:pPr>
            <a:r>
              <a:rPr lang="en-GB" sz="1600" b="0" dirty="0">
                <a:latin typeface="Arial" charset="0"/>
                <a:cs typeface="Arial" charset="0"/>
              </a:rPr>
              <a:t>It can sometimes also be useful if ideas and opinions are not attributed to specific individuals on the team – they can be anonymised, treated as hypotheses and discussed for their merits and evidence-basis.  </a:t>
            </a:r>
          </a:p>
          <a:p>
            <a:pPr marL="487680" indent="-487680">
              <a:lnSpc>
                <a:spcPct val="90000"/>
              </a:lnSpc>
            </a:pPr>
            <a:r>
              <a:rPr lang="en-IE" sz="1600" b="0" dirty="0">
                <a:latin typeface="Arial" charset="0"/>
                <a:cs typeface="Arial" charset="0"/>
                <a:sym typeface="Arial"/>
              </a:rPr>
              <a:t>Anonymous voting can also be used – it provides a safe space for people to provide their personal perspectives, without judgement.</a:t>
            </a:r>
          </a:p>
        </p:txBody>
      </p:sp>
      <p:sp>
        <p:nvSpPr>
          <p:cNvPr id="7" name="TextBox 6">
            <a:extLst>
              <a:ext uri="{FF2B5EF4-FFF2-40B4-BE49-F238E27FC236}">
                <a16:creationId xmlns:a16="http://schemas.microsoft.com/office/drawing/2014/main" id="{0C5ABEEB-D916-E05E-7A58-62D1973A3677}"/>
              </a:ext>
            </a:extLst>
          </p:cNvPr>
          <p:cNvSpPr txBox="1"/>
          <p:nvPr/>
        </p:nvSpPr>
        <p:spPr bwMode="auto">
          <a:xfrm>
            <a:off x="3148608" y="1463298"/>
            <a:ext cx="504056" cy="538118"/>
          </a:xfrm>
          <a:prstGeom prst="rect">
            <a:avLst/>
          </a:prstGeom>
          <a:noFill/>
          <a:ln w="9525">
            <a:noFill/>
            <a:round/>
            <a:headEnd/>
            <a:tailEnd/>
          </a:ln>
        </p:spPr>
        <p:txBody>
          <a:bodyPr wrap="square" lIns="90000" tIns="92880" rIns="90000" bIns="45000" rtlCol="0">
            <a:spAutoFit/>
          </a:bodyPr>
          <a:lstStyle/>
          <a:p>
            <a:pPr>
              <a:lnSpc>
                <a:spcPct val="81000"/>
              </a:lnSpc>
              <a:tabLst>
                <a:tab pos="723900" algn="l"/>
                <a:tab pos="1447800" algn="l"/>
                <a:tab pos="2171700" algn="l"/>
                <a:tab pos="2895600" algn="l"/>
                <a:tab pos="3619500" algn="l"/>
                <a:tab pos="4343400" algn="l"/>
                <a:tab pos="5067300" algn="l"/>
                <a:tab pos="5791200" algn="l"/>
              </a:tabLst>
            </a:pPr>
            <a:r>
              <a:rPr lang="en-IE" sz="3200" dirty="0">
                <a:solidFill>
                  <a:srgbClr val="FF0000"/>
                </a:solidFill>
                <a:latin typeface="Wingdings" panose="05000000000000000000" pitchFamily="2" charset="2"/>
                <a:sym typeface="Wingdings" panose="05000000000000000000" pitchFamily="2" charset="2"/>
              </a:rPr>
              <a:t></a:t>
            </a:r>
            <a:endParaRPr lang="en-IE" sz="3200" dirty="0">
              <a:solidFill>
                <a:srgbClr val="FF0000"/>
              </a:solidFill>
              <a:latin typeface="Wingdings" panose="05000000000000000000" pitchFamily="2" charset="2"/>
            </a:endParaRPr>
          </a:p>
        </p:txBody>
      </p:sp>
      <p:sp>
        <p:nvSpPr>
          <p:cNvPr id="9" name="Rectangle: Rounded Corners 8">
            <a:extLst>
              <a:ext uri="{FF2B5EF4-FFF2-40B4-BE49-F238E27FC236}">
                <a16:creationId xmlns:a16="http://schemas.microsoft.com/office/drawing/2014/main" id="{722DC45F-F0C0-9DF2-D611-A453FB38C88F}"/>
              </a:ext>
            </a:extLst>
          </p:cNvPr>
          <p:cNvSpPr/>
          <p:nvPr/>
        </p:nvSpPr>
        <p:spPr bwMode="auto">
          <a:xfrm>
            <a:off x="196280" y="1365707"/>
            <a:ext cx="3384376" cy="491693"/>
          </a:xfrm>
          <a:prstGeom prst="roundRect">
            <a:avLst/>
          </a:prstGeom>
          <a:noFill/>
          <a:ln w="38100" cap="flat" cmpd="sng" algn="ctr">
            <a:solidFill>
              <a:schemeClr val="accent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IE" sz="5200" b="1" i="0" u="none" strike="noStrike" cap="none" normalizeH="0" baseline="0">
              <a:ln>
                <a:noFill/>
              </a:ln>
              <a:solidFill>
                <a:schemeClr val="bg1"/>
              </a:solidFill>
              <a:effectLst/>
              <a:latin typeface="Arial" charset="0"/>
              <a:cs typeface="Lucida Sans Unicode" charset="0"/>
            </a:endParaRPr>
          </a:p>
        </p:txBody>
      </p:sp>
      <p:sp>
        <p:nvSpPr>
          <p:cNvPr id="11" name="TextBox 10">
            <a:extLst>
              <a:ext uri="{FF2B5EF4-FFF2-40B4-BE49-F238E27FC236}">
                <a16:creationId xmlns:a16="http://schemas.microsoft.com/office/drawing/2014/main" id="{0954574F-4F10-EAC1-6FCA-C3CA99284A22}"/>
              </a:ext>
            </a:extLst>
          </p:cNvPr>
          <p:cNvSpPr txBox="1"/>
          <p:nvPr/>
        </p:nvSpPr>
        <p:spPr bwMode="auto">
          <a:xfrm>
            <a:off x="1888468" y="6866048"/>
            <a:ext cx="5976664" cy="282343"/>
          </a:xfrm>
          <a:prstGeom prst="rect">
            <a:avLst/>
          </a:prstGeom>
          <a:noFill/>
          <a:ln w="9525">
            <a:noFill/>
            <a:round/>
            <a:headEnd/>
            <a:tailEnd/>
          </a:ln>
        </p:spPr>
        <p:txBody>
          <a:bodyPr rot="0" spcFirstLastPara="0" vertOverflow="overflow" horzOverflow="overflow" vert="horz" wrap="square" lIns="90000" tIns="92880" rIns="90000" bIns="45000" numCol="1" spcCol="0" rtlCol="0" fromWordArt="0" anchor="t" anchorCtr="0" forceAA="0" compatLnSpc="1">
            <a:prstTxWarp prst="textNoShape">
              <a:avLst/>
            </a:prstTxWarp>
            <a:spAutoFit/>
          </a:bodyPr>
          <a:lstStyle/>
          <a:p>
            <a:pPr>
              <a:tabLst>
                <a:tab pos="723900" algn="l"/>
                <a:tab pos="1447800" algn="l"/>
                <a:tab pos="2171700" algn="l"/>
                <a:tab pos="2895600" algn="l"/>
                <a:tab pos="3619500" algn="l"/>
                <a:tab pos="4343400" algn="l"/>
                <a:tab pos="5067300" algn="l"/>
                <a:tab pos="5791200" algn="l"/>
              </a:tabLst>
            </a:pPr>
            <a:r>
              <a:rPr lang="en-US" sz="1000" i="1" dirty="0">
                <a:solidFill>
                  <a:schemeClr val="tx1"/>
                </a:solidFill>
                <a:latin typeface="Arial"/>
                <a:cs typeface="Arial"/>
              </a:rPr>
              <a:t>Ref. </a:t>
            </a:r>
            <a:r>
              <a:rPr lang="en-US" sz="1000" b="0" i="1" dirty="0">
                <a:solidFill>
                  <a:schemeClr val="tx1"/>
                </a:solidFill>
                <a:latin typeface="Arial"/>
                <a:cs typeface="Arial"/>
              </a:rPr>
              <a:t>Based on materials and figures submitted to the ICH Q9(R1) EWG by Era Sciences Ltd., Ireland</a:t>
            </a:r>
            <a:endParaRPr lang="en-US" sz="1000" b="0" i="1" dirty="0">
              <a:solidFill>
                <a:schemeClr val="tx1"/>
              </a:solidFill>
            </a:endParaRPr>
          </a:p>
        </p:txBody>
      </p:sp>
    </p:spTree>
    <p:extLst>
      <p:ext uri="{BB962C8B-B14F-4D97-AF65-F5344CB8AC3E}">
        <p14:creationId xmlns:p14="http://schemas.microsoft.com/office/powerpoint/2010/main" val="31786418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22AC844F-E5B1-4713-9953-B301009E81E6}"/>
              </a:ext>
            </a:extLst>
          </p:cNvPr>
          <p:cNvSpPr txBox="1">
            <a:spLocks/>
          </p:cNvSpPr>
          <p:nvPr/>
        </p:nvSpPr>
        <p:spPr bwMode="auto">
          <a:xfrm>
            <a:off x="357286" y="1281336"/>
            <a:ext cx="9074356" cy="965355"/>
          </a:xfrm>
          <a:prstGeom prst="rect">
            <a:avLst/>
          </a:prstGeom>
          <a:noFill/>
          <a:ln w="9525">
            <a:noFill/>
            <a:round/>
            <a:headEnd/>
            <a:tailEnd/>
          </a:ln>
        </p:spPr>
        <p:txBody>
          <a:bodyPr vert="horz" wrap="square" lIns="0" tIns="28224" rIns="0" bIns="0" numCol="1" anchor="t" anchorCtr="0" compatLnSpc="1">
            <a:prstTxWarp prst="textNoShape">
              <a:avLst/>
            </a:prstTxWarp>
          </a:bodyPr>
          <a:lstStyle>
            <a:lvl1pPr marL="487695" indent="-487695" algn="l" defTabSz="449263" rtl="0" eaLnBrk="0" fontAlgn="base" hangingPunct="0">
              <a:spcBef>
                <a:spcPct val="50000"/>
              </a:spcBef>
              <a:spcAft>
                <a:spcPct val="0"/>
              </a:spcAft>
              <a:buClr>
                <a:srgbClr val="0093D0"/>
              </a:buClr>
              <a:buSzPct val="120000"/>
              <a:buFont typeface="Wingdings" pitchFamily="2" charset="2"/>
              <a:buChar char="Ø"/>
              <a:defRPr sz="2987" b="1">
                <a:solidFill>
                  <a:schemeClr val="tx1"/>
                </a:solidFill>
                <a:latin typeface="+mn-lt"/>
                <a:ea typeface="+mn-ea"/>
                <a:cs typeface="+mn-cs"/>
              </a:defRPr>
            </a:lvl1pPr>
            <a:lvl2pPr marL="792505" indent="-304810" algn="l" defTabSz="449263" rtl="0" eaLnBrk="0" fontAlgn="base" hangingPunct="0">
              <a:spcBef>
                <a:spcPct val="20000"/>
              </a:spcBef>
              <a:spcAft>
                <a:spcPct val="0"/>
              </a:spcAft>
              <a:buClr>
                <a:srgbClr val="0093D0"/>
              </a:buClr>
              <a:buSzPct val="80000"/>
              <a:buFont typeface="Arial" pitchFamily="34" charset="0"/>
              <a:buChar char="•"/>
              <a:defRPr sz="2987">
                <a:solidFill>
                  <a:schemeClr val="tx1"/>
                </a:solidFill>
                <a:latin typeface="+mn-lt"/>
                <a:cs typeface="+mn-cs"/>
              </a:defRPr>
            </a:lvl2pPr>
            <a:lvl3pPr marL="1079500" indent="-180975" algn="l" defTabSz="449263" rtl="0" eaLnBrk="0" fontAlgn="base" hangingPunct="0">
              <a:spcBef>
                <a:spcPct val="10000"/>
              </a:spcBef>
              <a:spcAft>
                <a:spcPct val="0"/>
              </a:spcAft>
              <a:buClr>
                <a:srgbClr val="0093D0"/>
              </a:buClr>
              <a:buSzPct val="110000"/>
              <a:buFont typeface="Arial" charset="0"/>
              <a:buChar char="-"/>
              <a:defRPr sz="2000">
                <a:solidFill>
                  <a:schemeClr val="tx1"/>
                </a:solidFill>
                <a:latin typeface="+mn-lt"/>
                <a:cs typeface="+mn-cs"/>
              </a:defRPr>
            </a:lvl3pPr>
            <a:lvl4pPr marL="16002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4pPr>
            <a:lvl5pPr marL="20574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9pPr>
          </a:lstStyle>
          <a:p>
            <a:pPr marL="0" indent="0">
              <a:lnSpc>
                <a:spcPct val="90000"/>
              </a:lnSpc>
              <a:buNone/>
            </a:pPr>
            <a:r>
              <a:rPr lang="en-GB" sz="1700" kern="0" dirty="0">
                <a:solidFill>
                  <a:srgbClr val="002060"/>
                </a:solidFill>
                <a:latin typeface="Arial" charset="0"/>
                <a:cs typeface="Arial" charset="0"/>
              </a:rPr>
              <a:t>In relation to </a:t>
            </a:r>
            <a:r>
              <a:rPr lang="en-GB" sz="1700" i="1" kern="0" dirty="0">
                <a:solidFill>
                  <a:srgbClr val="002060"/>
                </a:solidFill>
                <a:latin typeface="Arial" charset="0"/>
                <a:cs typeface="Arial" charset="0"/>
              </a:rPr>
              <a:t>Creative Thinking</a:t>
            </a:r>
            <a:r>
              <a:rPr lang="en-GB" sz="1700" kern="0" dirty="0">
                <a:solidFill>
                  <a:srgbClr val="002060"/>
                </a:solidFill>
                <a:latin typeface="Arial" charset="0"/>
                <a:cs typeface="Arial" charset="0"/>
              </a:rPr>
              <a:t>, below is an outline of how </a:t>
            </a:r>
            <a:r>
              <a:rPr lang="en-GB" sz="1700" i="1" kern="0" dirty="0">
                <a:solidFill>
                  <a:srgbClr val="002060"/>
                </a:solidFill>
                <a:latin typeface="Arial" charset="0"/>
                <a:cs typeface="Arial" charset="0"/>
              </a:rPr>
              <a:t>‘Working Together, Alone’ </a:t>
            </a:r>
            <a:r>
              <a:rPr lang="en-GB" sz="1700" kern="0" dirty="0">
                <a:solidFill>
                  <a:srgbClr val="002060"/>
                </a:solidFill>
                <a:latin typeface="Arial" charset="0"/>
                <a:cs typeface="Arial" charset="0"/>
              </a:rPr>
              <a:t>might work in practice during a Risk Assessment</a:t>
            </a:r>
          </a:p>
        </p:txBody>
      </p:sp>
      <p:sp>
        <p:nvSpPr>
          <p:cNvPr id="5" name="Slide Number Placeholder 3">
            <a:extLst>
              <a:ext uri="{FF2B5EF4-FFF2-40B4-BE49-F238E27FC236}">
                <a16:creationId xmlns:a16="http://schemas.microsoft.com/office/drawing/2014/main" id="{D5111E38-9A1C-4C0A-B296-6DCF6274C7EB}"/>
              </a:ext>
            </a:extLst>
          </p:cNvPr>
          <p:cNvSpPr txBox="1">
            <a:spLocks/>
          </p:cNvSpPr>
          <p:nvPr/>
        </p:nvSpPr>
        <p:spPr bwMode="auto">
          <a:xfrm>
            <a:off x="8819566" y="6753944"/>
            <a:ext cx="783590" cy="364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31542" eaLnBrk="1" hangingPunct="1"/>
            <a:fld id="{23B9A555-18D0-48D0-ABF6-FA36EC6D6942}" type="slidenum">
              <a:rPr lang="en-US" altLang="en-US" sz="960" dirty="0">
                <a:solidFill>
                  <a:srgbClr val="595959"/>
                </a:solidFill>
              </a:rPr>
              <a:pPr algn="ctr" defTabSz="731542" eaLnBrk="1" hangingPunct="1"/>
              <a:t>17</a:t>
            </a:fld>
            <a:endParaRPr lang="en-US" altLang="en-US" sz="960" dirty="0">
              <a:solidFill>
                <a:srgbClr val="595959"/>
              </a:solidFill>
            </a:endParaRPr>
          </a:p>
        </p:txBody>
      </p:sp>
      <p:sp>
        <p:nvSpPr>
          <p:cNvPr id="11" name="Google Shape;87;p8">
            <a:extLst>
              <a:ext uri="{FF2B5EF4-FFF2-40B4-BE49-F238E27FC236}">
                <a16:creationId xmlns:a16="http://schemas.microsoft.com/office/drawing/2014/main" id="{5A240A83-D902-4DD7-BB46-1EFE4E4A06B8}"/>
              </a:ext>
            </a:extLst>
          </p:cNvPr>
          <p:cNvSpPr/>
          <p:nvPr/>
        </p:nvSpPr>
        <p:spPr>
          <a:xfrm>
            <a:off x="374276" y="1929407"/>
            <a:ext cx="9039028" cy="4778005"/>
          </a:xfrm>
          <a:prstGeom prst="roundRect">
            <a:avLst>
              <a:gd name="adj" fmla="val 4416"/>
            </a:avLst>
          </a:prstGeom>
          <a:solidFill>
            <a:schemeClr val="accent1">
              <a:lumMod val="20000"/>
              <a:lumOff val="80000"/>
              <a:alpha val="60000"/>
            </a:schemeClr>
          </a:solidFill>
          <a:ln w="38100" cap="flat" cmpd="sng">
            <a:solidFill>
              <a:srgbClr val="0070C0"/>
            </a:solidFill>
            <a:prstDash val="solid"/>
            <a:round/>
            <a:headEnd type="none" w="sm" len="sm"/>
            <a:tailEnd type="none" w="sm" len="sm"/>
          </a:ln>
        </p:spPr>
        <p:txBody>
          <a:bodyPr spcFirstLastPara="1" wrap="square" lIns="91425" tIns="45700" rIns="91425" bIns="45700" anchor="t" anchorCtr="0">
            <a:noAutofit/>
          </a:bodyPr>
          <a:lstStyle/>
          <a:p>
            <a:pPr marL="285750" marR="0" lvl="0" indent="-285750" algn="just" rtl="0">
              <a:lnSpc>
                <a:spcPct val="100000"/>
              </a:lnSpc>
              <a:spcBef>
                <a:spcPts val="1200"/>
              </a:spcBef>
              <a:spcAft>
                <a:spcPts val="0"/>
              </a:spcAft>
              <a:buClr>
                <a:schemeClr val="lt1"/>
              </a:buClr>
              <a:buSzPts val="1400"/>
              <a:buFont typeface="Arial" panose="020B0604020202020204" pitchFamily="34" charset="0"/>
              <a:buChar char="•"/>
            </a:pPr>
            <a:r>
              <a:rPr lang="en-GB" sz="1500" b="0" dirty="0">
                <a:solidFill>
                  <a:schemeClr val="tx1"/>
                </a:solidFill>
                <a:cs typeface="Arial" charset="0"/>
                <a:sym typeface="Arial"/>
              </a:rPr>
              <a:t>After an initial introductory meeting, the team members diverge and work alone for a period to identify the hazards they perceive to be relevant to the risk question of concern. This empowers them to apply their experience and insights, without the interferences of any biases associated with group-work. </a:t>
            </a:r>
            <a:endParaRPr lang="en-IE" sz="1500" b="0" dirty="0">
              <a:solidFill>
                <a:schemeClr val="tx1"/>
              </a:solidFill>
              <a:cs typeface="Arial" charset="0"/>
            </a:endParaRPr>
          </a:p>
          <a:p>
            <a:pPr marL="285750" marR="0" lvl="0" indent="-285750" algn="just" rtl="0">
              <a:lnSpc>
                <a:spcPct val="100000"/>
              </a:lnSpc>
              <a:spcBef>
                <a:spcPts val="1200"/>
              </a:spcBef>
              <a:spcAft>
                <a:spcPts val="0"/>
              </a:spcAft>
              <a:buClr>
                <a:schemeClr val="lt1"/>
              </a:buClr>
              <a:buSzPts val="1400"/>
              <a:buFont typeface="Arial" panose="020B0604020202020204" pitchFamily="34" charset="0"/>
              <a:buChar char="•"/>
            </a:pPr>
            <a:r>
              <a:rPr lang="en-GB" sz="1500" b="0" dirty="0">
                <a:solidFill>
                  <a:schemeClr val="tx1"/>
                </a:solidFill>
                <a:cs typeface="Arial" charset="0"/>
                <a:sym typeface="Arial"/>
              </a:rPr>
              <a:t>Then, the team members converge and discuss their identified hazards. Trends are identified, hazards discussed and decisions made on which hazards should be further assessed.</a:t>
            </a:r>
          </a:p>
          <a:p>
            <a:pPr marL="285750" marR="0" lvl="0" indent="-285750" algn="just" rtl="0">
              <a:lnSpc>
                <a:spcPct val="100000"/>
              </a:lnSpc>
              <a:spcBef>
                <a:spcPts val="1200"/>
              </a:spcBef>
              <a:spcAft>
                <a:spcPts val="0"/>
              </a:spcAft>
              <a:buClr>
                <a:schemeClr val="lt1"/>
              </a:buClr>
              <a:buSzPts val="1400"/>
              <a:buFont typeface="Arial" panose="020B0604020202020204" pitchFamily="34" charset="0"/>
              <a:buChar char="•"/>
            </a:pPr>
            <a:r>
              <a:rPr lang="en-GB" sz="1500" b="0" dirty="0">
                <a:solidFill>
                  <a:schemeClr val="tx1"/>
                </a:solidFill>
                <a:cs typeface="Arial" charset="0"/>
              </a:rPr>
              <a:t>The team members diverge again and, working alone, they </a:t>
            </a:r>
            <a:r>
              <a:rPr lang="en-GB" sz="1500" b="0" dirty="0">
                <a:solidFill>
                  <a:schemeClr val="tx1"/>
                </a:solidFill>
                <a:cs typeface="Arial" charset="0"/>
                <a:sym typeface="Arial"/>
              </a:rPr>
              <a:t>consider the </a:t>
            </a:r>
            <a:r>
              <a:rPr lang="en-GB" sz="1500" b="0" dirty="0">
                <a:solidFill>
                  <a:schemeClr val="tx1"/>
                </a:solidFill>
                <a:cs typeface="Arial" charset="0"/>
              </a:rPr>
              <a:t>current controls that are in place in relation to each hazard.  Then, taking that information into account, they make estimates of the </a:t>
            </a:r>
            <a:r>
              <a:rPr lang="en-GB" sz="1500" b="0" dirty="0">
                <a:solidFill>
                  <a:schemeClr val="tx1"/>
                </a:solidFill>
                <a:cs typeface="Arial" charset="0"/>
                <a:sym typeface="Arial"/>
              </a:rPr>
              <a:t>likelihood of </a:t>
            </a:r>
            <a:r>
              <a:rPr lang="en-GB" sz="1500" b="0" dirty="0">
                <a:solidFill>
                  <a:schemeClr val="tx1"/>
                </a:solidFill>
                <a:cs typeface="Arial" charset="0"/>
              </a:rPr>
              <a:t>occurrence and the potential severity of each hazard</a:t>
            </a:r>
            <a:r>
              <a:rPr lang="en-GB" sz="1500" b="0" dirty="0">
                <a:solidFill>
                  <a:schemeClr val="tx1"/>
                </a:solidFill>
                <a:cs typeface="Arial" charset="0"/>
                <a:sym typeface="Arial"/>
              </a:rPr>
              <a:t>. </a:t>
            </a:r>
            <a:endParaRPr sz="1500" b="0" dirty="0">
              <a:solidFill>
                <a:schemeClr val="tx1"/>
              </a:solidFill>
              <a:cs typeface="Arial" charset="0"/>
              <a:sym typeface="Arial"/>
            </a:endParaRPr>
          </a:p>
          <a:p>
            <a:pPr marL="285750" marR="0" lvl="0" indent="-285750" algn="just" rtl="0">
              <a:lnSpc>
                <a:spcPct val="100000"/>
              </a:lnSpc>
              <a:spcBef>
                <a:spcPts val="1200"/>
              </a:spcBef>
              <a:spcAft>
                <a:spcPts val="0"/>
              </a:spcAft>
              <a:buClr>
                <a:schemeClr val="lt1"/>
              </a:buClr>
              <a:buSzPts val="1400"/>
              <a:buFont typeface="Arial" panose="020B0604020202020204" pitchFamily="34" charset="0"/>
              <a:buChar char="•"/>
            </a:pPr>
            <a:r>
              <a:rPr lang="en-GB" sz="1500" b="0" dirty="0">
                <a:solidFill>
                  <a:schemeClr val="tx1"/>
                </a:solidFill>
                <a:cs typeface="Arial" charset="0"/>
                <a:sym typeface="Arial"/>
              </a:rPr>
              <a:t>The team converges again </a:t>
            </a:r>
            <a:r>
              <a:rPr lang="en-GB" sz="1500" b="0" dirty="0">
                <a:solidFill>
                  <a:schemeClr val="tx1"/>
                </a:solidFill>
                <a:cs typeface="Arial" charset="0"/>
              </a:rPr>
              <a:t>and </a:t>
            </a:r>
            <a:r>
              <a:rPr lang="en-GB" sz="1500" b="0" dirty="0">
                <a:solidFill>
                  <a:schemeClr val="tx1"/>
                </a:solidFill>
                <a:cs typeface="Arial" charset="0"/>
                <a:sym typeface="Arial"/>
              </a:rPr>
              <a:t>works collaboratively to assess the potential risks presented by each selected hazard.  When doing this, the team members present their thoughts on the likelihood of </a:t>
            </a:r>
            <a:r>
              <a:rPr lang="en-GB" sz="1500" b="0" dirty="0">
                <a:solidFill>
                  <a:schemeClr val="tx1"/>
                </a:solidFill>
                <a:cs typeface="Arial" charset="0"/>
              </a:rPr>
              <a:t>occurrence and severity estimates for each hazard</a:t>
            </a:r>
            <a:r>
              <a:rPr lang="en-GB" sz="1500" b="0" dirty="0">
                <a:solidFill>
                  <a:schemeClr val="tx1"/>
                </a:solidFill>
                <a:cs typeface="Arial" charset="0"/>
                <a:sym typeface="Arial"/>
              </a:rPr>
              <a:t>, taking into account current controls as well as the data that supports their estimates.  </a:t>
            </a:r>
          </a:p>
          <a:p>
            <a:pPr marL="285750" marR="0" lvl="0" indent="-285750" algn="just" rtl="0">
              <a:lnSpc>
                <a:spcPct val="100000"/>
              </a:lnSpc>
              <a:spcBef>
                <a:spcPts val="1200"/>
              </a:spcBef>
              <a:spcAft>
                <a:spcPts val="0"/>
              </a:spcAft>
              <a:buClr>
                <a:schemeClr val="lt1"/>
              </a:buClr>
              <a:buSzPts val="1400"/>
              <a:buFont typeface="Arial" panose="020B0604020202020204" pitchFamily="34" charset="0"/>
              <a:buChar char="•"/>
            </a:pPr>
            <a:r>
              <a:rPr lang="en-GB" sz="1500" b="0" dirty="0">
                <a:solidFill>
                  <a:schemeClr val="tx1"/>
                </a:solidFill>
                <a:cs typeface="Arial" charset="0"/>
                <a:sym typeface="Arial"/>
              </a:rPr>
              <a:t>When it comes to risk control, the team collaborates to identify what risk controls are required, but it can diverge / converge again, if needed, to align on those risk controls and to identify any additional risk mitigation that may be required.</a:t>
            </a:r>
            <a:endParaRPr sz="1500" b="0" dirty="0">
              <a:solidFill>
                <a:schemeClr val="tx1"/>
              </a:solidFill>
              <a:cs typeface="Arial" charset="0"/>
            </a:endParaRPr>
          </a:p>
        </p:txBody>
      </p:sp>
      <p:sp>
        <p:nvSpPr>
          <p:cNvPr id="6" name="Rectangle 1027">
            <a:extLst>
              <a:ext uri="{FF2B5EF4-FFF2-40B4-BE49-F238E27FC236}">
                <a16:creationId xmlns:a16="http://schemas.microsoft.com/office/drawing/2014/main" id="{0D8CBA3D-445B-CDFF-9F49-6822B5E25B58}"/>
              </a:ext>
            </a:extLst>
          </p:cNvPr>
          <p:cNvSpPr>
            <a:spLocks noGrp="1" noChangeArrowheads="1"/>
          </p:cNvSpPr>
          <p:nvPr>
            <p:ph type="title"/>
          </p:nvPr>
        </p:nvSpPr>
        <p:spPr>
          <a:xfrm>
            <a:off x="2932584" y="484196"/>
            <a:ext cx="5616624" cy="653124"/>
          </a:xfrm>
          <a:noFill/>
        </p:spPr>
        <p:txBody>
          <a:bodyPr vert="horz" wrap="square" lIns="98213" tIns="49107" rIns="98213" bIns="49107" numCol="1" anchor="ctr" anchorCtr="0" compatLnSpc="1">
            <a:prstTxWarp prst="textNoShape">
              <a:avLst/>
            </a:prstTxWarp>
            <a:normAutofit/>
          </a:bodyPr>
          <a:lstStyle/>
          <a:p>
            <a:pPr algn="l"/>
            <a:r>
              <a:rPr lang="en-IE" altLang="en-US" sz="2800" dirty="0">
                <a:ea typeface="ＭＳ Ｐゴシック" panose="020B0600070205080204" pitchFamily="34" charset="-128"/>
              </a:rPr>
              <a:t>Controlling Subjectivity, cont’d</a:t>
            </a:r>
          </a:p>
        </p:txBody>
      </p:sp>
      <p:sp>
        <p:nvSpPr>
          <p:cNvPr id="2" name="TextBox 1">
            <a:extLst>
              <a:ext uri="{FF2B5EF4-FFF2-40B4-BE49-F238E27FC236}">
                <a16:creationId xmlns:a16="http://schemas.microsoft.com/office/drawing/2014/main" id="{60EDB752-BF3D-28EB-DE7B-DA3A6E809BF3}"/>
              </a:ext>
            </a:extLst>
          </p:cNvPr>
          <p:cNvSpPr txBox="1"/>
          <p:nvPr/>
        </p:nvSpPr>
        <p:spPr bwMode="auto">
          <a:xfrm>
            <a:off x="767463" y="6797326"/>
            <a:ext cx="8218674" cy="277726"/>
          </a:xfrm>
          <a:prstGeom prst="rect">
            <a:avLst/>
          </a:prstGeom>
          <a:noFill/>
          <a:ln w="9525">
            <a:noFill/>
            <a:round/>
            <a:headEnd/>
            <a:tailEnd/>
          </a:ln>
        </p:spPr>
        <p:txBody>
          <a:bodyPr rot="0" spcFirstLastPara="0" vertOverflow="overflow" horzOverflow="overflow" vert="horz" wrap="square" lIns="90000" tIns="92880" rIns="90000" bIns="45000" numCol="1" spcCol="0" rtlCol="0" fromWordArt="0" anchor="t" anchorCtr="0" forceAA="0" compatLnSpc="1">
            <a:prstTxWarp prst="textNoShape">
              <a:avLst/>
            </a:prstTxWarp>
            <a:spAutoFit/>
          </a:bodyPr>
          <a:lstStyle/>
          <a:p>
            <a:pPr marL="0" indent="0" algn="ctr">
              <a:lnSpc>
                <a:spcPct val="90000"/>
              </a:lnSpc>
              <a:buNone/>
            </a:pPr>
            <a:r>
              <a:rPr lang="en-US" sz="1000" i="1" dirty="0">
                <a:solidFill>
                  <a:schemeClr val="tx1"/>
                </a:solidFill>
                <a:latin typeface="Arial"/>
                <a:cs typeface="Arial"/>
              </a:rPr>
              <a:t>Ref. </a:t>
            </a:r>
            <a:r>
              <a:rPr lang="en-US" sz="1000" b="0" i="1" dirty="0">
                <a:solidFill>
                  <a:schemeClr val="tx1"/>
                </a:solidFill>
                <a:latin typeface="Arial"/>
                <a:cs typeface="Arial"/>
              </a:rPr>
              <a:t>Based on materials and figures submitted to the ICH Q9(R1) EWG by Era Sciences Ltd., Ireland, and also </a:t>
            </a:r>
            <a:r>
              <a:rPr lang="en-IE" sz="1000" b="0" i="1" dirty="0">
                <a:solidFill>
                  <a:schemeClr val="tx1"/>
                </a:solidFill>
                <a:latin typeface="Arial"/>
                <a:cs typeface="Arial"/>
              </a:rPr>
              <a:t>https://www.thesprintbook.com</a:t>
            </a:r>
          </a:p>
        </p:txBody>
      </p:sp>
    </p:spTree>
    <p:extLst>
      <p:ext uri="{BB962C8B-B14F-4D97-AF65-F5344CB8AC3E}">
        <p14:creationId xmlns:p14="http://schemas.microsoft.com/office/powerpoint/2010/main" val="8499182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1026"/>
          <p:cNvSpPr>
            <a:spLocks noGrp="1" noChangeArrowheads="1"/>
          </p:cNvSpPr>
          <p:nvPr>
            <p:ph type="body" idx="1"/>
          </p:nvPr>
        </p:nvSpPr>
        <p:spPr>
          <a:xfrm>
            <a:off x="6100936" y="1137320"/>
            <a:ext cx="3168352" cy="398991"/>
          </a:xfrm>
          <a:solidFill>
            <a:schemeClr val="accent6"/>
          </a:solidFill>
        </p:spPr>
        <p:txBody>
          <a:bodyPr>
            <a:normAutofit/>
          </a:bodyPr>
          <a:lstStyle/>
          <a:p>
            <a:pPr marL="0" indent="0" eaLnBrk="1" hangingPunct="1">
              <a:buNone/>
            </a:pPr>
            <a:r>
              <a:rPr lang="en-IE" sz="2000" dirty="0">
                <a:solidFill>
                  <a:schemeClr val="bg1"/>
                </a:solidFill>
                <a:ea typeface="Arial" charset="0"/>
                <a:cs typeface="Arial" charset="0"/>
              </a:rPr>
              <a:t>     1. Risk Assessment</a:t>
            </a:r>
            <a:endParaRPr lang="en-US" sz="2000" dirty="0">
              <a:solidFill>
                <a:schemeClr val="bg1"/>
              </a:solidFill>
              <a:ea typeface="Arial" charset="0"/>
              <a:cs typeface="Arial" charset="0"/>
            </a:endParaRPr>
          </a:p>
        </p:txBody>
      </p:sp>
      <p:sp>
        <p:nvSpPr>
          <p:cNvPr id="270340" name="Rectangle 1027"/>
          <p:cNvSpPr>
            <a:spLocks noGrp="1" noChangeArrowheads="1"/>
          </p:cNvSpPr>
          <p:nvPr>
            <p:ph type="title"/>
          </p:nvPr>
        </p:nvSpPr>
        <p:spPr>
          <a:xfrm>
            <a:off x="2932584" y="484196"/>
            <a:ext cx="6480720" cy="653124"/>
          </a:xfrm>
          <a:noFill/>
        </p:spPr>
        <p:txBody>
          <a:bodyPr vert="horz" wrap="square" lIns="98213" tIns="49107" rIns="98213" bIns="49107" numCol="1" anchor="ctr" anchorCtr="0" compatLnSpc="1">
            <a:prstTxWarp prst="textNoShape">
              <a:avLst/>
            </a:prstTxWarp>
            <a:noAutofit/>
          </a:bodyPr>
          <a:lstStyle/>
          <a:p>
            <a:pPr algn="l"/>
            <a:r>
              <a:rPr lang="en-IE" altLang="en-US" sz="2300" dirty="0">
                <a:ea typeface="ＭＳ Ｐゴシック" panose="020B0600070205080204" pitchFamily="34" charset="-128"/>
              </a:rPr>
              <a:t>Tips for Controlling Subjectivity across                      the 4 elements of QRM</a:t>
            </a:r>
          </a:p>
        </p:txBody>
      </p:sp>
      <p:sp>
        <p:nvSpPr>
          <p:cNvPr id="11" name="Slide Number Placeholder 3">
            <a:extLst>
              <a:ext uri="{FF2B5EF4-FFF2-40B4-BE49-F238E27FC236}">
                <a16:creationId xmlns:a16="http://schemas.microsoft.com/office/drawing/2014/main" id="{4D4E4023-5B1E-49DA-9FC3-AF0084C2D2CC}"/>
              </a:ext>
            </a:extLst>
          </p:cNvPr>
          <p:cNvSpPr txBox="1">
            <a:spLocks/>
          </p:cNvSpPr>
          <p:nvPr/>
        </p:nvSpPr>
        <p:spPr bwMode="auto">
          <a:xfrm>
            <a:off x="8819566" y="6753944"/>
            <a:ext cx="783590" cy="364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31542" eaLnBrk="1" hangingPunct="1"/>
            <a:fld id="{23B9A555-18D0-48D0-ABF6-FA36EC6D6942}" type="slidenum">
              <a:rPr lang="en-US" altLang="en-US" sz="960" dirty="0">
                <a:solidFill>
                  <a:srgbClr val="595959"/>
                </a:solidFill>
              </a:rPr>
              <a:pPr algn="ctr" defTabSz="731542" eaLnBrk="1" hangingPunct="1"/>
              <a:t>18</a:t>
            </a:fld>
            <a:endParaRPr lang="en-US" altLang="en-US" sz="960" dirty="0">
              <a:solidFill>
                <a:srgbClr val="595959"/>
              </a:solidFill>
            </a:endParaRPr>
          </a:p>
        </p:txBody>
      </p:sp>
      <p:sp>
        <p:nvSpPr>
          <p:cNvPr id="16" name="Rectangle 6">
            <a:extLst>
              <a:ext uri="{FF2B5EF4-FFF2-40B4-BE49-F238E27FC236}">
                <a16:creationId xmlns:a16="http://schemas.microsoft.com/office/drawing/2014/main" id="{DC770474-20FE-0757-7481-446DF68992E5}"/>
              </a:ext>
            </a:extLst>
          </p:cNvPr>
          <p:cNvSpPr>
            <a:spLocks noChangeArrowheads="1"/>
          </p:cNvSpPr>
          <p:nvPr/>
        </p:nvSpPr>
        <p:spPr bwMode="auto">
          <a:xfrm>
            <a:off x="3796680" y="2860675"/>
            <a:ext cx="97536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a:defRPr>
                <a:solidFill>
                  <a:schemeClr val="tx1"/>
                </a:solidFill>
                <a:latin typeface="Arial" panose="020B0604020202020204" pitchFamily="34" charset="0"/>
              </a:defRPr>
            </a:lvl1pPr>
            <a:lvl2pPr marL="457200" eaLnBrk="0">
              <a:defRPr>
                <a:solidFill>
                  <a:schemeClr val="tx1"/>
                </a:solidFill>
                <a:latin typeface="Arial" panose="020B0604020202020204" pitchFamily="34" charset="0"/>
              </a:defRPr>
            </a:lvl2pPr>
            <a:lvl3pPr marL="914400" eaLnBrk="0">
              <a:defRPr>
                <a:solidFill>
                  <a:schemeClr val="tx1"/>
                </a:solidFill>
                <a:latin typeface="Arial" panose="020B0604020202020204" pitchFamily="34" charset="0"/>
              </a:defRPr>
            </a:lvl3pPr>
            <a:lvl4pPr marL="1371600" eaLnBrk="0">
              <a:defRPr>
                <a:solidFill>
                  <a:schemeClr val="tx1"/>
                </a:solidFill>
                <a:latin typeface="Arial" panose="020B0604020202020204" pitchFamily="34" charset="0"/>
              </a:defRPr>
            </a:lvl4pPr>
            <a:lvl5pPr marL="1828800" eaLnBrk="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New Roman" panose="02020603050405020304" pitchFamily="18" charset="0"/>
                <a:cs typeface="Times New Roman" panose="02020603050405020304" pitchFamily="18" charset="0"/>
              </a:rPr>
              <a:t> </a:t>
            </a:r>
            <a:endParaRPr kumimoji="0" lang="en-US" altLang="en-US" sz="1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graphicFrame>
        <p:nvGraphicFramePr>
          <p:cNvPr id="5" name="Table 4">
            <a:extLst>
              <a:ext uri="{FF2B5EF4-FFF2-40B4-BE49-F238E27FC236}">
                <a16:creationId xmlns:a16="http://schemas.microsoft.com/office/drawing/2014/main" id="{9F486198-A8FF-99FE-6894-2A9872D211BC}"/>
              </a:ext>
            </a:extLst>
          </p:cNvPr>
          <p:cNvGraphicFramePr>
            <a:graphicFrameLocks noGrp="1"/>
          </p:cNvGraphicFramePr>
          <p:nvPr>
            <p:extLst>
              <p:ext uri="{D42A27DB-BD31-4B8C-83A1-F6EECF244321}">
                <p14:modId xmlns:p14="http://schemas.microsoft.com/office/powerpoint/2010/main" val="4044076097"/>
              </p:ext>
            </p:extLst>
          </p:nvPr>
        </p:nvGraphicFramePr>
        <p:xfrm>
          <a:off x="484312" y="1536311"/>
          <a:ext cx="8784976" cy="5502876"/>
        </p:xfrm>
        <a:graphic>
          <a:graphicData uri="http://schemas.openxmlformats.org/drawingml/2006/table">
            <a:tbl>
              <a:tblPr/>
              <a:tblGrid>
                <a:gridCol w="2664296">
                  <a:extLst>
                    <a:ext uri="{9D8B030D-6E8A-4147-A177-3AD203B41FA5}">
                      <a16:colId xmlns:a16="http://schemas.microsoft.com/office/drawing/2014/main" val="79378277"/>
                    </a:ext>
                  </a:extLst>
                </a:gridCol>
                <a:gridCol w="6120680">
                  <a:extLst>
                    <a:ext uri="{9D8B030D-6E8A-4147-A177-3AD203B41FA5}">
                      <a16:colId xmlns:a16="http://schemas.microsoft.com/office/drawing/2014/main" val="3855715731"/>
                    </a:ext>
                  </a:extLst>
                </a:gridCol>
              </a:tblGrid>
              <a:tr h="503796">
                <a:tc>
                  <a:txBody>
                    <a:bodyPr/>
                    <a:lstStyle/>
                    <a:p>
                      <a:pPr algn="ctr" fontAlgn="base"/>
                      <a:r>
                        <a:rPr lang="en-US" sz="1600" b="1" i="0" dirty="0">
                          <a:solidFill>
                            <a:srgbClr val="FFFFFF"/>
                          </a:solidFill>
                          <a:effectLst/>
                          <a:latin typeface="Arial"/>
                          <a:cs typeface="Arial"/>
                        </a:rPr>
                        <a:t>Sources</a:t>
                      </a:r>
                      <a:r>
                        <a:rPr lang="en-US" sz="1600" b="1" i="0" dirty="0">
                          <a:solidFill>
                            <a:srgbClr val="FFFFFF"/>
                          </a:solidFill>
                          <a:effectLst/>
                          <a:latin typeface="Avenir Next LT Pro"/>
                        </a:rPr>
                        <a:t> of Subjectivity</a:t>
                      </a:r>
                    </a:p>
                  </a:txBody>
                  <a:tcPr marL="61051" marR="61051" marT="30525" marB="30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pPr algn="ctr" fontAlgn="base"/>
                      <a:r>
                        <a:rPr lang="en-US" sz="1600" b="1" i="0" dirty="0">
                          <a:solidFill>
                            <a:srgbClr val="FFFFFF"/>
                          </a:solidFill>
                          <a:effectLst/>
                          <a:latin typeface="Avenir Next LT Pro" panose="020B0504020202020204" pitchFamily="34" charset="0"/>
                        </a:rPr>
                        <a:t>How to Control Subjectivity:​</a:t>
                      </a:r>
                      <a:endParaRPr lang="en-US" sz="1600" b="1" i="0" dirty="0">
                        <a:solidFill>
                          <a:srgbClr val="FFFFFF"/>
                        </a:solidFill>
                        <a:effectLst/>
                      </a:endParaRPr>
                    </a:p>
                  </a:txBody>
                  <a:tcPr marL="61051" marR="61051" marT="30525" marB="30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extLst>
                  <a:ext uri="{0D108BD9-81ED-4DB2-BD59-A6C34878D82A}">
                    <a16:rowId xmlns:a16="http://schemas.microsoft.com/office/drawing/2014/main" val="3807868414"/>
                  </a:ext>
                </a:extLst>
              </a:tr>
              <a:tr h="531136">
                <a:tc>
                  <a:txBody>
                    <a:bodyPr/>
                    <a:lstStyle/>
                    <a:p>
                      <a:pPr algn="l" fontAlgn="base">
                        <a:buFont typeface="Arial" panose="020B0604020202020204" pitchFamily="34" charset="0"/>
                        <a:buChar char="•"/>
                      </a:pPr>
                      <a:r>
                        <a:rPr lang="en-US" sz="1300" b="1" i="0" kern="1200" dirty="0">
                          <a:solidFill>
                            <a:srgbClr val="002060"/>
                          </a:solidFill>
                          <a:effectLst/>
                          <a:latin typeface="Arial" panose="020B0604020202020204" pitchFamily="34" charset="0"/>
                          <a:ea typeface="+mn-ea"/>
                          <a:cs typeface="Arial" panose="020B0604020202020204" pitchFamily="34" charset="0"/>
                        </a:rPr>
                        <a:t> QRM team members do not bring the right level of expertise.</a:t>
                      </a:r>
                    </a:p>
                    <a:p>
                      <a:pPr algn="l" fontAlgn="base">
                        <a:buFont typeface="Arial" panose="020B0604020202020204" pitchFamily="34" charset="0"/>
                        <a:buNone/>
                      </a:pPr>
                      <a:endParaRPr lang="en-US" sz="1300" b="1" i="0" kern="1200" dirty="0">
                        <a:solidFill>
                          <a:srgbClr val="002060"/>
                        </a:solidFill>
                        <a:effectLst/>
                        <a:latin typeface="Arial" panose="020B0604020202020204" pitchFamily="34" charset="0"/>
                        <a:ea typeface="+mn-ea"/>
                        <a:cs typeface="Arial" panose="020B0604020202020204" pitchFamily="34" charset="0"/>
                      </a:endParaRPr>
                    </a:p>
                    <a:p>
                      <a:pPr algn="l" fontAlgn="base">
                        <a:buFont typeface="Arial" panose="020B0604020202020204" pitchFamily="34" charset="0"/>
                        <a:buChar char="•"/>
                      </a:pPr>
                      <a:r>
                        <a:rPr lang="en-US" sz="1300" b="1" i="0" kern="1200" dirty="0">
                          <a:solidFill>
                            <a:srgbClr val="002060"/>
                          </a:solidFill>
                          <a:effectLst/>
                          <a:latin typeface="Arial" panose="020B0604020202020204" pitchFamily="34" charset="0"/>
                          <a:ea typeface="+mn-ea"/>
                          <a:cs typeface="Arial" panose="020B0604020202020204" pitchFamily="34" charset="0"/>
                        </a:rPr>
                        <a:t> Some QRM team members are external consultants not familiar with internal processes​</a:t>
                      </a:r>
                    </a:p>
                    <a:p>
                      <a:pPr algn="l" fontAlgn="base">
                        <a:buFont typeface="Arial" panose="020B0604020202020204" pitchFamily="34" charset="0"/>
                        <a:buChar char="•"/>
                      </a:pPr>
                      <a:endParaRPr lang="en-US" sz="1300" b="1" i="0" dirty="0">
                        <a:solidFill>
                          <a:srgbClr val="002060"/>
                        </a:solidFill>
                        <a:effectLst/>
                        <a:latin typeface="Arial" panose="020B0604020202020204" pitchFamily="34" charset="0"/>
                        <a:cs typeface="Arial" panose="020B0604020202020204" pitchFamily="34" charset="0"/>
                      </a:endParaRPr>
                    </a:p>
                  </a:txBody>
                  <a:tcPr marL="61051" marR="61051" marT="30525" marB="305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lang="en-GB" sz="1300" b="0" i="0" kern="1200" dirty="0">
                          <a:solidFill>
                            <a:srgbClr val="002060"/>
                          </a:solidFill>
                          <a:effectLst/>
                          <a:latin typeface="Arial" panose="020B0604020202020204" pitchFamily="34" charset="0"/>
                          <a:ea typeface="+mn-ea"/>
                          <a:cs typeface="Arial" panose="020B0604020202020204" pitchFamily="34" charset="0"/>
                        </a:rPr>
                        <a:t> When teams are formed, they should include experts from the appropriate areas (e.g., quality unit, product development, business development, engineering, regulatory affairs, production operations, sales and marketing, </a:t>
                      </a:r>
                      <a:r>
                        <a:rPr lang="en-IE" sz="1300" b="0" i="0" kern="1200" dirty="0">
                          <a:solidFill>
                            <a:srgbClr val="002060"/>
                          </a:solidFill>
                          <a:effectLst/>
                          <a:latin typeface="Arial" panose="020B0604020202020204" pitchFamily="34" charset="0"/>
                          <a:ea typeface="+mn-ea"/>
                          <a:cs typeface="Arial" panose="020B0604020202020204" pitchFamily="34" charset="0"/>
                        </a:rPr>
                        <a:t>supply chain, </a:t>
                      </a:r>
                      <a:r>
                        <a:rPr lang="en-GB" sz="1300" b="0" i="0" kern="1200" dirty="0">
                          <a:solidFill>
                            <a:srgbClr val="002060"/>
                          </a:solidFill>
                          <a:effectLst/>
                          <a:latin typeface="Arial" panose="020B0604020202020204" pitchFamily="34" charset="0"/>
                          <a:ea typeface="+mn-ea"/>
                          <a:cs typeface="Arial" panose="020B0604020202020204" pitchFamily="34" charset="0"/>
                        </a:rPr>
                        <a:t>legal, statistics and clinical) in addition to individuals who are knowledgeable about the quality risk management process.</a:t>
                      </a:r>
                      <a:endParaRPr lang="en-IE" sz="1300" b="0" i="0" kern="1200" dirty="0">
                        <a:solidFill>
                          <a:srgbClr val="002060"/>
                        </a:solidFill>
                        <a:effectLst/>
                        <a:latin typeface="Arial" panose="020B0604020202020204" pitchFamily="34" charset="0"/>
                        <a:ea typeface="+mn-ea"/>
                        <a:cs typeface="Arial" panose="020B0604020202020204" pitchFamily="34" charset="0"/>
                      </a:endParaRPr>
                    </a:p>
                    <a:p>
                      <a:pPr lvl="0" algn="l">
                        <a:buFont typeface="Arial" panose="020B0604020202020204" pitchFamily="34" charset="0"/>
                        <a:buChar char="•"/>
                      </a:pPr>
                      <a:r>
                        <a:rPr lang="en-US" sz="1300" b="0" i="0" kern="1200" dirty="0">
                          <a:solidFill>
                            <a:srgbClr val="002060"/>
                          </a:solidFill>
                          <a:effectLst/>
                          <a:latin typeface="Arial" panose="020B0604020202020204" pitchFamily="34" charset="0"/>
                          <a:ea typeface="+mn-ea"/>
                          <a:cs typeface="Arial" panose="020B0604020202020204" pitchFamily="34" charset="0"/>
                        </a:rPr>
                        <a:t> Use interdisciplinary teams to cover all aspects.</a:t>
                      </a:r>
                    </a:p>
                    <a:p>
                      <a:pPr algn="l" fontAlgn="base">
                        <a:buFont typeface="Arial" panose="020B0604020202020204" pitchFamily="34" charset="0"/>
                        <a:buChar char="•"/>
                      </a:pPr>
                      <a:r>
                        <a:rPr lang="en-US" sz="1300" b="0" i="0" kern="1200" dirty="0">
                          <a:solidFill>
                            <a:srgbClr val="002060"/>
                          </a:solidFill>
                          <a:effectLst/>
                          <a:latin typeface="Arial" panose="020B0604020202020204" pitchFamily="34" charset="0"/>
                          <a:ea typeface="+mn-ea"/>
                          <a:cs typeface="Arial" panose="020B0604020202020204" pitchFamily="34" charset="0"/>
                        </a:rPr>
                        <a:t> Prepare for the assessment by gathering applicable pre-existing historical data​.</a:t>
                      </a:r>
                    </a:p>
                    <a:p>
                      <a:pPr marL="0" marR="0" lvl="0" indent="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lang="en-IE" sz="1300" b="0" i="0" kern="1200" dirty="0">
                          <a:solidFill>
                            <a:srgbClr val="002060"/>
                          </a:solidFill>
                          <a:effectLst/>
                          <a:latin typeface="Arial" panose="020B0604020202020204" pitchFamily="34" charset="0"/>
                          <a:ea typeface="+mn-ea"/>
                          <a:cs typeface="Arial" panose="020B0604020202020204" pitchFamily="34" charset="0"/>
                        </a:rPr>
                        <a:t> Use appropriately qualified consultants who can fill in knowledge gaps and provide outside perspectives.</a:t>
                      </a:r>
                    </a:p>
                    <a:p>
                      <a:pPr algn="l" fontAlgn="base">
                        <a:buFont typeface="Arial" panose="020B0604020202020204" pitchFamily="34" charset="0"/>
                        <a:buNone/>
                      </a:pPr>
                      <a:endParaRPr lang="en-US" sz="1300" b="0" i="0" kern="1200" dirty="0">
                        <a:solidFill>
                          <a:srgbClr val="002060"/>
                        </a:solidFill>
                        <a:effectLst/>
                        <a:latin typeface="Arial" panose="020B0604020202020204" pitchFamily="34" charset="0"/>
                        <a:ea typeface="+mn-ea"/>
                        <a:cs typeface="Arial" panose="020B0604020202020204" pitchFamily="34" charset="0"/>
                      </a:endParaRPr>
                    </a:p>
                    <a:p>
                      <a:pPr algn="l" fontAlgn="base">
                        <a:buFont typeface="Arial" panose="020B0604020202020204" pitchFamily="34" charset="0"/>
                        <a:buNone/>
                      </a:pPr>
                      <a:r>
                        <a:rPr lang="en-US" sz="1300" b="1" i="0" kern="1200" dirty="0">
                          <a:solidFill>
                            <a:srgbClr val="002060"/>
                          </a:solidFill>
                          <a:effectLst/>
                          <a:latin typeface="Arial" panose="020B0604020202020204" pitchFamily="34" charset="0"/>
                          <a:ea typeface="+mn-ea"/>
                          <a:cs typeface="Arial" panose="020B0604020202020204" pitchFamily="34" charset="0"/>
                        </a:rPr>
                        <a:t>Note</a:t>
                      </a:r>
                      <a:r>
                        <a:rPr lang="en-US" sz="1300" b="0" i="0" kern="1200" dirty="0">
                          <a:solidFill>
                            <a:srgbClr val="002060"/>
                          </a:solidFill>
                          <a:effectLst/>
                          <a:latin typeface="Arial" panose="020B0604020202020204" pitchFamily="34" charset="0"/>
                          <a:ea typeface="+mn-ea"/>
                          <a:cs typeface="Arial" panose="020B0604020202020204" pitchFamily="34" charset="0"/>
                        </a:rPr>
                        <a:t>: Experts may be subject to biases and other sources of subjectivity just as non-experts may be, and they may also perceive hazards differently.  </a:t>
                      </a:r>
                    </a:p>
                    <a:p>
                      <a:pPr algn="l" fontAlgn="base">
                        <a:buFont typeface="Arial" panose="020B0604020202020204" pitchFamily="34" charset="0"/>
                        <a:buNone/>
                      </a:pPr>
                      <a:endParaRPr lang="en-US" sz="1300" b="0" i="0" kern="1200" dirty="0">
                        <a:solidFill>
                          <a:srgbClr val="002060"/>
                        </a:solidFill>
                        <a:effectLst/>
                        <a:latin typeface="Arial" panose="020B0604020202020204" pitchFamily="34" charset="0"/>
                        <a:ea typeface="+mn-ea"/>
                        <a:cs typeface="Arial" panose="020B0604020202020204" pitchFamily="34" charset="0"/>
                      </a:endParaRPr>
                    </a:p>
                  </a:txBody>
                  <a:tcPr marL="61051" marR="61051" marT="30525" marB="305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3229194991"/>
                  </a:ext>
                </a:extLst>
              </a:tr>
              <a:tr h="318588">
                <a:tc>
                  <a:txBody>
                    <a:bodyPr/>
                    <a:lstStyle/>
                    <a:p>
                      <a:pPr algn="l" fontAlgn="base">
                        <a:buFont typeface="Arial" panose="020B0604020202020204" pitchFamily="34" charset="0"/>
                        <a:buChar char="•"/>
                      </a:pPr>
                      <a:r>
                        <a:rPr lang="de-DE" sz="1300" b="1" i="0" kern="1200" dirty="0">
                          <a:solidFill>
                            <a:srgbClr val="002060"/>
                          </a:solidFill>
                          <a:effectLst/>
                          <a:latin typeface="Arial" panose="020B0604020202020204" pitchFamily="34" charset="0"/>
                          <a:ea typeface="+mn-ea"/>
                          <a:cs typeface="Arial" panose="020B0604020202020204" pitchFamily="34" charset="0"/>
                        </a:rPr>
                        <a:t> QRM team members are not familiar with QRM principles or tools</a:t>
                      </a:r>
                    </a:p>
                    <a:p>
                      <a:pPr algn="l" fontAlgn="base">
                        <a:buFont typeface="Arial" panose="020B0604020202020204" pitchFamily="34" charset="0"/>
                        <a:buChar char="•"/>
                      </a:pPr>
                      <a:endParaRPr lang="en-US" sz="1300" b="0" i="0" kern="1200" dirty="0">
                        <a:solidFill>
                          <a:srgbClr val="002060"/>
                        </a:solidFill>
                        <a:effectLst/>
                        <a:latin typeface="Arial" panose="020B0604020202020204" pitchFamily="34" charset="0"/>
                        <a:ea typeface="+mn-ea"/>
                        <a:cs typeface="Arial" panose="020B0604020202020204" pitchFamily="34" charset="0"/>
                      </a:endParaRPr>
                    </a:p>
                  </a:txBody>
                  <a:tcPr marL="61051" marR="61051" marT="30525" marB="305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lang="en-US" sz="1300" b="0" i="0" kern="1200" dirty="0">
                          <a:solidFill>
                            <a:srgbClr val="002060"/>
                          </a:solidFill>
                          <a:effectLst/>
                          <a:latin typeface="Arial" panose="020B0604020202020204" pitchFamily="34" charset="0"/>
                          <a:ea typeface="+mn-ea"/>
                          <a:cs typeface="Arial" panose="020B0604020202020204" pitchFamily="34" charset="0"/>
                        </a:rPr>
                        <a:t> Ensure QRM team members  are familiar with the QRM principles​ and tools.</a:t>
                      </a:r>
                    </a:p>
                    <a:p>
                      <a:pPr marL="0" marR="0" lvl="0" indent="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lang="en-US" sz="1300" b="0" i="0" kern="1200" dirty="0">
                          <a:solidFill>
                            <a:srgbClr val="002060"/>
                          </a:solidFill>
                          <a:effectLst/>
                          <a:latin typeface="Arial" panose="020B0604020202020204" pitchFamily="34" charset="0"/>
                          <a:ea typeface="+mn-ea"/>
                          <a:cs typeface="Arial" panose="020B0604020202020204" pitchFamily="34" charset="0"/>
                        </a:rPr>
                        <a:t> Consider use of a QRM Facilitator with experience and knowledge of the QRM process.</a:t>
                      </a:r>
                    </a:p>
                  </a:txBody>
                  <a:tcPr marL="61051" marR="61051" marT="30525" marB="305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544839655"/>
                  </a:ext>
                </a:extLst>
              </a:tr>
              <a:tr h="457318">
                <a:tc>
                  <a:txBody>
                    <a:bodyPr/>
                    <a:lstStyle/>
                    <a:p>
                      <a:pPr algn="l" fontAlgn="base">
                        <a:buFont typeface="Arial" panose="020B0604020202020204" pitchFamily="34" charset="0"/>
                        <a:buChar char="•"/>
                      </a:pPr>
                      <a:r>
                        <a:rPr lang="en-US" sz="1300" b="1" i="0" dirty="0">
                          <a:solidFill>
                            <a:srgbClr val="002060"/>
                          </a:solidFill>
                          <a:effectLst/>
                          <a:latin typeface="Arial" panose="020B0604020202020204" pitchFamily="34" charset="0"/>
                          <a:cs typeface="Arial" panose="020B0604020202020204" pitchFamily="34" charset="0"/>
                        </a:rPr>
                        <a:t>Team composition: strong personalities dominate risk assessment outcome</a:t>
                      </a:r>
                    </a:p>
                    <a:p>
                      <a:pPr algn="l" fontAlgn="base">
                        <a:buFont typeface="Arial" panose="020B0604020202020204" pitchFamily="34" charset="0"/>
                        <a:buChar char="•"/>
                      </a:pPr>
                      <a:endParaRPr lang="en-US" sz="1300" b="1" i="0" dirty="0">
                        <a:solidFill>
                          <a:srgbClr val="002060"/>
                        </a:solidFill>
                        <a:effectLst/>
                        <a:latin typeface="Arial" panose="020B0604020202020204" pitchFamily="34" charset="0"/>
                        <a:cs typeface="Arial" panose="020B0604020202020204" pitchFamily="34" charset="0"/>
                      </a:endParaRPr>
                    </a:p>
                  </a:txBody>
                  <a:tcPr marL="61051" marR="61051" marT="30525" marB="305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85725" marR="0" lvl="0" indent="-85725"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lang="en-US" sz="1300" b="0" i="0" strike="noStrike" dirty="0">
                          <a:solidFill>
                            <a:schemeClr val="tx1"/>
                          </a:solidFill>
                          <a:effectLst/>
                          <a:latin typeface="Arial" panose="020B0604020202020204" pitchFamily="34" charset="0"/>
                          <a:cs typeface="Arial" panose="020B0604020202020204" pitchFamily="34" charset="0"/>
                        </a:rPr>
                        <a:t> </a:t>
                      </a:r>
                      <a:r>
                        <a:rPr lang="en-US" sz="1300" b="0" i="0" kern="1200" dirty="0">
                          <a:solidFill>
                            <a:srgbClr val="002060"/>
                          </a:solidFill>
                          <a:effectLst/>
                          <a:latin typeface="Arial" panose="020B0604020202020204" pitchFamily="34" charset="0"/>
                          <a:ea typeface="+mn-ea"/>
                          <a:cs typeface="Arial" panose="020B0604020202020204" pitchFamily="34" charset="0"/>
                        </a:rPr>
                        <a:t>Consider use of a QRM Facilitator to moderate the discussions and ensure less vocal/less dominant QRM team members are heard.</a:t>
                      </a:r>
                    </a:p>
                    <a:p>
                      <a:pPr marL="85725" marR="0" lvl="0" indent="-85725"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lang="en-US" sz="1300" b="0" i="0" kern="1200" dirty="0">
                          <a:solidFill>
                            <a:srgbClr val="002060"/>
                          </a:solidFill>
                          <a:effectLst/>
                          <a:latin typeface="Arial" panose="020B0604020202020204" pitchFamily="34" charset="0"/>
                          <a:ea typeface="+mn-ea"/>
                          <a:cs typeface="Arial" panose="020B0604020202020204" pitchFamily="34" charset="0"/>
                        </a:rPr>
                        <a:t>The QRM team can agree certain ground-rules for their Risk Assessment meetings to ensure that everyone has a say.</a:t>
                      </a:r>
                    </a:p>
                  </a:txBody>
                  <a:tcPr marL="61051" marR="61051" marT="30525" marB="305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3846706763"/>
                  </a:ext>
                </a:extLst>
              </a:tr>
              <a:tr h="318588">
                <a:tc>
                  <a:txBody>
                    <a:bodyPr/>
                    <a:lstStyle/>
                    <a:p>
                      <a:pPr algn="l" fontAlgn="base">
                        <a:buFont typeface="Arial" panose="020B0604020202020204" pitchFamily="34" charset="0"/>
                        <a:buChar char="•"/>
                      </a:pPr>
                      <a:r>
                        <a:rPr lang="en-US" sz="1300" b="1" i="0" dirty="0">
                          <a:solidFill>
                            <a:srgbClr val="002060"/>
                          </a:solidFill>
                          <a:effectLst/>
                          <a:latin typeface="Arial" panose="020B0604020202020204" pitchFamily="34" charset="0"/>
                          <a:cs typeface="Arial" panose="020B0604020202020204" pitchFamily="34" charset="0"/>
                        </a:rPr>
                        <a:t> Misinterpretation of the scope of the risk assessment ​</a:t>
                      </a:r>
                    </a:p>
                  </a:txBody>
                  <a:tcPr marL="61051" marR="61051" marT="30525" marB="305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85725" marR="0" lvl="0" indent="-85725"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lang="en-US" sz="1300" b="0" i="0" dirty="0">
                          <a:solidFill>
                            <a:srgbClr val="002060"/>
                          </a:solidFill>
                          <a:effectLst/>
                          <a:latin typeface="Arial" panose="020B0604020202020204" pitchFamily="34" charset="0"/>
                          <a:cs typeface="Arial" panose="020B0604020202020204" pitchFamily="34" charset="0"/>
                        </a:rPr>
                        <a:t>Pre-define </a:t>
                      </a:r>
                      <a:r>
                        <a:rPr lang="en-US" sz="1300" b="0" i="0" kern="1200" dirty="0">
                          <a:solidFill>
                            <a:srgbClr val="002060"/>
                          </a:solidFill>
                          <a:effectLst/>
                          <a:latin typeface="Arial" panose="020B0604020202020204" pitchFamily="34" charset="0"/>
                          <a:ea typeface="+mn-ea"/>
                          <a:cs typeface="Arial" panose="020B0604020202020204" pitchFamily="34" charset="0"/>
                        </a:rPr>
                        <a:t>and agree the risk question and scope of the assessment with internal stakeholders (e.g., QRM team members and other relevant colleagues).</a:t>
                      </a:r>
                    </a:p>
                    <a:p>
                      <a:pPr marL="0" marR="0" lvl="0" indent="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lang="en-US" sz="1300" b="0" i="0" kern="1200" dirty="0">
                          <a:solidFill>
                            <a:srgbClr val="002060"/>
                          </a:solidFill>
                          <a:effectLst/>
                          <a:latin typeface="Arial" panose="020B0604020202020204" pitchFamily="34" charset="0"/>
                          <a:ea typeface="+mn-ea"/>
                          <a:cs typeface="Arial" panose="020B0604020202020204" pitchFamily="34" charset="0"/>
                        </a:rPr>
                        <a:t> Identify what is in scope vs. out of scope.</a:t>
                      </a:r>
                    </a:p>
                  </a:txBody>
                  <a:tcPr marL="61051" marR="61051" marT="30525" marB="305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3881781093"/>
                  </a:ext>
                </a:extLst>
              </a:tr>
            </a:tbl>
          </a:graphicData>
        </a:graphic>
      </p:graphicFrame>
    </p:spTree>
    <p:extLst>
      <p:ext uri="{BB962C8B-B14F-4D97-AF65-F5344CB8AC3E}">
        <p14:creationId xmlns:p14="http://schemas.microsoft.com/office/powerpoint/2010/main" val="151639578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3">
            <a:extLst>
              <a:ext uri="{FF2B5EF4-FFF2-40B4-BE49-F238E27FC236}">
                <a16:creationId xmlns:a16="http://schemas.microsoft.com/office/drawing/2014/main" id="{4D4E4023-5B1E-49DA-9FC3-AF0084C2D2CC}"/>
              </a:ext>
            </a:extLst>
          </p:cNvPr>
          <p:cNvSpPr txBox="1">
            <a:spLocks/>
          </p:cNvSpPr>
          <p:nvPr/>
        </p:nvSpPr>
        <p:spPr bwMode="auto">
          <a:xfrm>
            <a:off x="8819566" y="6753944"/>
            <a:ext cx="783590" cy="364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31542" eaLnBrk="1" hangingPunct="1"/>
            <a:fld id="{23B9A555-18D0-48D0-ABF6-FA36EC6D6942}" type="slidenum">
              <a:rPr lang="en-US" altLang="en-US" sz="960" dirty="0">
                <a:solidFill>
                  <a:srgbClr val="595959"/>
                </a:solidFill>
              </a:rPr>
              <a:pPr algn="ctr" defTabSz="731542" eaLnBrk="1" hangingPunct="1"/>
              <a:t>19</a:t>
            </a:fld>
            <a:endParaRPr lang="en-US" altLang="en-US" sz="960" dirty="0">
              <a:solidFill>
                <a:srgbClr val="595959"/>
              </a:solidFill>
            </a:endParaRPr>
          </a:p>
        </p:txBody>
      </p:sp>
      <p:sp>
        <p:nvSpPr>
          <p:cNvPr id="16" name="Rectangle 6">
            <a:extLst>
              <a:ext uri="{FF2B5EF4-FFF2-40B4-BE49-F238E27FC236}">
                <a16:creationId xmlns:a16="http://schemas.microsoft.com/office/drawing/2014/main" id="{DC770474-20FE-0757-7481-446DF68992E5}"/>
              </a:ext>
            </a:extLst>
          </p:cNvPr>
          <p:cNvSpPr>
            <a:spLocks noChangeArrowheads="1"/>
          </p:cNvSpPr>
          <p:nvPr/>
        </p:nvSpPr>
        <p:spPr bwMode="auto">
          <a:xfrm>
            <a:off x="3796680" y="2860675"/>
            <a:ext cx="97536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a:defRPr>
                <a:solidFill>
                  <a:schemeClr val="tx1"/>
                </a:solidFill>
                <a:latin typeface="Arial" panose="020B0604020202020204" pitchFamily="34" charset="0"/>
              </a:defRPr>
            </a:lvl1pPr>
            <a:lvl2pPr marL="457200" eaLnBrk="0">
              <a:defRPr>
                <a:solidFill>
                  <a:schemeClr val="tx1"/>
                </a:solidFill>
                <a:latin typeface="Arial" panose="020B0604020202020204" pitchFamily="34" charset="0"/>
              </a:defRPr>
            </a:lvl2pPr>
            <a:lvl3pPr marL="914400" eaLnBrk="0">
              <a:defRPr>
                <a:solidFill>
                  <a:schemeClr val="tx1"/>
                </a:solidFill>
                <a:latin typeface="Arial" panose="020B0604020202020204" pitchFamily="34" charset="0"/>
              </a:defRPr>
            </a:lvl3pPr>
            <a:lvl4pPr marL="1371600" eaLnBrk="0">
              <a:defRPr>
                <a:solidFill>
                  <a:schemeClr val="tx1"/>
                </a:solidFill>
                <a:latin typeface="Arial" panose="020B0604020202020204" pitchFamily="34" charset="0"/>
              </a:defRPr>
            </a:lvl4pPr>
            <a:lvl5pPr marL="1828800" eaLnBrk="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New Roman" panose="02020603050405020304" pitchFamily="18" charset="0"/>
                <a:cs typeface="Times New Roman" panose="02020603050405020304" pitchFamily="18" charset="0"/>
              </a:rPr>
              <a:t> </a:t>
            </a:r>
            <a:endParaRPr kumimoji="0" lang="en-US" altLang="en-US" sz="1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8" name="Rectangle 7">
            <a:extLst>
              <a:ext uri="{FF2B5EF4-FFF2-40B4-BE49-F238E27FC236}">
                <a16:creationId xmlns:a16="http://schemas.microsoft.com/office/drawing/2014/main" id="{CCB835A6-4FAA-1A92-462E-111B256E8D38}"/>
              </a:ext>
            </a:extLst>
          </p:cNvPr>
          <p:cNvSpPr>
            <a:spLocks noChangeArrowheads="1"/>
          </p:cNvSpPr>
          <p:nvPr/>
        </p:nvSpPr>
        <p:spPr bwMode="auto">
          <a:xfrm>
            <a:off x="6788496" y="2860675"/>
            <a:ext cx="97536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a:defRPr>
                <a:solidFill>
                  <a:schemeClr val="tx1"/>
                </a:solidFill>
                <a:latin typeface="Arial" panose="020B0604020202020204" pitchFamily="34" charset="0"/>
              </a:defRPr>
            </a:lvl1pPr>
            <a:lvl2pPr marL="457200" eaLnBrk="0">
              <a:defRPr>
                <a:solidFill>
                  <a:schemeClr val="tx1"/>
                </a:solidFill>
                <a:latin typeface="Arial" panose="020B0604020202020204" pitchFamily="34" charset="0"/>
              </a:defRPr>
            </a:lvl2pPr>
            <a:lvl3pPr marL="914400" eaLnBrk="0">
              <a:defRPr>
                <a:solidFill>
                  <a:schemeClr val="tx1"/>
                </a:solidFill>
                <a:latin typeface="Arial" panose="020B0604020202020204" pitchFamily="34" charset="0"/>
              </a:defRPr>
            </a:lvl3pPr>
            <a:lvl4pPr marL="1371600" eaLnBrk="0">
              <a:defRPr>
                <a:solidFill>
                  <a:schemeClr val="tx1"/>
                </a:solidFill>
                <a:latin typeface="Arial" panose="020B0604020202020204" pitchFamily="34" charset="0"/>
              </a:defRPr>
            </a:lvl4pPr>
            <a:lvl5pPr marL="1828800" eaLnBrk="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New Roman" panose="02020603050405020304" pitchFamily="18" charset="0"/>
                <a:cs typeface="Times New Roman" panose="02020603050405020304" pitchFamily="18" charset="0"/>
              </a:rPr>
              <a:t> </a:t>
            </a:r>
            <a:endParaRPr kumimoji="0" lang="en-US" altLang="en-US" sz="1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graphicFrame>
        <p:nvGraphicFramePr>
          <p:cNvPr id="2" name="Table 1">
            <a:extLst>
              <a:ext uri="{FF2B5EF4-FFF2-40B4-BE49-F238E27FC236}">
                <a16:creationId xmlns:a16="http://schemas.microsoft.com/office/drawing/2014/main" id="{34D71616-E78A-A87B-708B-2EA8174EA654}"/>
              </a:ext>
            </a:extLst>
          </p:cNvPr>
          <p:cNvGraphicFramePr>
            <a:graphicFrameLocks noGrp="1"/>
          </p:cNvGraphicFramePr>
          <p:nvPr>
            <p:extLst>
              <p:ext uri="{D42A27DB-BD31-4B8C-83A1-F6EECF244321}">
                <p14:modId xmlns:p14="http://schemas.microsoft.com/office/powerpoint/2010/main" val="2420994380"/>
              </p:ext>
            </p:extLst>
          </p:nvPr>
        </p:nvGraphicFramePr>
        <p:xfrm>
          <a:off x="412304" y="1512516"/>
          <a:ext cx="8928991" cy="5721911"/>
        </p:xfrm>
        <a:graphic>
          <a:graphicData uri="http://schemas.openxmlformats.org/drawingml/2006/table">
            <a:tbl>
              <a:tblPr/>
              <a:tblGrid>
                <a:gridCol w="2736304">
                  <a:extLst>
                    <a:ext uri="{9D8B030D-6E8A-4147-A177-3AD203B41FA5}">
                      <a16:colId xmlns:a16="http://schemas.microsoft.com/office/drawing/2014/main" val="79378277"/>
                    </a:ext>
                  </a:extLst>
                </a:gridCol>
                <a:gridCol w="6192687">
                  <a:extLst>
                    <a:ext uri="{9D8B030D-6E8A-4147-A177-3AD203B41FA5}">
                      <a16:colId xmlns:a16="http://schemas.microsoft.com/office/drawing/2014/main" val="3855715731"/>
                    </a:ext>
                  </a:extLst>
                </a:gridCol>
              </a:tblGrid>
              <a:tr h="524711">
                <a:tc>
                  <a:txBody>
                    <a:bodyPr/>
                    <a:lstStyle/>
                    <a:p>
                      <a:pPr algn="ctr" fontAlgn="base"/>
                      <a:r>
                        <a:rPr lang="en-US" sz="1600" b="1" i="0" dirty="0">
                          <a:solidFill>
                            <a:schemeClr val="bg1"/>
                          </a:solidFill>
                          <a:effectLst/>
                          <a:latin typeface="+mn-lt"/>
                          <a:cs typeface="Arial" panose="020B0604020202020204" pitchFamily="34" charset="0"/>
                        </a:rPr>
                        <a:t>Sources of Subjectivity</a:t>
                      </a:r>
                    </a:p>
                  </a:txBody>
                  <a:tcPr marL="61051" marR="61051" marT="30525" marB="30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pPr algn="ctr" fontAlgn="base"/>
                      <a:r>
                        <a:rPr lang="en-US" sz="1600" b="1" i="0" dirty="0">
                          <a:solidFill>
                            <a:srgbClr val="FFFFFF"/>
                          </a:solidFill>
                          <a:effectLst/>
                          <a:latin typeface="+mn-lt"/>
                        </a:rPr>
                        <a:t>How to Control Subjectivity:​</a:t>
                      </a:r>
                    </a:p>
                  </a:txBody>
                  <a:tcPr marL="61051" marR="61051" marT="30525" marB="30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extLst>
                  <a:ext uri="{0D108BD9-81ED-4DB2-BD59-A6C34878D82A}">
                    <a16:rowId xmlns:a16="http://schemas.microsoft.com/office/drawing/2014/main" val="3807868414"/>
                  </a:ext>
                </a:extLst>
              </a:tr>
              <a:tr h="432048">
                <a:tc>
                  <a:txBody>
                    <a:bodyPr/>
                    <a:lstStyle/>
                    <a:p>
                      <a:pPr marL="171450" lvl="0" indent="-171450" algn="l">
                        <a:lnSpc>
                          <a:spcPct val="100000"/>
                        </a:lnSpc>
                        <a:spcBef>
                          <a:spcPts val="0"/>
                        </a:spcBef>
                        <a:spcAft>
                          <a:spcPts val="0"/>
                        </a:spcAft>
                        <a:buFont typeface="Arial"/>
                        <a:buChar char="•"/>
                      </a:pPr>
                      <a:r>
                        <a:rPr lang="en-US" sz="1300" b="1" i="0" dirty="0">
                          <a:solidFill>
                            <a:srgbClr val="002060"/>
                          </a:solidFill>
                          <a:effectLst/>
                          <a:latin typeface="+mn-lt"/>
                        </a:rPr>
                        <a:t>Uncertainty is not adequately considered in risk rating scores</a:t>
                      </a:r>
                    </a:p>
                  </a:txBody>
                  <a:tcPr marL="61051" marR="61051" marT="30525" marB="305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87313" lvl="1" indent="-87313" algn="l">
                        <a:buClr>
                          <a:srgbClr val="000000"/>
                        </a:buClr>
                        <a:buFont typeface="Arial,Sans-Serif"/>
                        <a:buChar char="•"/>
                      </a:pPr>
                      <a:r>
                        <a:rPr lang="de-DE" sz="1300" b="0" i="0" u="none" strike="noStrike" kern="1200" noProof="0" dirty="0">
                          <a:solidFill>
                            <a:srgbClr val="002060"/>
                          </a:solidFill>
                          <a:effectLst/>
                          <a:latin typeface="+mn-lt"/>
                        </a:rPr>
                        <a:t>Discuss and address, where possible, any sources of uncertainty, assumptions, or gaps in knowledge during the risk scoring process (e.g. unknown root causes, sources of </a:t>
                      </a:r>
                      <a:r>
                        <a:rPr lang="de-DE" sz="1300" b="0" i="0" u="none" strike="noStrike" kern="1200" noProof="0" dirty="0">
                          <a:solidFill>
                            <a:srgbClr val="002060"/>
                          </a:solidFill>
                          <a:effectLst/>
                          <a:latin typeface="+mn-lt"/>
                          <a:ea typeface="+mn-ea"/>
                          <a:cs typeface="+mn-cs"/>
                        </a:rPr>
                        <a:t>uncertainty, pendong scoentif data, etc.).</a:t>
                      </a:r>
                    </a:p>
                    <a:p>
                      <a:pPr marL="87313" lvl="1" indent="-87313" algn="l">
                        <a:buClr>
                          <a:srgbClr val="000000"/>
                        </a:buClr>
                        <a:buFont typeface="Arial,Sans-Serif"/>
                        <a:buChar char="•"/>
                      </a:pPr>
                      <a:r>
                        <a:rPr lang="de-DE" sz="1300" b="0" i="0" u="none" strike="noStrike" kern="1200" noProof="0" dirty="0">
                          <a:solidFill>
                            <a:srgbClr val="002060"/>
                          </a:solidFill>
                          <a:effectLst/>
                          <a:latin typeface="+mn-lt"/>
                          <a:ea typeface="+mn-ea"/>
                          <a:cs typeface="+mn-cs"/>
                        </a:rPr>
                        <a:t>Assign a higher risk rating where the level of uncertainty is significant. </a:t>
                      </a:r>
                    </a:p>
                    <a:p>
                      <a:pPr marL="87313" lvl="1" indent="-87313" algn="l">
                        <a:buClr>
                          <a:srgbClr val="000000"/>
                        </a:buClr>
                        <a:buFont typeface="Arial,Sans-Serif"/>
                        <a:buChar char="•"/>
                      </a:pPr>
                      <a:r>
                        <a:rPr lang="de-DE" sz="1300" b="0" i="0" u="none" strike="noStrike" kern="1200" noProof="0" dirty="0">
                          <a:solidFill>
                            <a:srgbClr val="002060"/>
                          </a:solidFill>
                          <a:effectLst/>
                          <a:latin typeface="+mn-lt"/>
                          <a:ea typeface="+mn-ea"/>
                          <a:cs typeface="+mn-cs"/>
                        </a:rPr>
                        <a:t>Seek to obtain additional data </a:t>
                      </a:r>
                      <a:r>
                        <a:rPr lang="de-DE" sz="1300" b="0" i="0" u="none" strike="noStrike" kern="1200" noProof="0" dirty="0">
                          <a:solidFill>
                            <a:srgbClr val="002060"/>
                          </a:solidFill>
                          <a:effectLst/>
                          <a:latin typeface="+mn-lt"/>
                        </a:rPr>
                        <a:t>from all relevant sources, and review risk once data are available.</a:t>
                      </a:r>
                    </a:p>
                    <a:p>
                      <a:pPr marL="0" lvl="1" indent="0" algn="l">
                        <a:buClr>
                          <a:srgbClr val="000000"/>
                        </a:buClr>
                        <a:buFont typeface="Arial,Sans-Serif"/>
                        <a:buNone/>
                      </a:pPr>
                      <a:endParaRPr lang="de-DE" sz="1300" b="0" i="0" u="none" strike="noStrike" kern="1200" noProof="0" dirty="0">
                        <a:solidFill>
                          <a:srgbClr val="002060"/>
                        </a:solidFill>
                        <a:effectLst/>
                        <a:latin typeface="+mn-lt"/>
                      </a:endParaRPr>
                    </a:p>
                  </a:txBody>
                  <a:tcPr marL="61051" marR="61051" marT="30525" marB="305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909921870"/>
                  </a:ext>
                </a:extLst>
              </a:tr>
              <a:tr h="558800">
                <a:tc>
                  <a:txBody>
                    <a:bodyPr/>
                    <a:lstStyle/>
                    <a:p>
                      <a:pPr algn="l" fontAlgn="base">
                        <a:buFont typeface="Arial" panose="020B0604020202020204" pitchFamily="34" charset="0"/>
                        <a:buChar char="•"/>
                      </a:pPr>
                      <a:r>
                        <a:rPr lang="en-US" sz="1300" b="1" i="0" dirty="0">
                          <a:solidFill>
                            <a:srgbClr val="002060"/>
                          </a:solidFill>
                          <a:effectLst/>
                          <a:latin typeface="+mn-lt"/>
                        </a:rPr>
                        <a:t> Qualitative, non- standardized or undefined scoring criteria ​</a:t>
                      </a:r>
                    </a:p>
                  </a:txBody>
                  <a:tcPr marL="61051" marR="61051" marT="30525" marB="305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87313" indent="-87313" algn="l" fontAlgn="base">
                        <a:buFont typeface="Arial" panose="020B0604020202020204" pitchFamily="34" charset="0"/>
                        <a:buChar char="•"/>
                      </a:pPr>
                      <a:r>
                        <a:rPr lang="en-US" sz="1300" b="0" i="0" dirty="0">
                          <a:solidFill>
                            <a:srgbClr val="002060"/>
                          </a:solidFill>
                          <a:effectLst/>
                          <a:latin typeface="+mn-lt"/>
                        </a:rPr>
                        <a:t>Spend time developing risk rating scales with detailed and meaningful criteria for each </a:t>
                      </a:r>
                      <a:r>
                        <a:rPr lang="en-US" sz="1300" b="0" i="0" kern="1200" dirty="0">
                          <a:solidFill>
                            <a:srgbClr val="002060"/>
                          </a:solidFill>
                          <a:effectLst/>
                          <a:latin typeface="+mn-lt"/>
                          <a:ea typeface="+mn-ea"/>
                          <a:cs typeface="+mn-cs"/>
                        </a:rPr>
                        <a:t>score.</a:t>
                      </a:r>
                    </a:p>
                    <a:p>
                      <a:pPr marL="87313" lvl="0" indent="-87313" algn="l">
                        <a:buFont typeface="Arial" panose="020B0604020202020204" pitchFamily="34" charset="0"/>
                        <a:buChar char="•"/>
                      </a:pPr>
                      <a:r>
                        <a:rPr lang="en-US" sz="1300" b="0" i="0" kern="1200" dirty="0">
                          <a:solidFill>
                            <a:srgbClr val="002060"/>
                          </a:solidFill>
                          <a:effectLst/>
                          <a:latin typeface="+mn-lt"/>
                          <a:ea typeface="+mn-ea"/>
                          <a:cs typeface="+mn-cs"/>
                        </a:rPr>
                        <a:t>Use severity rating scales with clear descriptions of potential impact on product quality, availability and/or the patient.</a:t>
                      </a:r>
                    </a:p>
                    <a:p>
                      <a:pPr marL="87313" lvl="0" indent="-87313" algn="l">
                        <a:buFont typeface="Arial" panose="020B0604020202020204" pitchFamily="34" charset="0"/>
                        <a:buChar char="•"/>
                      </a:pPr>
                      <a:r>
                        <a:rPr lang="en-US" sz="1300" b="0" i="0" kern="1200" dirty="0">
                          <a:solidFill>
                            <a:srgbClr val="002060"/>
                          </a:solidFill>
                          <a:effectLst/>
                          <a:latin typeface="+mn-lt"/>
                          <a:ea typeface="+mn-ea"/>
                          <a:cs typeface="+mn-cs"/>
                        </a:rPr>
                        <a:t>For occurrence ratings, consider scales, where possible, with detailed quantitative criteria using actual, tangible incidences where a given score would be the appropriate choice.</a:t>
                      </a:r>
                    </a:p>
                    <a:p>
                      <a:pPr marL="87313" lvl="0" indent="-87313" algn="l">
                        <a:buFont typeface="Arial" panose="020B0604020202020204" pitchFamily="34" charset="0"/>
                        <a:buChar char="•"/>
                      </a:pPr>
                      <a:r>
                        <a:rPr lang="en-US" sz="1300" b="0" i="0" kern="1200" dirty="0">
                          <a:solidFill>
                            <a:srgbClr val="002060"/>
                          </a:solidFill>
                          <a:effectLst/>
                          <a:latin typeface="+mn-lt"/>
                          <a:ea typeface="+mn-ea"/>
                          <a:cs typeface="+mn-cs"/>
                        </a:rPr>
                        <a:t>If risk thresholds / cut-off levels are used to determine risk acceptability, they should be justified and have a clear scientific basis.</a:t>
                      </a:r>
                    </a:p>
                    <a:p>
                      <a:pPr marL="0" lvl="0" indent="0" algn="l">
                        <a:buFont typeface="Arial" panose="020B0604020202020204" pitchFamily="34" charset="0"/>
                        <a:buNone/>
                      </a:pPr>
                      <a:endParaRPr lang="en-US" sz="1300" b="0" i="0" kern="1200" dirty="0">
                        <a:solidFill>
                          <a:srgbClr val="002060"/>
                        </a:solidFill>
                        <a:effectLst/>
                        <a:latin typeface="+mn-lt"/>
                        <a:ea typeface="+mn-ea"/>
                        <a:cs typeface="+mn-cs"/>
                      </a:endParaRPr>
                    </a:p>
                  </a:txBody>
                  <a:tcPr marL="61051" marR="61051" marT="30525" marB="305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648180307"/>
                  </a:ext>
                </a:extLst>
              </a:tr>
              <a:tr h="558800">
                <a:tc>
                  <a:txBody>
                    <a:bodyPr/>
                    <a:lstStyle/>
                    <a:p>
                      <a:pPr marL="171450" lvl="0" indent="-171450" algn="l">
                        <a:lnSpc>
                          <a:spcPct val="100000"/>
                        </a:lnSpc>
                        <a:spcBef>
                          <a:spcPts val="0"/>
                        </a:spcBef>
                        <a:spcAft>
                          <a:spcPts val="0"/>
                        </a:spcAft>
                        <a:buFont typeface="Arial"/>
                        <a:buChar char="•"/>
                      </a:pPr>
                      <a:r>
                        <a:rPr lang="en-US" sz="1200" b="1" i="0" dirty="0">
                          <a:solidFill>
                            <a:srgbClr val="002060"/>
                          </a:solidFill>
                          <a:effectLst/>
                          <a:latin typeface="+mn-lt"/>
                        </a:rPr>
                        <a:t>Lack of rationale for the risk rating / scores</a:t>
                      </a:r>
                    </a:p>
                    <a:p>
                      <a:pPr marL="171450" lvl="0" indent="-171450" algn="l">
                        <a:lnSpc>
                          <a:spcPct val="100000"/>
                        </a:lnSpc>
                        <a:spcBef>
                          <a:spcPts val="0"/>
                        </a:spcBef>
                        <a:spcAft>
                          <a:spcPts val="0"/>
                        </a:spcAft>
                        <a:buFont typeface="Arial"/>
                        <a:buChar char="•"/>
                      </a:pPr>
                      <a:endParaRPr lang="en-US" sz="1200" b="1" i="0" dirty="0">
                        <a:solidFill>
                          <a:srgbClr val="002060"/>
                        </a:solidFill>
                        <a:effectLst/>
                        <a:latin typeface="+mn-lt"/>
                      </a:endParaRPr>
                    </a:p>
                  </a:txBody>
                  <a:tcPr marL="61051" marR="61051" marT="30525" marB="305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87313" lvl="1" indent="-87313" algn="l">
                        <a:buFont typeface="Arial"/>
                        <a:buChar char="•"/>
                      </a:pPr>
                      <a:r>
                        <a:rPr lang="de-DE" sz="1300" b="0" i="0" kern="1200" dirty="0">
                          <a:solidFill>
                            <a:srgbClr val="002060"/>
                          </a:solidFill>
                          <a:effectLst/>
                          <a:latin typeface="+mn-lt"/>
                          <a:ea typeface="+mn-ea"/>
                          <a:cs typeface="+mn-cs"/>
                        </a:rPr>
                        <a:t>Consider documenting the rationale for each selected score, with references to the supporting data (e.g. scientific studies, trend data, etc.) </a:t>
                      </a:r>
                    </a:p>
                    <a:p>
                      <a:pPr marL="87313" lvl="1" indent="-87313" algn="l">
                        <a:buFont typeface="Arial"/>
                        <a:buChar char="•"/>
                      </a:pPr>
                      <a:r>
                        <a:rPr lang="de-DE" sz="1300" b="0" i="0" kern="1200" dirty="0">
                          <a:solidFill>
                            <a:srgbClr val="002060"/>
                          </a:solidFill>
                          <a:effectLst/>
                          <a:latin typeface="+mn-lt"/>
                          <a:ea typeface="+mn-ea"/>
                          <a:cs typeface="+mn-cs"/>
                        </a:rPr>
                        <a:t>Develop a risk analysis worksheet that includes a space to document the rationale for the risk ratings/scores.</a:t>
                      </a:r>
                    </a:p>
                    <a:p>
                      <a:pPr marL="0" lvl="1" indent="0" algn="l">
                        <a:buFont typeface="Arial"/>
                        <a:buNone/>
                      </a:pPr>
                      <a:endParaRPr lang="de-DE" sz="1300" b="0" i="0" kern="1200" dirty="0">
                        <a:solidFill>
                          <a:srgbClr val="002060"/>
                        </a:solidFill>
                        <a:effectLst/>
                        <a:latin typeface="+mn-lt"/>
                        <a:ea typeface="+mn-ea"/>
                        <a:cs typeface="+mn-cs"/>
                      </a:endParaRPr>
                    </a:p>
                  </a:txBody>
                  <a:tcPr marL="61051" marR="61051" marT="30525" marB="305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3730346270"/>
                  </a:ext>
                </a:extLst>
              </a:tr>
              <a:tr h="558800">
                <a:tc>
                  <a:txBody>
                    <a:bodyPr/>
                    <a:lstStyle/>
                    <a:p>
                      <a:pPr algn="l" fontAlgn="base">
                        <a:buFont typeface="Arial" panose="020B0604020202020204" pitchFamily="34" charset="0"/>
                        <a:buChar char="•"/>
                      </a:pPr>
                      <a:r>
                        <a:rPr lang="en-US" sz="1300" b="1" i="0" dirty="0">
                          <a:solidFill>
                            <a:srgbClr val="002060"/>
                          </a:solidFill>
                          <a:effectLst/>
                          <a:latin typeface="+mn-lt"/>
                        </a:rPr>
                        <a:t> Bias is not recognized or controlled​</a:t>
                      </a:r>
                    </a:p>
                  </a:txBody>
                  <a:tcPr marL="61051" marR="61051" marT="30525" marB="305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87313" indent="-87313" algn="l" fontAlgn="base">
                        <a:buFont typeface="Arial" panose="020B0604020202020204" pitchFamily="34" charset="0"/>
                        <a:buChar char="•"/>
                      </a:pPr>
                      <a:r>
                        <a:rPr lang="de-DE" sz="1300" b="0" i="0" kern="1200" dirty="0">
                          <a:solidFill>
                            <a:srgbClr val="002060"/>
                          </a:solidFill>
                          <a:effectLst/>
                          <a:latin typeface="+mn-lt"/>
                          <a:ea typeface="+mn-ea"/>
                          <a:cs typeface="+mn-cs"/>
                        </a:rPr>
                        <a:t>Ensure QRM team members are aware about the impact of subjectivity, bias and heuristics at a practical level, this could be achieved by having guidance in place that helps the team minimize the impact of biases and heuristics.  </a:t>
                      </a:r>
                      <a:endParaRPr lang="de-DE" sz="1300" b="0" strike="sngStrike" dirty="0">
                        <a:solidFill>
                          <a:srgbClr val="002060"/>
                        </a:solidFill>
                        <a:latin typeface="+mn-lt"/>
                      </a:endParaRPr>
                    </a:p>
                  </a:txBody>
                  <a:tcPr marL="61051" marR="61051" marT="30525" marB="305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350111118"/>
                  </a:ext>
                </a:extLst>
              </a:tr>
            </a:tbl>
          </a:graphicData>
        </a:graphic>
      </p:graphicFrame>
      <p:sp>
        <p:nvSpPr>
          <p:cNvPr id="8" name="Rectangle 1027">
            <a:extLst>
              <a:ext uri="{FF2B5EF4-FFF2-40B4-BE49-F238E27FC236}">
                <a16:creationId xmlns:a16="http://schemas.microsoft.com/office/drawing/2014/main" id="{E79BBBC5-837F-5596-A9CB-CE9E5C504E67}"/>
              </a:ext>
            </a:extLst>
          </p:cNvPr>
          <p:cNvSpPr>
            <a:spLocks noGrp="1" noChangeArrowheads="1"/>
          </p:cNvSpPr>
          <p:nvPr>
            <p:ph type="title"/>
          </p:nvPr>
        </p:nvSpPr>
        <p:spPr>
          <a:xfrm>
            <a:off x="2932584" y="358129"/>
            <a:ext cx="6480720" cy="653124"/>
          </a:xfrm>
          <a:noFill/>
        </p:spPr>
        <p:txBody>
          <a:bodyPr vert="horz" wrap="square" lIns="98213" tIns="49107" rIns="98213" bIns="49107" numCol="1" anchor="ctr" anchorCtr="0" compatLnSpc="1">
            <a:prstTxWarp prst="textNoShape">
              <a:avLst/>
            </a:prstTxWarp>
            <a:noAutofit/>
          </a:bodyPr>
          <a:lstStyle/>
          <a:p>
            <a:pPr algn="l"/>
            <a:r>
              <a:rPr lang="en-IE" altLang="en-US" sz="2300" dirty="0">
                <a:ea typeface="ＭＳ Ｐゴシック" panose="020B0600070205080204" pitchFamily="34" charset="-128"/>
              </a:rPr>
              <a:t>Tips for Controlling Subjectivity, cont’d</a:t>
            </a:r>
          </a:p>
        </p:txBody>
      </p:sp>
      <p:sp>
        <p:nvSpPr>
          <p:cNvPr id="9" name="Rectangle 1026">
            <a:extLst>
              <a:ext uri="{FF2B5EF4-FFF2-40B4-BE49-F238E27FC236}">
                <a16:creationId xmlns:a16="http://schemas.microsoft.com/office/drawing/2014/main" id="{47370AD9-B3AC-44CE-9772-286226159531}"/>
              </a:ext>
            </a:extLst>
          </p:cNvPr>
          <p:cNvSpPr txBox="1">
            <a:spLocks noChangeArrowheads="1"/>
          </p:cNvSpPr>
          <p:nvPr/>
        </p:nvSpPr>
        <p:spPr bwMode="auto">
          <a:xfrm>
            <a:off x="5740896" y="1137320"/>
            <a:ext cx="3600399" cy="398991"/>
          </a:xfrm>
          <a:prstGeom prst="rect">
            <a:avLst/>
          </a:prstGeom>
          <a:solidFill>
            <a:schemeClr val="accent6"/>
          </a:solidFill>
          <a:ln w="9525">
            <a:noFill/>
            <a:round/>
            <a:headEnd/>
            <a:tailEnd/>
          </a:ln>
        </p:spPr>
        <p:txBody>
          <a:bodyPr vert="horz" wrap="square" lIns="0" tIns="28224" rIns="0" bIns="0" numCol="1" anchor="t" anchorCtr="0" compatLnSpc="1">
            <a:prstTxWarp prst="textNoShape">
              <a:avLst/>
            </a:prstTxWarp>
            <a:normAutofit fontScale="85000" lnSpcReduction="10000"/>
          </a:bodyPr>
          <a:lstStyle>
            <a:lvl1pPr marL="487695" indent="-487695" algn="l" defTabSz="449263" rtl="0" eaLnBrk="0" fontAlgn="base" hangingPunct="0">
              <a:spcBef>
                <a:spcPct val="50000"/>
              </a:spcBef>
              <a:spcAft>
                <a:spcPct val="0"/>
              </a:spcAft>
              <a:buClr>
                <a:srgbClr val="0093D0"/>
              </a:buClr>
              <a:buSzPct val="120000"/>
              <a:buFont typeface="Wingdings" pitchFamily="2" charset="2"/>
              <a:buChar char="Ø"/>
              <a:defRPr sz="2987" b="1">
                <a:solidFill>
                  <a:schemeClr val="tx1"/>
                </a:solidFill>
                <a:latin typeface="+mn-lt"/>
                <a:ea typeface="+mn-ea"/>
                <a:cs typeface="+mn-cs"/>
              </a:defRPr>
            </a:lvl1pPr>
            <a:lvl2pPr marL="792505" indent="-304810" algn="l" defTabSz="449263" rtl="0" eaLnBrk="0" fontAlgn="base" hangingPunct="0">
              <a:spcBef>
                <a:spcPct val="20000"/>
              </a:spcBef>
              <a:spcAft>
                <a:spcPct val="0"/>
              </a:spcAft>
              <a:buClr>
                <a:srgbClr val="0093D0"/>
              </a:buClr>
              <a:buSzPct val="80000"/>
              <a:buFont typeface="Arial" pitchFamily="34" charset="0"/>
              <a:buChar char="•"/>
              <a:defRPr sz="2987">
                <a:solidFill>
                  <a:schemeClr val="tx1"/>
                </a:solidFill>
                <a:latin typeface="+mn-lt"/>
                <a:cs typeface="+mn-cs"/>
              </a:defRPr>
            </a:lvl2pPr>
            <a:lvl3pPr marL="1079500" indent="-180975" algn="l" defTabSz="449263" rtl="0" eaLnBrk="0" fontAlgn="base" hangingPunct="0">
              <a:spcBef>
                <a:spcPct val="10000"/>
              </a:spcBef>
              <a:spcAft>
                <a:spcPct val="0"/>
              </a:spcAft>
              <a:buClr>
                <a:srgbClr val="0093D0"/>
              </a:buClr>
              <a:buSzPct val="110000"/>
              <a:buFont typeface="Arial" charset="0"/>
              <a:buChar char="-"/>
              <a:defRPr sz="2000">
                <a:solidFill>
                  <a:schemeClr val="tx1"/>
                </a:solidFill>
                <a:latin typeface="+mn-lt"/>
                <a:cs typeface="+mn-cs"/>
              </a:defRPr>
            </a:lvl3pPr>
            <a:lvl4pPr marL="16002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4pPr>
            <a:lvl5pPr marL="20574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9pPr>
          </a:lstStyle>
          <a:p>
            <a:pPr marL="0" indent="0" eaLnBrk="1" hangingPunct="1">
              <a:lnSpc>
                <a:spcPct val="100000"/>
              </a:lnSpc>
              <a:buFont typeface="Wingdings" pitchFamily="2" charset="2"/>
              <a:buNone/>
            </a:pPr>
            <a:r>
              <a:rPr lang="en-IE" sz="2000" kern="0" dirty="0">
                <a:solidFill>
                  <a:schemeClr val="bg1"/>
                </a:solidFill>
                <a:ea typeface="Arial" charset="0"/>
                <a:cs typeface="Arial" charset="0"/>
              </a:rPr>
              <a:t>   </a:t>
            </a:r>
            <a:r>
              <a:rPr lang="en-IE" sz="2400" kern="0" dirty="0">
                <a:solidFill>
                  <a:schemeClr val="bg1"/>
                </a:solidFill>
                <a:ea typeface="Arial" charset="0"/>
                <a:cs typeface="Arial" charset="0"/>
              </a:rPr>
              <a:t>1. Risk Assessment, cont’d</a:t>
            </a:r>
            <a:endParaRPr lang="en-US" sz="2400" kern="0" dirty="0">
              <a:solidFill>
                <a:schemeClr val="bg1"/>
              </a:solidFill>
              <a:ea typeface="Arial" charset="0"/>
              <a:cs typeface="Arial" charset="0"/>
            </a:endParaRPr>
          </a:p>
        </p:txBody>
      </p:sp>
    </p:spTree>
    <p:extLst>
      <p:ext uri="{BB962C8B-B14F-4D97-AF65-F5344CB8AC3E}">
        <p14:creationId xmlns:p14="http://schemas.microsoft.com/office/powerpoint/2010/main" val="15036122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DD6CB0-6AC0-40FA-A7A0-62D8D1ABBE42}"/>
              </a:ext>
            </a:extLst>
          </p:cNvPr>
          <p:cNvSpPr>
            <a:spLocks noGrp="1"/>
          </p:cNvSpPr>
          <p:nvPr>
            <p:ph type="title"/>
          </p:nvPr>
        </p:nvSpPr>
        <p:spPr>
          <a:xfrm>
            <a:off x="3004592" y="489248"/>
            <a:ext cx="4993746" cy="592931"/>
          </a:xfrm>
        </p:spPr>
        <p:txBody>
          <a:bodyPr/>
          <a:lstStyle/>
          <a:p>
            <a:r>
              <a:rPr lang="en-US" sz="3200" dirty="0">
                <a:ea typeface="+mj-lt"/>
                <a:cs typeface="+mj-lt"/>
              </a:rPr>
              <a:t>Legal Notice</a:t>
            </a:r>
            <a:endParaRPr lang="en-US" dirty="0"/>
          </a:p>
        </p:txBody>
      </p:sp>
      <p:sp>
        <p:nvSpPr>
          <p:cNvPr id="3" name="Content Placeholder 2">
            <a:extLst>
              <a:ext uri="{FF2B5EF4-FFF2-40B4-BE49-F238E27FC236}">
                <a16:creationId xmlns:a16="http://schemas.microsoft.com/office/drawing/2014/main" id="{804AA825-0541-4F2A-95BA-E32F425967C5}"/>
              </a:ext>
            </a:extLst>
          </p:cNvPr>
          <p:cNvSpPr>
            <a:spLocks noGrp="1"/>
          </p:cNvSpPr>
          <p:nvPr>
            <p:ph idx="1"/>
          </p:nvPr>
        </p:nvSpPr>
        <p:spPr>
          <a:xfrm>
            <a:off x="441107" y="2004961"/>
            <a:ext cx="8813779" cy="4129714"/>
          </a:xfrm>
        </p:spPr>
        <p:txBody>
          <a:bodyPr/>
          <a:lstStyle/>
          <a:p>
            <a:pPr marL="0" indent="0" algn="just">
              <a:buNone/>
            </a:pPr>
            <a:r>
              <a:rPr lang="en-US" sz="1800" b="0" dirty="0"/>
              <a:t>This presentation is protected by copyright and may, with the exception of the ICH logo, be used, reproduced, incorporated into other works, adapted, modified, translated or distributed under a public license provided that ICH's copyright in the presentation is acknowledged at all times. In case of any adaption, modification or translation of the presentation, reasonable steps must be taken to clearly label, demarcate or otherwise identify that changes were made to or based on the original presentation. Any impression that the adaption, modification or translation of the original presentation is endorsed or sponsored by the ICH must be avoided.</a:t>
            </a:r>
          </a:p>
          <a:p>
            <a:pPr marL="0" indent="0" algn="just">
              <a:buNone/>
            </a:pPr>
            <a:r>
              <a:rPr lang="en-US" sz="1800" b="0" dirty="0"/>
              <a:t>The presentation is provided "as is" without warranty of any kind. In no event shall the ICH or the authors of the original presentation be liable for any claim, damages or other liability arising from the use of the presentation. </a:t>
            </a:r>
          </a:p>
          <a:p>
            <a:pPr marL="0" indent="0" algn="just">
              <a:buNone/>
            </a:pPr>
            <a:r>
              <a:rPr lang="en-US" sz="1800" b="0" dirty="0"/>
              <a:t>The above-mentioned permissions do not apply to content supplied by third parties. Therefore, for documents where the copyright vests in a third party, permission for reproduction must be obtained from this copyright holder.</a:t>
            </a:r>
            <a:r>
              <a:rPr lang="en-US" sz="2400" b="0" dirty="0">
                <a:solidFill>
                  <a:srgbClr val="002060"/>
                </a:solidFill>
              </a:rPr>
              <a:t>​</a:t>
            </a:r>
          </a:p>
          <a:p>
            <a:pPr marL="0" indent="0">
              <a:buNone/>
            </a:pPr>
            <a:endParaRPr lang="it-IT" sz="1200" dirty="0"/>
          </a:p>
        </p:txBody>
      </p:sp>
    </p:spTree>
    <p:extLst>
      <p:ext uri="{BB962C8B-B14F-4D97-AF65-F5344CB8AC3E}">
        <p14:creationId xmlns:p14="http://schemas.microsoft.com/office/powerpoint/2010/main" val="264169309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3">
            <a:extLst>
              <a:ext uri="{FF2B5EF4-FFF2-40B4-BE49-F238E27FC236}">
                <a16:creationId xmlns:a16="http://schemas.microsoft.com/office/drawing/2014/main" id="{4D4E4023-5B1E-49DA-9FC3-AF0084C2D2CC}"/>
              </a:ext>
            </a:extLst>
          </p:cNvPr>
          <p:cNvSpPr txBox="1">
            <a:spLocks/>
          </p:cNvSpPr>
          <p:nvPr/>
        </p:nvSpPr>
        <p:spPr bwMode="auto">
          <a:xfrm>
            <a:off x="8819566" y="6753944"/>
            <a:ext cx="783590" cy="364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31542" eaLnBrk="1" hangingPunct="1"/>
            <a:fld id="{23B9A555-18D0-48D0-ABF6-FA36EC6D6942}" type="slidenum">
              <a:rPr lang="en-US" altLang="en-US" sz="960" dirty="0">
                <a:solidFill>
                  <a:srgbClr val="595959"/>
                </a:solidFill>
              </a:rPr>
              <a:pPr algn="ctr" defTabSz="731542" eaLnBrk="1" hangingPunct="1"/>
              <a:t>20</a:t>
            </a:fld>
            <a:endParaRPr lang="en-US" altLang="en-US" sz="960" dirty="0">
              <a:solidFill>
                <a:srgbClr val="595959"/>
              </a:solidFill>
            </a:endParaRPr>
          </a:p>
        </p:txBody>
      </p:sp>
      <p:sp>
        <p:nvSpPr>
          <p:cNvPr id="16" name="Rectangle 6">
            <a:extLst>
              <a:ext uri="{FF2B5EF4-FFF2-40B4-BE49-F238E27FC236}">
                <a16:creationId xmlns:a16="http://schemas.microsoft.com/office/drawing/2014/main" id="{DC770474-20FE-0757-7481-446DF68992E5}"/>
              </a:ext>
            </a:extLst>
          </p:cNvPr>
          <p:cNvSpPr>
            <a:spLocks noChangeArrowheads="1"/>
          </p:cNvSpPr>
          <p:nvPr/>
        </p:nvSpPr>
        <p:spPr bwMode="auto">
          <a:xfrm>
            <a:off x="3860476" y="2860675"/>
            <a:ext cx="97536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a:defRPr>
                <a:solidFill>
                  <a:schemeClr val="tx1"/>
                </a:solidFill>
                <a:latin typeface="Arial" panose="020B0604020202020204" pitchFamily="34" charset="0"/>
              </a:defRPr>
            </a:lvl1pPr>
            <a:lvl2pPr marL="457200" eaLnBrk="0">
              <a:defRPr>
                <a:solidFill>
                  <a:schemeClr val="tx1"/>
                </a:solidFill>
                <a:latin typeface="Arial" panose="020B0604020202020204" pitchFamily="34" charset="0"/>
              </a:defRPr>
            </a:lvl2pPr>
            <a:lvl3pPr marL="914400" eaLnBrk="0">
              <a:defRPr>
                <a:solidFill>
                  <a:schemeClr val="tx1"/>
                </a:solidFill>
                <a:latin typeface="Arial" panose="020B0604020202020204" pitchFamily="34" charset="0"/>
              </a:defRPr>
            </a:lvl3pPr>
            <a:lvl4pPr marL="1371600" eaLnBrk="0">
              <a:defRPr>
                <a:solidFill>
                  <a:schemeClr val="tx1"/>
                </a:solidFill>
                <a:latin typeface="Arial" panose="020B0604020202020204" pitchFamily="34" charset="0"/>
              </a:defRPr>
            </a:lvl4pPr>
            <a:lvl5pPr marL="1828800" eaLnBrk="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New Roman" panose="02020603050405020304" pitchFamily="18" charset="0"/>
                <a:cs typeface="Times New Roman" panose="02020603050405020304" pitchFamily="18" charset="0"/>
              </a:rPr>
              <a:t> </a:t>
            </a:r>
            <a:endParaRPr kumimoji="0" lang="en-US" altLang="en-US" sz="1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8" name="Rectangle 7">
            <a:extLst>
              <a:ext uri="{FF2B5EF4-FFF2-40B4-BE49-F238E27FC236}">
                <a16:creationId xmlns:a16="http://schemas.microsoft.com/office/drawing/2014/main" id="{CCB835A6-4FAA-1A92-462E-111B256E8D38}"/>
              </a:ext>
            </a:extLst>
          </p:cNvPr>
          <p:cNvSpPr>
            <a:spLocks noChangeArrowheads="1"/>
          </p:cNvSpPr>
          <p:nvPr/>
        </p:nvSpPr>
        <p:spPr bwMode="auto">
          <a:xfrm>
            <a:off x="6788496" y="2860675"/>
            <a:ext cx="97536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a:defRPr>
                <a:solidFill>
                  <a:schemeClr val="tx1"/>
                </a:solidFill>
                <a:latin typeface="Arial" panose="020B0604020202020204" pitchFamily="34" charset="0"/>
              </a:defRPr>
            </a:lvl1pPr>
            <a:lvl2pPr marL="457200" eaLnBrk="0">
              <a:defRPr>
                <a:solidFill>
                  <a:schemeClr val="tx1"/>
                </a:solidFill>
                <a:latin typeface="Arial" panose="020B0604020202020204" pitchFamily="34" charset="0"/>
              </a:defRPr>
            </a:lvl2pPr>
            <a:lvl3pPr marL="914400" eaLnBrk="0">
              <a:defRPr>
                <a:solidFill>
                  <a:schemeClr val="tx1"/>
                </a:solidFill>
                <a:latin typeface="Arial" panose="020B0604020202020204" pitchFamily="34" charset="0"/>
              </a:defRPr>
            </a:lvl3pPr>
            <a:lvl4pPr marL="1371600" eaLnBrk="0">
              <a:defRPr>
                <a:solidFill>
                  <a:schemeClr val="tx1"/>
                </a:solidFill>
                <a:latin typeface="Arial" panose="020B0604020202020204" pitchFamily="34" charset="0"/>
              </a:defRPr>
            </a:lvl4pPr>
            <a:lvl5pPr marL="1828800" eaLnBrk="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New Roman" panose="02020603050405020304" pitchFamily="18" charset="0"/>
                <a:cs typeface="Times New Roman" panose="02020603050405020304" pitchFamily="18" charset="0"/>
              </a:rPr>
              <a:t> </a:t>
            </a:r>
            <a:endParaRPr kumimoji="0" lang="en-US" altLang="en-US" sz="1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graphicFrame>
        <p:nvGraphicFramePr>
          <p:cNvPr id="3" name="Table 2">
            <a:extLst>
              <a:ext uri="{FF2B5EF4-FFF2-40B4-BE49-F238E27FC236}">
                <a16:creationId xmlns:a16="http://schemas.microsoft.com/office/drawing/2014/main" id="{AF542206-08BF-5D77-5FA1-23D08D75CAFC}"/>
              </a:ext>
            </a:extLst>
          </p:cNvPr>
          <p:cNvGraphicFramePr>
            <a:graphicFrameLocks noGrp="1"/>
          </p:cNvGraphicFramePr>
          <p:nvPr>
            <p:extLst>
              <p:ext uri="{D42A27DB-BD31-4B8C-83A1-F6EECF244321}">
                <p14:modId xmlns:p14="http://schemas.microsoft.com/office/powerpoint/2010/main" val="1459114548"/>
              </p:ext>
            </p:extLst>
          </p:nvPr>
        </p:nvGraphicFramePr>
        <p:xfrm>
          <a:off x="395242" y="1529866"/>
          <a:ext cx="8820980" cy="5674422"/>
        </p:xfrm>
        <a:graphic>
          <a:graphicData uri="http://schemas.openxmlformats.org/drawingml/2006/table">
            <a:tbl>
              <a:tblPr/>
              <a:tblGrid>
                <a:gridCol w="2825374">
                  <a:extLst>
                    <a:ext uri="{9D8B030D-6E8A-4147-A177-3AD203B41FA5}">
                      <a16:colId xmlns:a16="http://schemas.microsoft.com/office/drawing/2014/main" val="79378277"/>
                    </a:ext>
                  </a:extLst>
                </a:gridCol>
                <a:gridCol w="5995606">
                  <a:extLst>
                    <a:ext uri="{9D8B030D-6E8A-4147-A177-3AD203B41FA5}">
                      <a16:colId xmlns:a16="http://schemas.microsoft.com/office/drawing/2014/main" val="3855715731"/>
                    </a:ext>
                  </a:extLst>
                </a:gridCol>
              </a:tblGrid>
              <a:tr h="538272">
                <a:tc>
                  <a:txBody>
                    <a:bodyPr/>
                    <a:lstStyle/>
                    <a:p>
                      <a:pPr algn="ctr" fontAlgn="base"/>
                      <a:r>
                        <a:rPr lang="en-US" sz="1600" b="1" i="0" dirty="0">
                          <a:solidFill>
                            <a:srgbClr val="FFFFFF"/>
                          </a:solidFill>
                          <a:effectLst/>
                          <a:latin typeface="+mn-lt"/>
                        </a:rPr>
                        <a:t>Sources of Subjectivity</a:t>
                      </a:r>
                    </a:p>
                  </a:txBody>
                  <a:tcPr marL="61051" marR="61051" marT="30525" marB="30525"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pPr algn="ctr" fontAlgn="base"/>
                      <a:r>
                        <a:rPr lang="en-US" sz="1600" b="1" i="0" dirty="0">
                          <a:solidFill>
                            <a:srgbClr val="FFFFFF"/>
                          </a:solidFill>
                          <a:effectLst/>
                          <a:latin typeface="+mn-lt"/>
                        </a:rPr>
                        <a:t>How to Control Subjectivity:​</a:t>
                      </a:r>
                    </a:p>
                  </a:txBody>
                  <a:tcPr marL="61051" marR="61051" marT="30525" marB="30525"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extLst>
                  <a:ext uri="{0D108BD9-81ED-4DB2-BD59-A6C34878D82A}">
                    <a16:rowId xmlns:a16="http://schemas.microsoft.com/office/drawing/2014/main" val="3807868414"/>
                  </a:ext>
                </a:extLst>
              </a:tr>
              <a:tr h="1886012">
                <a:tc>
                  <a:txBody>
                    <a:bodyPr/>
                    <a:lstStyle/>
                    <a:p>
                      <a:pPr algn="l" fontAlgn="base">
                        <a:buFont typeface="Arial" panose="020B0604020202020204" pitchFamily="34" charset="0"/>
                        <a:buChar char="•"/>
                      </a:pPr>
                      <a:r>
                        <a:rPr lang="en-US" sz="1300" b="1" i="0" dirty="0">
                          <a:solidFill>
                            <a:srgbClr val="002060"/>
                          </a:solidFill>
                          <a:effectLst/>
                          <a:latin typeface="+mn-lt"/>
                        </a:rPr>
                        <a:t>  Interpretation of </a:t>
                      </a:r>
                      <a:r>
                        <a:rPr lang="en-US" sz="1300" b="1" i="0" kern="1200" dirty="0">
                          <a:solidFill>
                            <a:srgbClr val="002060"/>
                          </a:solidFill>
                          <a:effectLst/>
                          <a:latin typeface="+mn-lt"/>
                          <a:ea typeface="+mn-ea"/>
                          <a:cs typeface="+mn-cs"/>
                        </a:rPr>
                        <a:t>the likely effectiveness of the proposed risk controls </a:t>
                      </a:r>
                    </a:p>
                    <a:p>
                      <a:pPr algn="l" fontAlgn="base">
                        <a:buFont typeface="Arial" panose="020B0604020202020204" pitchFamily="34" charset="0"/>
                        <a:buNone/>
                      </a:pPr>
                      <a:endParaRPr lang="en-US" sz="1300" b="1" i="0" kern="1200" dirty="0">
                        <a:solidFill>
                          <a:srgbClr val="002060"/>
                        </a:solidFill>
                        <a:effectLst/>
                        <a:latin typeface="+mn-lt"/>
                        <a:ea typeface="+mn-ea"/>
                        <a:cs typeface="+mn-cs"/>
                      </a:endParaRPr>
                    </a:p>
                    <a:p>
                      <a:pPr algn="l" fontAlgn="base">
                        <a:buFont typeface="Arial" panose="020B0604020202020204" pitchFamily="34" charset="0"/>
                        <a:buChar char="•"/>
                      </a:pPr>
                      <a:r>
                        <a:rPr lang="en-US" sz="1300" b="1" i="0" kern="1200" dirty="0">
                          <a:solidFill>
                            <a:srgbClr val="002060"/>
                          </a:solidFill>
                          <a:effectLst/>
                          <a:latin typeface="+mn-lt"/>
                          <a:ea typeface="+mn-ea"/>
                          <a:cs typeface="+mn-cs"/>
                        </a:rPr>
                        <a:t> Over-reliance on controls whose effectiveness may be excessively subjective</a:t>
                      </a:r>
                    </a:p>
                    <a:p>
                      <a:pPr algn="l" fontAlgn="base">
                        <a:buFont typeface="Arial" panose="020B0604020202020204" pitchFamily="34" charset="0"/>
                        <a:buNone/>
                      </a:pPr>
                      <a:endParaRPr lang="en-US" sz="1300" b="1" i="0" dirty="0">
                        <a:solidFill>
                          <a:srgbClr val="002060"/>
                        </a:solidFill>
                        <a:effectLst/>
                        <a:latin typeface="+mn-lt"/>
                      </a:endParaRPr>
                    </a:p>
                  </a:txBody>
                  <a:tcPr marL="61051" marR="61051" marT="30525" marB="305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lang="en-US" sz="1300" b="0" i="0" kern="1200" dirty="0">
                          <a:solidFill>
                            <a:srgbClr val="002060"/>
                          </a:solidFill>
                          <a:effectLst/>
                          <a:latin typeface="+mn-lt"/>
                          <a:ea typeface="+mn-ea"/>
                          <a:cs typeface="+mn-cs"/>
                        </a:rPr>
                        <a:t> Carefully consider the likely effectiveness of each proposed risk control, as well as any validation requirements for such controls.</a:t>
                      </a:r>
                    </a:p>
                    <a:p>
                      <a:pPr algn="l" fontAlgn="base">
                        <a:buFont typeface="Arial" panose="020B0604020202020204" pitchFamily="34" charset="0"/>
                        <a:buChar char="•"/>
                      </a:pPr>
                      <a:r>
                        <a:rPr lang="en-US" sz="1300" b="0" i="0" kern="1200" dirty="0">
                          <a:solidFill>
                            <a:srgbClr val="002060"/>
                          </a:solidFill>
                          <a:effectLst/>
                          <a:latin typeface="+mn-lt"/>
                          <a:ea typeface="+mn-ea"/>
                          <a:cs typeface="+mn-cs"/>
                        </a:rPr>
                        <a:t> Do not overly rely on controls whose effectiveness is highly subjective or highly uncertain.</a:t>
                      </a:r>
                    </a:p>
                    <a:p>
                      <a:pPr marL="0" marR="0" lvl="0" indent="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lang="de-DE" sz="1300" b="0" i="0" kern="1200" dirty="0">
                          <a:solidFill>
                            <a:srgbClr val="002060"/>
                          </a:solidFill>
                          <a:effectLst/>
                          <a:latin typeface="+mn-lt"/>
                          <a:ea typeface="+mn-ea"/>
                          <a:cs typeface="+mn-cs"/>
                        </a:rPr>
                        <a:t> Clarify that prevention/design controls are always preferred over detrection controls, as they address the root cause(s) of the failure mode.</a:t>
                      </a:r>
                    </a:p>
                    <a:p>
                      <a:pPr marL="0" marR="0" lvl="0" indent="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lang="de-DE" sz="1300" b="0" i="0" kern="1200" dirty="0">
                          <a:solidFill>
                            <a:srgbClr val="002060"/>
                          </a:solidFill>
                          <a:effectLst/>
                          <a:latin typeface="+mn-lt"/>
                          <a:ea typeface="+mn-ea"/>
                          <a:cs typeface="+mn-cs"/>
                        </a:rPr>
                        <a:t> Do not overly rely on controls that are after-the-fact (e.g. 100% final inspection); also assure robust design and preventive controls to prevent defects are in place.   </a:t>
                      </a:r>
                    </a:p>
                    <a:p>
                      <a:pPr marL="0" marR="0" lvl="0" indent="0" algn="l">
                        <a:lnSpc>
                          <a:spcPct val="100000"/>
                        </a:lnSpc>
                        <a:spcBef>
                          <a:spcPts val="0"/>
                        </a:spcBef>
                        <a:spcAft>
                          <a:spcPts val="0"/>
                        </a:spcAft>
                        <a:buClrTx/>
                        <a:buSzTx/>
                        <a:buFont typeface="Arial" panose="020B0604020202020204" pitchFamily="34" charset="0"/>
                        <a:buChar char="•"/>
                      </a:pPr>
                      <a:r>
                        <a:rPr lang="de-DE" sz="1300" b="0" i="0" kern="1200" dirty="0">
                          <a:solidFill>
                            <a:srgbClr val="002060"/>
                          </a:solidFill>
                          <a:effectLst/>
                          <a:latin typeface="+mn-lt"/>
                          <a:ea typeface="+mn-ea"/>
                          <a:cs typeface="+mn-cs"/>
                        </a:rPr>
                        <a:t> Document sources of uncertainty, assumptions and knowledge gaps so that these issues can be addressed during Risk Review.</a:t>
                      </a:r>
                    </a:p>
                    <a:p>
                      <a:pPr marL="0" marR="0" lvl="0" indent="0" algn="l">
                        <a:lnSpc>
                          <a:spcPct val="100000"/>
                        </a:lnSpc>
                        <a:spcBef>
                          <a:spcPts val="0"/>
                        </a:spcBef>
                        <a:spcAft>
                          <a:spcPts val="0"/>
                        </a:spcAft>
                        <a:buClrTx/>
                        <a:buSzTx/>
                        <a:buFont typeface="Arial" panose="020B0604020202020204" pitchFamily="34" charset="0"/>
                        <a:buNone/>
                      </a:pPr>
                      <a:endParaRPr lang="de-DE" sz="1300" b="0" i="0" kern="1200" dirty="0">
                        <a:solidFill>
                          <a:srgbClr val="002060"/>
                        </a:solidFill>
                        <a:effectLst/>
                        <a:latin typeface="+mn-lt"/>
                        <a:ea typeface="+mn-ea"/>
                        <a:cs typeface="+mn-cs"/>
                      </a:endParaRPr>
                    </a:p>
                  </a:txBody>
                  <a:tcPr marL="61051" marR="61051" marT="30525" marB="305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911760929"/>
                  </a:ext>
                </a:extLst>
              </a:tr>
              <a:tr h="718115">
                <a:tc>
                  <a:txBody>
                    <a:bodyPr/>
                    <a:lstStyle/>
                    <a:p>
                      <a:pPr algn="l" fontAlgn="base">
                        <a:buFont typeface="Arial" panose="020B0604020202020204" pitchFamily="34" charset="0"/>
                        <a:buChar char="•"/>
                      </a:pPr>
                      <a:r>
                        <a:rPr lang="en-US" sz="1300" b="1" i="0" kern="1200" dirty="0">
                          <a:solidFill>
                            <a:srgbClr val="002060"/>
                          </a:solidFill>
                          <a:effectLst/>
                          <a:latin typeface="+mn-lt"/>
                          <a:ea typeface="+mn-ea"/>
                          <a:cs typeface="+mn-cs"/>
                        </a:rPr>
                        <a:t> Over-reliance on Risk Priority Numbers (RPNs)</a:t>
                      </a:r>
                    </a:p>
                  </a:txBody>
                  <a:tcPr marL="61051" marR="61051" marT="30525" marB="305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85725" lvl="0" indent="-85725" algn="l">
                        <a:lnSpc>
                          <a:spcPct val="100000"/>
                        </a:lnSpc>
                        <a:spcBef>
                          <a:spcPts val="0"/>
                        </a:spcBef>
                        <a:spcAft>
                          <a:spcPts val="0"/>
                        </a:spcAft>
                        <a:buFont typeface="Arial"/>
                        <a:buChar char="•"/>
                      </a:pPr>
                      <a:r>
                        <a:rPr lang="de-DE" sz="1300" b="0" i="0" kern="1200" dirty="0">
                          <a:solidFill>
                            <a:srgbClr val="002060"/>
                          </a:solidFill>
                          <a:effectLst/>
                          <a:latin typeface="+mn-lt"/>
                          <a:ea typeface="+mn-ea"/>
                          <a:cs typeface="+mn-cs"/>
                        </a:rPr>
                        <a:t>Clarify that the RPN concept is intended to inform risk prioritization.</a:t>
                      </a:r>
                    </a:p>
                    <a:p>
                      <a:pPr marL="85725" lvl="0" indent="-85725" algn="l">
                        <a:lnSpc>
                          <a:spcPct val="100000"/>
                        </a:lnSpc>
                        <a:spcBef>
                          <a:spcPts val="0"/>
                        </a:spcBef>
                        <a:spcAft>
                          <a:spcPts val="0"/>
                        </a:spcAft>
                        <a:buFont typeface="Arial"/>
                        <a:buChar char="•"/>
                      </a:pPr>
                      <a:r>
                        <a:rPr lang="de-DE" sz="1300" b="0" i="0" kern="1200" dirty="0">
                          <a:solidFill>
                            <a:srgbClr val="002060"/>
                          </a:solidFill>
                          <a:effectLst/>
                          <a:latin typeface="+mn-lt"/>
                          <a:ea typeface="+mn-ea"/>
                          <a:cs typeface="+mn-cs"/>
                        </a:rPr>
                        <a:t>Ensure that RPNs are not used in isolation to accept risks - use a second set of considerations in concert with the RPN values (e.g. any risk with the high severity scores should be reduced as low as possible via risk control)</a:t>
                      </a:r>
                    </a:p>
                    <a:p>
                      <a:pPr marL="85725" lvl="0" indent="-85725" algn="l">
                        <a:lnSpc>
                          <a:spcPct val="100000"/>
                        </a:lnSpc>
                        <a:spcBef>
                          <a:spcPts val="0"/>
                        </a:spcBef>
                        <a:spcAft>
                          <a:spcPts val="0"/>
                        </a:spcAft>
                        <a:buFont typeface="Arial"/>
                        <a:buChar char="•"/>
                      </a:pPr>
                      <a:r>
                        <a:rPr lang="de-DE" sz="1300" b="0" i="0" kern="1200" dirty="0">
                          <a:solidFill>
                            <a:srgbClr val="002060"/>
                          </a:solidFill>
                          <a:effectLst/>
                          <a:latin typeface="+mn-lt"/>
                          <a:ea typeface="+mn-ea"/>
                          <a:cs typeface="+mn-cs"/>
                        </a:rPr>
                        <a:t>Do not over-rely on the RPN to make risk control decisions – this is especially important </a:t>
                      </a:r>
                      <a:r>
                        <a:rPr lang="de-DE" sz="1300" b="0" i="0" kern="1200" baseline="0" dirty="0">
                          <a:solidFill>
                            <a:srgbClr val="002060"/>
                          </a:solidFill>
                          <a:effectLst/>
                          <a:latin typeface="+mn-lt"/>
                          <a:ea typeface="+mn-ea"/>
                          <a:cs typeface="+mn-cs"/>
                        </a:rPr>
                        <a:t>when the RPN is close to the threshold / cut-off number. </a:t>
                      </a:r>
                    </a:p>
                    <a:p>
                      <a:pPr marL="85725" lvl="0" indent="-85725" algn="l">
                        <a:lnSpc>
                          <a:spcPct val="100000"/>
                        </a:lnSpc>
                        <a:spcBef>
                          <a:spcPts val="0"/>
                        </a:spcBef>
                        <a:spcAft>
                          <a:spcPts val="0"/>
                        </a:spcAft>
                        <a:buFont typeface="Arial"/>
                        <a:buChar char="•"/>
                      </a:pPr>
                      <a:r>
                        <a:rPr lang="de-DE" sz="1300" b="0" i="0" kern="1200" baseline="0" dirty="0">
                          <a:solidFill>
                            <a:srgbClr val="002060"/>
                          </a:solidFill>
                          <a:effectLst/>
                          <a:latin typeface="+mn-lt"/>
                          <a:ea typeface="+mn-ea"/>
                          <a:cs typeface="+mn-cs"/>
                        </a:rPr>
                        <a:t>Consider expressing risks in other ways instead of using just RPNs.</a:t>
                      </a:r>
                    </a:p>
                    <a:p>
                      <a:pPr marL="0" lvl="0" indent="0" algn="l">
                        <a:lnSpc>
                          <a:spcPct val="100000"/>
                        </a:lnSpc>
                        <a:spcBef>
                          <a:spcPts val="0"/>
                        </a:spcBef>
                        <a:spcAft>
                          <a:spcPts val="0"/>
                        </a:spcAft>
                        <a:buFont typeface="Arial"/>
                        <a:buNone/>
                      </a:pPr>
                      <a:endParaRPr lang="de-DE" sz="1300" b="0" i="0" kern="1200" dirty="0">
                        <a:solidFill>
                          <a:srgbClr val="002060"/>
                        </a:solidFill>
                        <a:effectLst/>
                        <a:latin typeface="+mn-lt"/>
                        <a:ea typeface="+mn-ea"/>
                        <a:cs typeface="+mn-cs"/>
                      </a:endParaRPr>
                    </a:p>
                  </a:txBody>
                  <a:tcPr marL="61051" marR="61051" marT="30525" marB="305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2279951580"/>
                  </a:ext>
                </a:extLst>
              </a:tr>
              <a:tr h="718115">
                <a:tc>
                  <a:txBody>
                    <a:bodyPr/>
                    <a:lstStyle/>
                    <a:p>
                      <a:pPr algn="l" fontAlgn="base">
                        <a:buFont typeface="Arial" panose="020B0604020202020204" pitchFamily="34" charset="0"/>
                        <a:buChar char="•"/>
                      </a:pPr>
                      <a:r>
                        <a:rPr lang="en-US" sz="1300" b="1" i="0" kern="1200" dirty="0">
                          <a:solidFill>
                            <a:srgbClr val="002060"/>
                          </a:solidFill>
                          <a:effectLst/>
                          <a:latin typeface="+mn-lt"/>
                          <a:ea typeface="+mn-ea"/>
                          <a:cs typeface="+mn-cs"/>
                        </a:rPr>
                        <a:t> Over-relying on detection at the end of the process, and controls in earlier process steps are overlooked</a:t>
                      </a:r>
                    </a:p>
                  </a:txBody>
                  <a:tcPr marL="61051" marR="61051" marT="30525" marB="305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base">
                        <a:buFont typeface="Arial" panose="020B0604020202020204" pitchFamily="34" charset="0"/>
                        <a:buChar char="•"/>
                      </a:pPr>
                      <a:r>
                        <a:rPr lang="en-US" sz="1300" b="0" i="0" kern="1200" dirty="0">
                          <a:solidFill>
                            <a:srgbClr val="002060"/>
                          </a:solidFill>
                          <a:effectLst/>
                          <a:latin typeface="+mn-lt"/>
                          <a:ea typeface="+mn-ea"/>
                          <a:cs typeface="+mn-cs"/>
                        </a:rPr>
                        <a:t> Do not take credit for controls that are not well established. </a:t>
                      </a:r>
                    </a:p>
                    <a:p>
                      <a:pPr algn="l" fontAlgn="base">
                        <a:buFont typeface="Arial" panose="020B0604020202020204" pitchFamily="34" charset="0"/>
                        <a:buChar char="•"/>
                      </a:pPr>
                      <a:r>
                        <a:rPr lang="en-US" sz="1300" b="0" i="0" kern="1200" dirty="0">
                          <a:solidFill>
                            <a:srgbClr val="002060"/>
                          </a:solidFill>
                          <a:effectLst/>
                          <a:latin typeface="+mn-lt"/>
                          <a:ea typeface="+mn-ea"/>
                          <a:cs typeface="+mn-cs"/>
                        </a:rPr>
                        <a:t> Ensure that up-stream controls are included so that quality is in-built​.</a:t>
                      </a:r>
                    </a:p>
                    <a:p>
                      <a:pPr algn="l" fontAlgn="base">
                        <a:buFont typeface="Arial" panose="020B0604020202020204" pitchFamily="34" charset="0"/>
                        <a:buChar char="•"/>
                      </a:pPr>
                      <a:r>
                        <a:rPr lang="en-US" sz="1300" b="0" i="0" kern="1200" dirty="0">
                          <a:solidFill>
                            <a:srgbClr val="002060"/>
                          </a:solidFill>
                          <a:effectLst/>
                          <a:latin typeface="+mn-lt"/>
                          <a:ea typeface="+mn-ea"/>
                          <a:cs typeface="+mn-cs"/>
                        </a:rPr>
                        <a:t> QRM team members should include personnel who are directly involved in the process.</a:t>
                      </a:r>
                    </a:p>
                    <a:p>
                      <a:pPr algn="l" fontAlgn="base">
                        <a:buFont typeface="Arial" panose="020B0604020202020204" pitchFamily="34" charset="0"/>
                        <a:buNone/>
                      </a:pPr>
                      <a:endParaRPr lang="en-US" sz="1300" b="0" i="0" kern="1200" dirty="0">
                        <a:solidFill>
                          <a:srgbClr val="002060"/>
                        </a:solidFill>
                        <a:effectLst/>
                        <a:latin typeface="+mn-lt"/>
                        <a:ea typeface="+mn-ea"/>
                        <a:cs typeface="+mn-cs"/>
                      </a:endParaRPr>
                    </a:p>
                  </a:txBody>
                  <a:tcPr marL="61051" marR="61051" marT="30525" marB="305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642485587"/>
                  </a:ext>
                </a:extLst>
              </a:tr>
            </a:tbl>
          </a:graphicData>
        </a:graphic>
      </p:graphicFrame>
      <p:sp>
        <p:nvSpPr>
          <p:cNvPr id="7" name="Rectangle 1027">
            <a:extLst>
              <a:ext uri="{FF2B5EF4-FFF2-40B4-BE49-F238E27FC236}">
                <a16:creationId xmlns:a16="http://schemas.microsoft.com/office/drawing/2014/main" id="{40D3A0C3-3340-3A93-BDED-EC0A6D6046C9}"/>
              </a:ext>
            </a:extLst>
          </p:cNvPr>
          <p:cNvSpPr>
            <a:spLocks noGrp="1" noChangeArrowheads="1"/>
          </p:cNvSpPr>
          <p:nvPr>
            <p:ph type="title"/>
          </p:nvPr>
        </p:nvSpPr>
        <p:spPr>
          <a:xfrm>
            <a:off x="2932584" y="338069"/>
            <a:ext cx="6480720" cy="653124"/>
          </a:xfrm>
          <a:noFill/>
        </p:spPr>
        <p:txBody>
          <a:bodyPr vert="horz" wrap="square" lIns="98213" tIns="49107" rIns="98213" bIns="49107" numCol="1" anchor="ctr" anchorCtr="0" compatLnSpc="1">
            <a:prstTxWarp prst="textNoShape">
              <a:avLst/>
            </a:prstTxWarp>
            <a:noAutofit/>
          </a:bodyPr>
          <a:lstStyle/>
          <a:p>
            <a:pPr algn="l"/>
            <a:r>
              <a:rPr lang="en-IE" altLang="en-US" sz="2300" dirty="0">
                <a:ea typeface="ＭＳ Ｐゴシック" panose="020B0600070205080204" pitchFamily="34" charset="-128"/>
              </a:rPr>
              <a:t>Tips for Controlling Subjectivity, cont’d</a:t>
            </a:r>
            <a:endParaRPr lang="en-IE" altLang="en-US" sz="2300" dirty="0">
              <a:ea typeface="ＭＳ Ｐゴシック"/>
            </a:endParaRPr>
          </a:p>
        </p:txBody>
      </p:sp>
      <p:sp>
        <p:nvSpPr>
          <p:cNvPr id="12" name="Rectangle 1026">
            <a:extLst>
              <a:ext uri="{FF2B5EF4-FFF2-40B4-BE49-F238E27FC236}">
                <a16:creationId xmlns:a16="http://schemas.microsoft.com/office/drawing/2014/main" id="{8590CAB5-5DA3-4981-A7CF-947EADB57C45}"/>
              </a:ext>
            </a:extLst>
          </p:cNvPr>
          <p:cNvSpPr txBox="1">
            <a:spLocks noChangeArrowheads="1"/>
          </p:cNvSpPr>
          <p:nvPr/>
        </p:nvSpPr>
        <p:spPr bwMode="auto">
          <a:xfrm>
            <a:off x="6053320" y="1178895"/>
            <a:ext cx="3168352" cy="398991"/>
          </a:xfrm>
          <a:prstGeom prst="rect">
            <a:avLst/>
          </a:prstGeom>
          <a:solidFill>
            <a:schemeClr val="accent6"/>
          </a:solidFill>
          <a:ln w="9525">
            <a:noFill/>
            <a:round/>
            <a:headEnd/>
            <a:tailEnd/>
          </a:ln>
        </p:spPr>
        <p:txBody>
          <a:bodyPr vert="horz" wrap="square" lIns="0" tIns="28224" rIns="0" bIns="0" numCol="1" anchor="t" anchorCtr="0" compatLnSpc="1">
            <a:prstTxWarp prst="textNoShape">
              <a:avLst/>
            </a:prstTxWarp>
            <a:normAutofit/>
          </a:bodyPr>
          <a:lstStyle>
            <a:lvl1pPr marL="487695" indent="-487695" algn="l" defTabSz="449263" rtl="0" eaLnBrk="0" fontAlgn="base" hangingPunct="0">
              <a:spcBef>
                <a:spcPct val="50000"/>
              </a:spcBef>
              <a:spcAft>
                <a:spcPct val="0"/>
              </a:spcAft>
              <a:buClr>
                <a:srgbClr val="0093D0"/>
              </a:buClr>
              <a:buSzPct val="120000"/>
              <a:buFont typeface="Wingdings" pitchFamily="2" charset="2"/>
              <a:buChar char="Ø"/>
              <a:defRPr sz="2987" b="1">
                <a:solidFill>
                  <a:schemeClr val="tx1"/>
                </a:solidFill>
                <a:latin typeface="+mn-lt"/>
                <a:ea typeface="+mn-ea"/>
                <a:cs typeface="+mn-cs"/>
              </a:defRPr>
            </a:lvl1pPr>
            <a:lvl2pPr marL="792505" indent="-304810" algn="l" defTabSz="449263" rtl="0" eaLnBrk="0" fontAlgn="base" hangingPunct="0">
              <a:spcBef>
                <a:spcPct val="20000"/>
              </a:spcBef>
              <a:spcAft>
                <a:spcPct val="0"/>
              </a:spcAft>
              <a:buClr>
                <a:srgbClr val="0093D0"/>
              </a:buClr>
              <a:buSzPct val="80000"/>
              <a:buFont typeface="Arial" pitchFamily="34" charset="0"/>
              <a:buChar char="•"/>
              <a:defRPr sz="2987">
                <a:solidFill>
                  <a:schemeClr val="tx1"/>
                </a:solidFill>
                <a:latin typeface="+mn-lt"/>
                <a:cs typeface="+mn-cs"/>
              </a:defRPr>
            </a:lvl2pPr>
            <a:lvl3pPr marL="1079500" indent="-180975" algn="l" defTabSz="449263" rtl="0" eaLnBrk="0" fontAlgn="base" hangingPunct="0">
              <a:spcBef>
                <a:spcPct val="10000"/>
              </a:spcBef>
              <a:spcAft>
                <a:spcPct val="0"/>
              </a:spcAft>
              <a:buClr>
                <a:srgbClr val="0093D0"/>
              </a:buClr>
              <a:buSzPct val="110000"/>
              <a:buFont typeface="Arial" charset="0"/>
              <a:buChar char="-"/>
              <a:defRPr sz="2000">
                <a:solidFill>
                  <a:schemeClr val="tx1"/>
                </a:solidFill>
                <a:latin typeface="+mn-lt"/>
                <a:cs typeface="+mn-cs"/>
              </a:defRPr>
            </a:lvl3pPr>
            <a:lvl4pPr marL="16002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4pPr>
            <a:lvl5pPr marL="20574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9pPr>
          </a:lstStyle>
          <a:p>
            <a:pPr marL="0" indent="0" eaLnBrk="1" hangingPunct="1">
              <a:lnSpc>
                <a:spcPct val="100000"/>
              </a:lnSpc>
              <a:buFont typeface="Wingdings" pitchFamily="2" charset="2"/>
              <a:buNone/>
            </a:pPr>
            <a:r>
              <a:rPr lang="en-IE" sz="2000" kern="0" dirty="0">
                <a:solidFill>
                  <a:schemeClr val="bg1"/>
                </a:solidFill>
                <a:ea typeface="Arial" charset="0"/>
                <a:cs typeface="Arial" charset="0"/>
              </a:rPr>
              <a:t>     2. Risk Control</a:t>
            </a:r>
            <a:endParaRPr lang="en-US" sz="2000" kern="0" dirty="0">
              <a:solidFill>
                <a:schemeClr val="bg1"/>
              </a:solidFill>
              <a:ea typeface="Arial" charset="0"/>
              <a:cs typeface="Arial" charset="0"/>
            </a:endParaRPr>
          </a:p>
        </p:txBody>
      </p:sp>
    </p:spTree>
    <p:extLst>
      <p:ext uri="{BB962C8B-B14F-4D97-AF65-F5344CB8AC3E}">
        <p14:creationId xmlns:p14="http://schemas.microsoft.com/office/powerpoint/2010/main" val="112047161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3">
            <a:extLst>
              <a:ext uri="{FF2B5EF4-FFF2-40B4-BE49-F238E27FC236}">
                <a16:creationId xmlns:a16="http://schemas.microsoft.com/office/drawing/2014/main" id="{4D4E4023-5B1E-49DA-9FC3-AF0084C2D2CC}"/>
              </a:ext>
            </a:extLst>
          </p:cNvPr>
          <p:cNvSpPr txBox="1">
            <a:spLocks/>
          </p:cNvSpPr>
          <p:nvPr/>
        </p:nvSpPr>
        <p:spPr bwMode="auto">
          <a:xfrm>
            <a:off x="8819566" y="6753944"/>
            <a:ext cx="783590" cy="364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31542" eaLnBrk="1" hangingPunct="1"/>
            <a:fld id="{23B9A555-18D0-48D0-ABF6-FA36EC6D6942}" type="slidenum">
              <a:rPr lang="en-US" altLang="en-US" sz="960" dirty="0">
                <a:solidFill>
                  <a:srgbClr val="595959"/>
                </a:solidFill>
              </a:rPr>
              <a:pPr algn="ctr" defTabSz="731542" eaLnBrk="1" hangingPunct="1"/>
              <a:t>21</a:t>
            </a:fld>
            <a:endParaRPr lang="en-US" altLang="en-US" sz="960" dirty="0">
              <a:solidFill>
                <a:srgbClr val="595959"/>
              </a:solidFill>
            </a:endParaRPr>
          </a:p>
        </p:txBody>
      </p:sp>
      <p:sp>
        <p:nvSpPr>
          <p:cNvPr id="16" name="Rectangle 6">
            <a:extLst>
              <a:ext uri="{FF2B5EF4-FFF2-40B4-BE49-F238E27FC236}">
                <a16:creationId xmlns:a16="http://schemas.microsoft.com/office/drawing/2014/main" id="{DC770474-20FE-0757-7481-446DF68992E5}"/>
              </a:ext>
            </a:extLst>
          </p:cNvPr>
          <p:cNvSpPr>
            <a:spLocks noChangeArrowheads="1"/>
          </p:cNvSpPr>
          <p:nvPr/>
        </p:nvSpPr>
        <p:spPr bwMode="auto">
          <a:xfrm>
            <a:off x="3860476" y="2860675"/>
            <a:ext cx="97536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a:defRPr>
                <a:solidFill>
                  <a:schemeClr val="tx1"/>
                </a:solidFill>
                <a:latin typeface="Arial" panose="020B0604020202020204" pitchFamily="34" charset="0"/>
              </a:defRPr>
            </a:lvl1pPr>
            <a:lvl2pPr marL="457200" eaLnBrk="0">
              <a:defRPr>
                <a:solidFill>
                  <a:schemeClr val="tx1"/>
                </a:solidFill>
                <a:latin typeface="Arial" panose="020B0604020202020204" pitchFamily="34" charset="0"/>
              </a:defRPr>
            </a:lvl2pPr>
            <a:lvl3pPr marL="914400" eaLnBrk="0">
              <a:defRPr>
                <a:solidFill>
                  <a:schemeClr val="tx1"/>
                </a:solidFill>
                <a:latin typeface="Arial" panose="020B0604020202020204" pitchFamily="34" charset="0"/>
              </a:defRPr>
            </a:lvl3pPr>
            <a:lvl4pPr marL="1371600" eaLnBrk="0">
              <a:defRPr>
                <a:solidFill>
                  <a:schemeClr val="tx1"/>
                </a:solidFill>
                <a:latin typeface="Arial" panose="020B0604020202020204" pitchFamily="34" charset="0"/>
              </a:defRPr>
            </a:lvl4pPr>
            <a:lvl5pPr marL="1828800" eaLnBrk="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New Roman" panose="02020603050405020304" pitchFamily="18" charset="0"/>
                <a:cs typeface="Times New Roman" panose="02020603050405020304" pitchFamily="18" charset="0"/>
              </a:rPr>
              <a:t> </a:t>
            </a:r>
            <a:endParaRPr kumimoji="0" lang="en-US" altLang="en-US" sz="1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8" name="Rectangle 7">
            <a:extLst>
              <a:ext uri="{FF2B5EF4-FFF2-40B4-BE49-F238E27FC236}">
                <a16:creationId xmlns:a16="http://schemas.microsoft.com/office/drawing/2014/main" id="{CCB835A6-4FAA-1A92-462E-111B256E8D38}"/>
              </a:ext>
            </a:extLst>
          </p:cNvPr>
          <p:cNvSpPr>
            <a:spLocks noChangeArrowheads="1"/>
          </p:cNvSpPr>
          <p:nvPr/>
        </p:nvSpPr>
        <p:spPr bwMode="auto">
          <a:xfrm>
            <a:off x="6788496" y="2860675"/>
            <a:ext cx="97536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a:defRPr>
                <a:solidFill>
                  <a:schemeClr val="tx1"/>
                </a:solidFill>
                <a:latin typeface="Arial" panose="020B0604020202020204" pitchFamily="34" charset="0"/>
              </a:defRPr>
            </a:lvl1pPr>
            <a:lvl2pPr marL="457200" eaLnBrk="0">
              <a:defRPr>
                <a:solidFill>
                  <a:schemeClr val="tx1"/>
                </a:solidFill>
                <a:latin typeface="Arial" panose="020B0604020202020204" pitchFamily="34" charset="0"/>
              </a:defRPr>
            </a:lvl2pPr>
            <a:lvl3pPr marL="914400" eaLnBrk="0">
              <a:defRPr>
                <a:solidFill>
                  <a:schemeClr val="tx1"/>
                </a:solidFill>
                <a:latin typeface="Arial" panose="020B0604020202020204" pitchFamily="34" charset="0"/>
              </a:defRPr>
            </a:lvl3pPr>
            <a:lvl4pPr marL="1371600" eaLnBrk="0">
              <a:defRPr>
                <a:solidFill>
                  <a:schemeClr val="tx1"/>
                </a:solidFill>
                <a:latin typeface="Arial" panose="020B0604020202020204" pitchFamily="34" charset="0"/>
              </a:defRPr>
            </a:lvl4pPr>
            <a:lvl5pPr marL="1828800" eaLnBrk="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New Roman" panose="02020603050405020304" pitchFamily="18" charset="0"/>
                <a:cs typeface="Times New Roman" panose="02020603050405020304" pitchFamily="18" charset="0"/>
              </a:rPr>
              <a:t> </a:t>
            </a:r>
            <a:endParaRPr kumimoji="0" lang="en-US" altLang="en-US" sz="1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graphicFrame>
        <p:nvGraphicFramePr>
          <p:cNvPr id="2" name="Table 1">
            <a:extLst>
              <a:ext uri="{FF2B5EF4-FFF2-40B4-BE49-F238E27FC236}">
                <a16:creationId xmlns:a16="http://schemas.microsoft.com/office/drawing/2014/main" id="{74D32D1D-E905-07D5-1CEC-DC636E5F20F1}"/>
              </a:ext>
            </a:extLst>
          </p:cNvPr>
          <p:cNvGraphicFramePr>
            <a:graphicFrameLocks noGrp="1"/>
          </p:cNvGraphicFramePr>
          <p:nvPr>
            <p:extLst>
              <p:ext uri="{D42A27DB-BD31-4B8C-83A1-F6EECF244321}">
                <p14:modId xmlns:p14="http://schemas.microsoft.com/office/powerpoint/2010/main" val="1398546749"/>
              </p:ext>
            </p:extLst>
          </p:nvPr>
        </p:nvGraphicFramePr>
        <p:xfrm>
          <a:off x="460744" y="1719020"/>
          <a:ext cx="8814796" cy="5238691"/>
        </p:xfrm>
        <a:graphic>
          <a:graphicData uri="http://schemas.openxmlformats.org/drawingml/2006/table">
            <a:tbl>
              <a:tblPr/>
              <a:tblGrid>
                <a:gridCol w="2831880">
                  <a:extLst>
                    <a:ext uri="{9D8B030D-6E8A-4147-A177-3AD203B41FA5}">
                      <a16:colId xmlns:a16="http://schemas.microsoft.com/office/drawing/2014/main" val="79378277"/>
                    </a:ext>
                  </a:extLst>
                </a:gridCol>
                <a:gridCol w="5982916">
                  <a:extLst>
                    <a:ext uri="{9D8B030D-6E8A-4147-A177-3AD203B41FA5}">
                      <a16:colId xmlns:a16="http://schemas.microsoft.com/office/drawing/2014/main" val="3855715731"/>
                    </a:ext>
                  </a:extLst>
                </a:gridCol>
              </a:tblGrid>
              <a:tr h="422761">
                <a:tc>
                  <a:txBody>
                    <a:bodyPr/>
                    <a:lstStyle/>
                    <a:p>
                      <a:pPr algn="ctr" fontAlgn="base"/>
                      <a:r>
                        <a:rPr lang="en-US" sz="1600" b="1" i="0" dirty="0">
                          <a:solidFill>
                            <a:srgbClr val="FFFFFF"/>
                          </a:solidFill>
                          <a:effectLst/>
                          <a:latin typeface="+mn-lt"/>
                        </a:rPr>
                        <a:t>Sources of Subjectivity</a:t>
                      </a:r>
                    </a:p>
                  </a:txBody>
                  <a:tcPr marL="61051" marR="61051" marT="30525" marB="305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pPr algn="ctr" fontAlgn="base"/>
                      <a:r>
                        <a:rPr lang="en-US" sz="1600" b="1" i="0" dirty="0">
                          <a:solidFill>
                            <a:srgbClr val="FFFFFF"/>
                          </a:solidFill>
                          <a:effectLst/>
                          <a:latin typeface="+mn-lt"/>
                        </a:rPr>
                        <a:t>How to Control Subjectivity: ​</a:t>
                      </a:r>
                    </a:p>
                  </a:txBody>
                  <a:tcPr marL="61051" marR="61051" marT="30525" marB="305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extLst>
                  <a:ext uri="{0D108BD9-81ED-4DB2-BD59-A6C34878D82A}">
                    <a16:rowId xmlns:a16="http://schemas.microsoft.com/office/drawing/2014/main" val="3807868414"/>
                  </a:ext>
                </a:extLst>
              </a:tr>
              <a:tr h="1537632">
                <a:tc>
                  <a:txBody>
                    <a:bodyPr/>
                    <a:lstStyle/>
                    <a:p>
                      <a:pPr algn="l" fontAlgn="base">
                        <a:buFont typeface="Arial" panose="020B0604020202020204" pitchFamily="34" charset="0"/>
                        <a:buChar char="•"/>
                      </a:pPr>
                      <a:r>
                        <a:rPr lang="en-US" sz="1300" b="1" i="0" kern="1200" dirty="0">
                          <a:solidFill>
                            <a:srgbClr val="002060"/>
                          </a:solidFill>
                          <a:effectLst/>
                          <a:latin typeface="+mn-lt"/>
                          <a:ea typeface="+mn-ea"/>
                          <a:cs typeface="+mn-cs"/>
                        </a:rPr>
                        <a:t> When the wrong decision-makers are engaged​ in risk communications</a:t>
                      </a:r>
                    </a:p>
                    <a:p>
                      <a:pPr algn="l" fontAlgn="base">
                        <a:buFont typeface="Arial" panose="020B0604020202020204" pitchFamily="34" charset="0"/>
                        <a:buChar char="•"/>
                      </a:pPr>
                      <a:endParaRPr lang="en-US" sz="1300" b="1" i="0" kern="1200" dirty="0">
                        <a:solidFill>
                          <a:srgbClr val="002060"/>
                        </a:solidFill>
                        <a:effectLst/>
                        <a:latin typeface="+mn-lt"/>
                        <a:ea typeface="+mn-ea"/>
                        <a:cs typeface="+mn-cs"/>
                      </a:endParaRPr>
                    </a:p>
                    <a:p>
                      <a:pPr algn="l" fontAlgn="base">
                        <a:buFont typeface="Arial" panose="020B0604020202020204" pitchFamily="34" charset="0"/>
                        <a:buChar char="•"/>
                      </a:pPr>
                      <a:r>
                        <a:rPr lang="en-US" sz="1300" b="1" i="0" kern="1200" dirty="0">
                          <a:solidFill>
                            <a:srgbClr val="002060"/>
                          </a:solidFill>
                          <a:effectLst/>
                          <a:latin typeface="+mn-lt"/>
                          <a:ea typeface="+mn-ea"/>
                          <a:cs typeface="+mn-cs"/>
                        </a:rPr>
                        <a:t> Where risk communications do not correct decision-makers’ perceptions, biases and incomplete prior knowledge</a:t>
                      </a:r>
                    </a:p>
                    <a:p>
                      <a:pPr algn="l" fontAlgn="base">
                        <a:buFont typeface="Arial" panose="020B0604020202020204" pitchFamily="34" charset="0"/>
                        <a:buChar char="•"/>
                      </a:pPr>
                      <a:endParaRPr lang="en-US" sz="1300" b="1" i="0" kern="1200" dirty="0">
                        <a:solidFill>
                          <a:srgbClr val="002060"/>
                        </a:solidFill>
                        <a:effectLst/>
                        <a:latin typeface="+mn-lt"/>
                        <a:ea typeface="+mn-ea"/>
                        <a:cs typeface="+mn-cs"/>
                      </a:endParaRPr>
                    </a:p>
                    <a:p>
                      <a:pPr algn="l" fontAlgn="base">
                        <a:buFont typeface="Arial" panose="020B0604020202020204" pitchFamily="34" charset="0"/>
                        <a:buChar char="•"/>
                      </a:pPr>
                      <a:r>
                        <a:rPr lang="en-US" sz="1300" b="1" i="0" kern="1200" dirty="0">
                          <a:solidFill>
                            <a:srgbClr val="002060"/>
                          </a:solidFill>
                          <a:effectLst/>
                          <a:latin typeface="+mn-lt"/>
                          <a:ea typeface="+mn-ea"/>
                          <a:cs typeface="+mn-cs"/>
                        </a:rPr>
                        <a:t> When the communication contains biased information for the decision-makers</a:t>
                      </a:r>
                    </a:p>
                    <a:p>
                      <a:pPr algn="l" fontAlgn="base">
                        <a:buFont typeface="Arial" panose="020B0604020202020204" pitchFamily="34" charset="0"/>
                        <a:buChar char="•"/>
                      </a:pPr>
                      <a:endParaRPr lang="en-US" sz="1300" b="1" i="0" kern="1200" dirty="0">
                        <a:solidFill>
                          <a:srgbClr val="002060"/>
                        </a:solidFill>
                        <a:effectLst/>
                        <a:latin typeface="+mn-lt"/>
                        <a:ea typeface="+mn-ea"/>
                        <a:cs typeface="+mn-cs"/>
                      </a:endParaRPr>
                    </a:p>
                    <a:p>
                      <a:pPr algn="l" fontAlgn="base">
                        <a:buFont typeface="Arial" panose="020B0604020202020204" pitchFamily="34" charset="0"/>
                        <a:buChar char="•"/>
                      </a:pPr>
                      <a:r>
                        <a:rPr lang="en-US" sz="1300" b="1" i="0" kern="1200" dirty="0">
                          <a:solidFill>
                            <a:srgbClr val="002060"/>
                          </a:solidFill>
                          <a:effectLst/>
                          <a:latin typeface="+mn-lt"/>
                          <a:ea typeface="+mn-ea"/>
                          <a:cs typeface="+mn-cs"/>
                        </a:rPr>
                        <a:t> When the cost-benefit of the proposed risk controls is not well communicated ​</a:t>
                      </a:r>
                    </a:p>
                    <a:p>
                      <a:pPr algn="l" fontAlgn="base">
                        <a:buFont typeface="Arial" panose="020B0604020202020204" pitchFamily="34" charset="0"/>
                        <a:buChar char="•"/>
                      </a:pPr>
                      <a:endParaRPr lang="en-US" sz="1300" b="1" i="0" kern="1200" dirty="0">
                        <a:solidFill>
                          <a:srgbClr val="002060"/>
                        </a:solidFill>
                        <a:effectLst/>
                        <a:latin typeface="+mn-lt"/>
                        <a:ea typeface="+mn-ea"/>
                        <a:cs typeface="+mn-cs"/>
                      </a:endParaRPr>
                    </a:p>
                    <a:p>
                      <a:pPr algn="l" fontAlgn="base">
                        <a:buFont typeface="Arial" panose="020B0604020202020204" pitchFamily="34" charset="0"/>
                        <a:buChar char="•"/>
                      </a:pPr>
                      <a:r>
                        <a:rPr lang="en-US" sz="1300" b="1" i="0" kern="1200" dirty="0">
                          <a:solidFill>
                            <a:srgbClr val="002060"/>
                          </a:solidFill>
                          <a:effectLst/>
                          <a:latin typeface="+mn-lt"/>
                          <a:ea typeface="+mn-ea"/>
                          <a:cs typeface="+mn-cs"/>
                        </a:rPr>
                        <a:t> When communications are incomplete, and uncertainty is not addressed</a:t>
                      </a:r>
                    </a:p>
                    <a:p>
                      <a:pPr algn="l" fontAlgn="base">
                        <a:buFont typeface="Arial" panose="020B0604020202020204" pitchFamily="34" charset="0"/>
                        <a:buChar char="•"/>
                      </a:pPr>
                      <a:endParaRPr lang="de-DE" sz="1300" b="1" i="0" kern="1200" dirty="0">
                        <a:solidFill>
                          <a:srgbClr val="002060"/>
                        </a:solidFill>
                        <a:effectLst/>
                        <a:latin typeface="+mn-lt"/>
                        <a:ea typeface="+mn-ea"/>
                        <a:cs typeface="+mn-cs"/>
                      </a:endParaRPr>
                    </a:p>
                    <a:p>
                      <a:pPr algn="l" fontAlgn="base">
                        <a:buFont typeface="Arial" panose="020B0604020202020204" pitchFamily="34" charset="0"/>
                        <a:buChar char="•"/>
                      </a:pPr>
                      <a:r>
                        <a:rPr lang="de-DE" sz="1300" b="1" i="0" kern="1200" dirty="0">
                          <a:solidFill>
                            <a:srgbClr val="002060"/>
                          </a:solidFill>
                          <a:effectLst/>
                          <a:latin typeface="+mn-lt"/>
                          <a:ea typeface="+mn-ea"/>
                          <a:cs typeface="+mn-cs"/>
                        </a:rPr>
                        <a:t> When the wrong stakeholders are informed about particular risks</a:t>
                      </a:r>
                      <a:endParaRPr lang="en-US" sz="1300" b="1" i="0" kern="1200" dirty="0">
                        <a:solidFill>
                          <a:srgbClr val="002060"/>
                        </a:solidFill>
                        <a:effectLst/>
                        <a:latin typeface="+mn-lt"/>
                        <a:ea typeface="+mn-ea"/>
                        <a:cs typeface="+mn-cs"/>
                      </a:endParaRPr>
                    </a:p>
                  </a:txBody>
                  <a:tcPr marL="61051" marR="61051" marT="30525" marB="305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86995" indent="-86995">
                        <a:buFont typeface="Arial" panose="020B0604020202020204" pitchFamily="34" charset="0"/>
                        <a:buChar char="•"/>
                      </a:pPr>
                      <a:r>
                        <a:rPr lang="en-US" sz="1300" b="0" i="0" u="none" strike="noStrike" kern="1200" baseline="0" dirty="0">
                          <a:solidFill>
                            <a:srgbClr val="002060"/>
                          </a:solidFill>
                          <a:latin typeface="+mn-lt"/>
                          <a:ea typeface="+mn-ea"/>
                          <a:cs typeface="+mn-cs"/>
                        </a:rPr>
                        <a:t>Appropriate decision-makers are selected, and these determine the content of the communications.</a:t>
                      </a:r>
                    </a:p>
                    <a:p>
                      <a:pPr marL="86995" indent="-86995">
                        <a:buFont typeface="Arial" panose="020B0604020202020204" pitchFamily="34" charset="0"/>
                        <a:buChar char="•"/>
                      </a:pPr>
                      <a:endParaRPr lang="en-US" sz="1300" b="0" i="0" u="none" strike="noStrike" kern="1200" baseline="0" dirty="0">
                        <a:solidFill>
                          <a:srgbClr val="002060"/>
                        </a:solidFill>
                        <a:latin typeface="+mn-lt"/>
                        <a:ea typeface="+mn-ea"/>
                        <a:cs typeface="+mn-cs"/>
                      </a:endParaRPr>
                    </a:p>
                    <a:p>
                      <a:pPr marL="86995" indent="-86995">
                        <a:buFont typeface="Arial" panose="020B0604020202020204" pitchFamily="34" charset="0"/>
                        <a:buChar char="•"/>
                      </a:pPr>
                      <a:r>
                        <a:rPr lang="en-US" sz="1300" b="0" i="0" u="none" strike="noStrike" kern="1200" baseline="0" dirty="0">
                          <a:solidFill>
                            <a:srgbClr val="002060"/>
                          </a:solidFill>
                          <a:latin typeface="+mn-lt"/>
                          <a:ea typeface="+mn-ea"/>
                          <a:cs typeface="+mn-cs"/>
                        </a:rPr>
                        <a:t>QRM team should understand the factors that can influence</a:t>
                      </a:r>
                    </a:p>
                    <a:p>
                      <a:pPr marL="86995" indent="-86995"/>
                      <a:r>
                        <a:rPr lang="en-US" sz="1300" b="0" i="0" u="none" strike="noStrike" kern="1200" baseline="0" dirty="0">
                          <a:solidFill>
                            <a:srgbClr val="002060"/>
                          </a:solidFill>
                          <a:latin typeface="+mn-lt"/>
                          <a:ea typeface="+mn-ea"/>
                          <a:cs typeface="+mn-cs"/>
                        </a:rPr>
                        <a:t>  how risks are perceived and take appropriate countermeasures during risk communication.</a:t>
                      </a:r>
                    </a:p>
                    <a:p>
                      <a:pPr marL="86995" indent="-86995">
                        <a:buFont typeface="Arial" panose="020B0604020202020204" pitchFamily="34" charset="0"/>
                        <a:buChar char="•"/>
                      </a:pPr>
                      <a:endParaRPr lang="en-US" sz="1300" b="0" i="0" u="none" strike="noStrike" kern="1200" baseline="0" dirty="0">
                        <a:solidFill>
                          <a:srgbClr val="002060"/>
                        </a:solidFill>
                        <a:latin typeface="+mn-lt"/>
                        <a:ea typeface="+mn-ea"/>
                        <a:cs typeface="+mn-cs"/>
                      </a:endParaRPr>
                    </a:p>
                    <a:p>
                      <a:pPr marL="86995" indent="-86995">
                        <a:buFont typeface="Arial" panose="020B0604020202020204" pitchFamily="34" charset="0"/>
                        <a:buChar char="•"/>
                      </a:pPr>
                      <a:r>
                        <a:rPr lang="en-US" sz="1300" b="0" i="0" u="none" strike="noStrike" kern="1200" baseline="0" dirty="0">
                          <a:solidFill>
                            <a:srgbClr val="002060"/>
                          </a:solidFill>
                          <a:latin typeface="+mn-lt"/>
                          <a:ea typeface="+mn-ea"/>
                          <a:cs typeface="+mn-cs"/>
                        </a:rPr>
                        <a:t>QRM team should </a:t>
                      </a:r>
                      <a:r>
                        <a:rPr lang="en-US" sz="1300" b="0" i="0" kern="1200" dirty="0">
                          <a:solidFill>
                            <a:srgbClr val="002060"/>
                          </a:solidFill>
                          <a:effectLst/>
                          <a:latin typeface="+mn-lt"/>
                          <a:ea typeface="+mn-ea"/>
                          <a:cs typeface="+mn-cs"/>
                        </a:rPr>
                        <a:t>communicate risks early, to promote risk awareness among stakeholders.</a:t>
                      </a:r>
                    </a:p>
                    <a:p>
                      <a:pPr marL="86995" indent="-86995">
                        <a:buFont typeface="Arial" panose="020B0604020202020204" pitchFamily="34" charset="0"/>
                        <a:buChar char="•"/>
                      </a:pPr>
                      <a:endParaRPr lang="en-US" sz="1300" b="0" i="0" u="none" strike="noStrike" kern="1200" baseline="0" dirty="0">
                        <a:solidFill>
                          <a:srgbClr val="002060"/>
                        </a:solidFill>
                        <a:latin typeface="+mn-lt"/>
                        <a:ea typeface="+mn-ea"/>
                        <a:cs typeface="+mn-cs"/>
                      </a:endParaRPr>
                    </a:p>
                    <a:p>
                      <a:pPr marL="86995" indent="-86995">
                        <a:buFont typeface="Arial" panose="020B0604020202020204" pitchFamily="34" charset="0"/>
                        <a:buChar char="•"/>
                      </a:pPr>
                      <a:r>
                        <a:rPr lang="en-US" sz="1300" b="0" i="0" u="none" strike="noStrike" kern="1200" baseline="0" dirty="0">
                          <a:solidFill>
                            <a:srgbClr val="002060"/>
                          </a:solidFill>
                          <a:latin typeface="+mn-lt"/>
                          <a:ea typeface="+mn-ea"/>
                          <a:cs typeface="+mn-cs"/>
                        </a:rPr>
                        <a:t>Risk communications should be performed by experts who are trustworthy, balanced and open, and not influenced by bias. Significant uncertainties should be addressed.</a:t>
                      </a:r>
                    </a:p>
                    <a:p>
                      <a:pPr marL="86995" indent="-86995">
                        <a:buFont typeface="Arial" panose="020B0604020202020204" pitchFamily="34" charset="0"/>
                        <a:buChar char="•"/>
                      </a:pPr>
                      <a:endParaRPr lang="en-US" sz="1300" b="0" i="0" u="none" strike="noStrike" kern="1200" baseline="0" dirty="0">
                        <a:solidFill>
                          <a:srgbClr val="002060"/>
                        </a:solidFill>
                        <a:latin typeface="+mn-lt"/>
                        <a:ea typeface="+mn-ea"/>
                        <a:cs typeface="+mn-cs"/>
                      </a:endParaRPr>
                    </a:p>
                    <a:p>
                      <a:pPr marL="86995" indent="-86995">
                        <a:buFont typeface="Arial" panose="020B0604020202020204" pitchFamily="34" charset="0"/>
                        <a:buChar char="•"/>
                      </a:pPr>
                      <a:r>
                        <a:rPr lang="en-US" sz="1300" b="0" i="0" u="none" strike="noStrike" kern="1200" baseline="0" dirty="0">
                          <a:solidFill>
                            <a:srgbClr val="002060"/>
                          </a:solidFill>
                          <a:latin typeface="+mn-lt"/>
                          <a:ea typeface="+mn-ea"/>
                          <a:cs typeface="+mn-cs"/>
                        </a:rPr>
                        <a:t>Assess the level of information that the different stakeholder groups will likely need to receive. </a:t>
                      </a:r>
                      <a:r>
                        <a:rPr lang="en-US" sz="1300" b="0" i="0" u="none" strike="sngStrike" kern="1200" baseline="0" dirty="0">
                          <a:solidFill>
                            <a:srgbClr val="002060"/>
                          </a:solidFill>
                          <a:latin typeface="+mn-lt"/>
                          <a:ea typeface="+mn-ea"/>
                          <a:cs typeface="+mn-cs"/>
                        </a:rPr>
                        <a:t> </a:t>
                      </a:r>
                    </a:p>
                    <a:p>
                      <a:pPr marL="86995" indent="-86995">
                        <a:buFont typeface="Arial" panose="020B0604020202020204" pitchFamily="34" charset="0"/>
                        <a:buChar char="•"/>
                      </a:pPr>
                      <a:endParaRPr lang="de-DE" sz="1300" b="0" i="0" u="none" strike="noStrike" kern="1200" baseline="0" dirty="0">
                        <a:solidFill>
                          <a:srgbClr val="002060"/>
                        </a:solidFill>
                        <a:latin typeface="+mn-lt"/>
                        <a:ea typeface="+mn-ea"/>
                        <a:cs typeface="+mn-cs"/>
                      </a:endParaRPr>
                    </a:p>
                    <a:p>
                      <a:pPr marL="86995" indent="-86995">
                        <a:buFont typeface="Arial" panose="020B0604020202020204" pitchFamily="34" charset="0"/>
                        <a:buChar char="•"/>
                      </a:pPr>
                      <a:r>
                        <a:rPr lang="de-DE" sz="1300" b="0" i="0" u="none" strike="noStrike" kern="1200" baseline="0" dirty="0">
                          <a:solidFill>
                            <a:srgbClr val="002060"/>
                          </a:solidFill>
                          <a:latin typeface="+mn-lt"/>
                          <a:ea typeface="+mn-ea"/>
                          <a:cs typeface="+mn-cs"/>
                        </a:rPr>
                        <a:t>QRM team to assess which stakeholders need to be informed of which particular risks. </a:t>
                      </a:r>
                      <a:endParaRPr lang="en-US" sz="1300" b="0" i="0" u="none" strike="noStrike" kern="1200" baseline="0" dirty="0">
                        <a:solidFill>
                          <a:srgbClr val="002060"/>
                        </a:solidFill>
                        <a:latin typeface="+mn-lt"/>
                        <a:ea typeface="+mn-ea"/>
                        <a:cs typeface="+mn-cs"/>
                      </a:endParaRPr>
                    </a:p>
                  </a:txBody>
                  <a:tcPr marL="61051" marR="61051" marT="30525" marB="305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796507151"/>
                  </a:ext>
                </a:extLst>
              </a:tr>
            </a:tbl>
          </a:graphicData>
        </a:graphic>
      </p:graphicFrame>
      <p:sp>
        <p:nvSpPr>
          <p:cNvPr id="7" name="Rectangle 1027">
            <a:extLst>
              <a:ext uri="{FF2B5EF4-FFF2-40B4-BE49-F238E27FC236}">
                <a16:creationId xmlns:a16="http://schemas.microsoft.com/office/drawing/2014/main" id="{EE6FDB93-C079-4415-5825-F9786DED9DDA}"/>
              </a:ext>
            </a:extLst>
          </p:cNvPr>
          <p:cNvSpPr>
            <a:spLocks noGrp="1" noChangeArrowheads="1"/>
          </p:cNvSpPr>
          <p:nvPr>
            <p:ph type="title"/>
          </p:nvPr>
        </p:nvSpPr>
        <p:spPr>
          <a:xfrm>
            <a:off x="2932584" y="484196"/>
            <a:ext cx="6480720" cy="653124"/>
          </a:xfrm>
          <a:noFill/>
        </p:spPr>
        <p:txBody>
          <a:bodyPr vert="horz" wrap="square" lIns="98213" tIns="49107" rIns="98213" bIns="49107" numCol="1" anchor="ctr" anchorCtr="0" compatLnSpc="1">
            <a:prstTxWarp prst="textNoShape">
              <a:avLst/>
            </a:prstTxWarp>
            <a:noAutofit/>
          </a:bodyPr>
          <a:lstStyle/>
          <a:p>
            <a:pPr algn="l"/>
            <a:r>
              <a:rPr lang="en-IE" altLang="en-US" sz="2300" dirty="0">
                <a:ea typeface="ＭＳ Ｐゴシック" panose="020B0600070205080204" pitchFamily="34" charset="-128"/>
              </a:rPr>
              <a:t>Tips for Controlling Subjectivity, cont’d</a:t>
            </a:r>
          </a:p>
        </p:txBody>
      </p:sp>
      <p:sp>
        <p:nvSpPr>
          <p:cNvPr id="12" name="Rectangle 1026">
            <a:extLst>
              <a:ext uri="{FF2B5EF4-FFF2-40B4-BE49-F238E27FC236}">
                <a16:creationId xmlns:a16="http://schemas.microsoft.com/office/drawing/2014/main" id="{83391D5D-06E0-48F9-8C94-A0992C4ED333}"/>
              </a:ext>
            </a:extLst>
          </p:cNvPr>
          <p:cNvSpPr txBox="1">
            <a:spLocks noChangeArrowheads="1"/>
          </p:cNvSpPr>
          <p:nvPr/>
        </p:nvSpPr>
        <p:spPr bwMode="auto">
          <a:xfrm>
            <a:off x="6100936" y="1320029"/>
            <a:ext cx="3168352" cy="398991"/>
          </a:xfrm>
          <a:prstGeom prst="rect">
            <a:avLst/>
          </a:prstGeom>
          <a:solidFill>
            <a:schemeClr val="accent6"/>
          </a:solidFill>
          <a:ln w="9525">
            <a:noFill/>
            <a:round/>
            <a:headEnd/>
            <a:tailEnd/>
          </a:ln>
        </p:spPr>
        <p:txBody>
          <a:bodyPr vert="horz" wrap="square" lIns="0" tIns="28224" rIns="0" bIns="0" numCol="1" anchor="t" anchorCtr="0" compatLnSpc="1">
            <a:prstTxWarp prst="textNoShape">
              <a:avLst/>
            </a:prstTxWarp>
            <a:normAutofit/>
          </a:bodyPr>
          <a:lstStyle>
            <a:lvl1pPr marL="487695" indent="-487695" algn="l" defTabSz="449263" rtl="0" eaLnBrk="0" fontAlgn="base" hangingPunct="0">
              <a:spcBef>
                <a:spcPct val="50000"/>
              </a:spcBef>
              <a:spcAft>
                <a:spcPct val="0"/>
              </a:spcAft>
              <a:buClr>
                <a:srgbClr val="0093D0"/>
              </a:buClr>
              <a:buSzPct val="120000"/>
              <a:buFont typeface="Wingdings" pitchFamily="2" charset="2"/>
              <a:buChar char="Ø"/>
              <a:defRPr sz="2987" b="1">
                <a:solidFill>
                  <a:schemeClr val="tx1"/>
                </a:solidFill>
                <a:latin typeface="+mn-lt"/>
                <a:ea typeface="+mn-ea"/>
                <a:cs typeface="+mn-cs"/>
              </a:defRPr>
            </a:lvl1pPr>
            <a:lvl2pPr marL="792505" indent="-304810" algn="l" defTabSz="449263" rtl="0" eaLnBrk="0" fontAlgn="base" hangingPunct="0">
              <a:spcBef>
                <a:spcPct val="20000"/>
              </a:spcBef>
              <a:spcAft>
                <a:spcPct val="0"/>
              </a:spcAft>
              <a:buClr>
                <a:srgbClr val="0093D0"/>
              </a:buClr>
              <a:buSzPct val="80000"/>
              <a:buFont typeface="Arial" pitchFamily="34" charset="0"/>
              <a:buChar char="•"/>
              <a:defRPr sz="2987">
                <a:solidFill>
                  <a:schemeClr val="tx1"/>
                </a:solidFill>
                <a:latin typeface="+mn-lt"/>
                <a:cs typeface="+mn-cs"/>
              </a:defRPr>
            </a:lvl2pPr>
            <a:lvl3pPr marL="1079500" indent="-180975" algn="l" defTabSz="449263" rtl="0" eaLnBrk="0" fontAlgn="base" hangingPunct="0">
              <a:spcBef>
                <a:spcPct val="10000"/>
              </a:spcBef>
              <a:spcAft>
                <a:spcPct val="0"/>
              </a:spcAft>
              <a:buClr>
                <a:srgbClr val="0093D0"/>
              </a:buClr>
              <a:buSzPct val="110000"/>
              <a:buFont typeface="Arial" charset="0"/>
              <a:buChar char="-"/>
              <a:defRPr sz="2000">
                <a:solidFill>
                  <a:schemeClr val="tx1"/>
                </a:solidFill>
                <a:latin typeface="+mn-lt"/>
                <a:cs typeface="+mn-cs"/>
              </a:defRPr>
            </a:lvl3pPr>
            <a:lvl4pPr marL="16002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4pPr>
            <a:lvl5pPr marL="20574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9pPr>
          </a:lstStyle>
          <a:p>
            <a:pPr marL="0" indent="0" eaLnBrk="1" hangingPunct="1">
              <a:lnSpc>
                <a:spcPct val="100000"/>
              </a:lnSpc>
              <a:buFont typeface="Wingdings" pitchFamily="2" charset="2"/>
              <a:buNone/>
            </a:pPr>
            <a:r>
              <a:rPr lang="en-IE" sz="2000" kern="0" dirty="0">
                <a:solidFill>
                  <a:schemeClr val="bg1"/>
                </a:solidFill>
                <a:ea typeface="Arial" charset="0"/>
                <a:cs typeface="Arial" charset="0"/>
              </a:rPr>
              <a:t>   3. Risk Communication</a:t>
            </a:r>
            <a:endParaRPr lang="en-US" sz="2000" kern="0" dirty="0">
              <a:solidFill>
                <a:schemeClr val="bg1"/>
              </a:solidFill>
              <a:ea typeface="Arial" charset="0"/>
              <a:cs typeface="Arial" charset="0"/>
            </a:endParaRPr>
          </a:p>
        </p:txBody>
      </p:sp>
    </p:spTree>
    <p:extLst>
      <p:ext uri="{BB962C8B-B14F-4D97-AF65-F5344CB8AC3E}">
        <p14:creationId xmlns:p14="http://schemas.microsoft.com/office/powerpoint/2010/main" val="224796146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3">
            <a:extLst>
              <a:ext uri="{FF2B5EF4-FFF2-40B4-BE49-F238E27FC236}">
                <a16:creationId xmlns:a16="http://schemas.microsoft.com/office/drawing/2014/main" id="{4D4E4023-5B1E-49DA-9FC3-AF0084C2D2CC}"/>
              </a:ext>
            </a:extLst>
          </p:cNvPr>
          <p:cNvSpPr txBox="1">
            <a:spLocks/>
          </p:cNvSpPr>
          <p:nvPr/>
        </p:nvSpPr>
        <p:spPr bwMode="auto">
          <a:xfrm>
            <a:off x="8819566" y="6753944"/>
            <a:ext cx="783590" cy="364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31542" eaLnBrk="1" hangingPunct="1"/>
            <a:fld id="{23B9A555-18D0-48D0-ABF6-FA36EC6D6942}" type="slidenum">
              <a:rPr lang="en-US" altLang="en-US" sz="960" dirty="0">
                <a:solidFill>
                  <a:srgbClr val="595959"/>
                </a:solidFill>
              </a:rPr>
              <a:pPr algn="ctr" defTabSz="731542" eaLnBrk="1" hangingPunct="1"/>
              <a:t>22</a:t>
            </a:fld>
            <a:endParaRPr lang="en-US" altLang="en-US" sz="960" dirty="0">
              <a:solidFill>
                <a:srgbClr val="595959"/>
              </a:solidFill>
            </a:endParaRPr>
          </a:p>
        </p:txBody>
      </p:sp>
      <p:sp>
        <p:nvSpPr>
          <p:cNvPr id="16" name="Rectangle 6">
            <a:extLst>
              <a:ext uri="{FF2B5EF4-FFF2-40B4-BE49-F238E27FC236}">
                <a16:creationId xmlns:a16="http://schemas.microsoft.com/office/drawing/2014/main" id="{DC770474-20FE-0757-7481-446DF68992E5}"/>
              </a:ext>
            </a:extLst>
          </p:cNvPr>
          <p:cNvSpPr>
            <a:spLocks noChangeArrowheads="1"/>
          </p:cNvSpPr>
          <p:nvPr/>
        </p:nvSpPr>
        <p:spPr bwMode="auto">
          <a:xfrm>
            <a:off x="3860476" y="2860675"/>
            <a:ext cx="97536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a:defRPr>
                <a:solidFill>
                  <a:schemeClr val="tx1"/>
                </a:solidFill>
                <a:latin typeface="Arial" panose="020B0604020202020204" pitchFamily="34" charset="0"/>
              </a:defRPr>
            </a:lvl1pPr>
            <a:lvl2pPr marL="457200" eaLnBrk="0">
              <a:defRPr>
                <a:solidFill>
                  <a:schemeClr val="tx1"/>
                </a:solidFill>
                <a:latin typeface="Arial" panose="020B0604020202020204" pitchFamily="34" charset="0"/>
              </a:defRPr>
            </a:lvl2pPr>
            <a:lvl3pPr marL="914400" eaLnBrk="0">
              <a:defRPr>
                <a:solidFill>
                  <a:schemeClr val="tx1"/>
                </a:solidFill>
                <a:latin typeface="Arial" panose="020B0604020202020204" pitchFamily="34" charset="0"/>
              </a:defRPr>
            </a:lvl3pPr>
            <a:lvl4pPr marL="1371600" eaLnBrk="0">
              <a:defRPr>
                <a:solidFill>
                  <a:schemeClr val="tx1"/>
                </a:solidFill>
                <a:latin typeface="Arial" panose="020B0604020202020204" pitchFamily="34" charset="0"/>
              </a:defRPr>
            </a:lvl4pPr>
            <a:lvl5pPr marL="1828800" eaLnBrk="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New Roman" panose="02020603050405020304" pitchFamily="18" charset="0"/>
                <a:cs typeface="Times New Roman" panose="02020603050405020304" pitchFamily="18" charset="0"/>
              </a:rPr>
              <a:t> </a:t>
            </a:r>
            <a:endParaRPr kumimoji="0" lang="en-US" altLang="en-US" sz="1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8" name="Rectangle 7">
            <a:extLst>
              <a:ext uri="{FF2B5EF4-FFF2-40B4-BE49-F238E27FC236}">
                <a16:creationId xmlns:a16="http://schemas.microsoft.com/office/drawing/2014/main" id="{CCB835A6-4FAA-1A92-462E-111B256E8D38}"/>
              </a:ext>
            </a:extLst>
          </p:cNvPr>
          <p:cNvSpPr>
            <a:spLocks noChangeArrowheads="1"/>
          </p:cNvSpPr>
          <p:nvPr/>
        </p:nvSpPr>
        <p:spPr bwMode="auto">
          <a:xfrm>
            <a:off x="6788496" y="2860675"/>
            <a:ext cx="97536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a:defRPr>
                <a:solidFill>
                  <a:schemeClr val="tx1"/>
                </a:solidFill>
                <a:latin typeface="Arial" panose="020B0604020202020204" pitchFamily="34" charset="0"/>
              </a:defRPr>
            </a:lvl1pPr>
            <a:lvl2pPr marL="457200" eaLnBrk="0">
              <a:defRPr>
                <a:solidFill>
                  <a:schemeClr val="tx1"/>
                </a:solidFill>
                <a:latin typeface="Arial" panose="020B0604020202020204" pitchFamily="34" charset="0"/>
              </a:defRPr>
            </a:lvl2pPr>
            <a:lvl3pPr marL="914400" eaLnBrk="0">
              <a:defRPr>
                <a:solidFill>
                  <a:schemeClr val="tx1"/>
                </a:solidFill>
                <a:latin typeface="Arial" panose="020B0604020202020204" pitchFamily="34" charset="0"/>
              </a:defRPr>
            </a:lvl3pPr>
            <a:lvl4pPr marL="1371600" eaLnBrk="0">
              <a:defRPr>
                <a:solidFill>
                  <a:schemeClr val="tx1"/>
                </a:solidFill>
                <a:latin typeface="Arial" panose="020B0604020202020204" pitchFamily="34" charset="0"/>
              </a:defRPr>
            </a:lvl4pPr>
            <a:lvl5pPr marL="1828800" eaLnBrk="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New Roman" panose="02020603050405020304" pitchFamily="18" charset="0"/>
                <a:cs typeface="Times New Roman" panose="02020603050405020304" pitchFamily="18" charset="0"/>
              </a:rPr>
              <a:t> </a:t>
            </a:r>
            <a:endParaRPr kumimoji="0" lang="en-US" altLang="en-US" sz="1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graphicFrame>
        <p:nvGraphicFramePr>
          <p:cNvPr id="2" name="Table 1">
            <a:extLst>
              <a:ext uri="{FF2B5EF4-FFF2-40B4-BE49-F238E27FC236}">
                <a16:creationId xmlns:a16="http://schemas.microsoft.com/office/drawing/2014/main" id="{74D32D1D-E905-07D5-1CEC-DC636E5F20F1}"/>
              </a:ext>
            </a:extLst>
          </p:cNvPr>
          <p:cNvGraphicFramePr>
            <a:graphicFrameLocks noGrp="1"/>
          </p:cNvGraphicFramePr>
          <p:nvPr>
            <p:extLst>
              <p:ext uri="{D42A27DB-BD31-4B8C-83A1-F6EECF244321}">
                <p14:modId xmlns:p14="http://schemas.microsoft.com/office/powerpoint/2010/main" val="2623487319"/>
              </p:ext>
            </p:extLst>
          </p:nvPr>
        </p:nvGraphicFramePr>
        <p:xfrm>
          <a:off x="460744" y="1719020"/>
          <a:ext cx="8814796" cy="4446211"/>
        </p:xfrm>
        <a:graphic>
          <a:graphicData uri="http://schemas.openxmlformats.org/drawingml/2006/table">
            <a:tbl>
              <a:tblPr/>
              <a:tblGrid>
                <a:gridCol w="2831880">
                  <a:extLst>
                    <a:ext uri="{9D8B030D-6E8A-4147-A177-3AD203B41FA5}">
                      <a16:colId xmlns:a16="http://schemas.microsoft.com/office/drawing/2014/main" val="79378277"/>
                    </a:ext>
                  </a:extLst>
                </a:gridCol>
                <a:gridCol w="5982916">
                  <a:extLst>
                    <a:ext uri="{9D8B030D-6E8A-4147-A177-3AD203B41FA5}">
                      <a16:colId xmlns:a16="http://schemas.microsoft.com/office/drawing/2014/main" val="3855715731"/>
                    </a:ext>
                  </a:extLst>
                </a:gridCol>
              </a:tblGrid>
              <a:tr h="422761">
                <a:tc>
                  <a:txBody>
                    <a:bodyPr/>
                    <a:lstStyle/>
                    <a:p>
                      <a:pPr algn="ctr" fontAlgn="base"/>
                      <a:r>
                        <a:rPr lang="en-US" sz="1600" b="1" i="0" dirty="0">
                          <a:solidFill>
                            <a:srgbClr val="FFFFFF"/>
                          </a:solidFill>
                          <a:effectLst/>
                          <a:latin typeface="+mn-lt"/>
                        </a:rPr>
                        <a:t>Sources of Subjectivity</a:t>
                      </a:r>
                    </a:p>
                  </a:txBody>
                  <a:tcPr marL="61051" marR="61051" marT="30525" marB="305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pPr algn="ctr" fontAlgn="base"/>
                      <a:r>
                        <a:rPr lang="en-US" sz="1600" b="1" i="0" dirty="0">
                          <a:solidFill>
                            <a:srgbClr val="FFFFFF"/>
                          </a:solidFill>
                          <a:effectLst/>
                          <a:latin typeface="+mn-lt"/>
                        </a:rPr>
                        <a:t>How to Control Subjectivity: ​</a:t>
                      </a:r>
                    </a:p>
                  </a:txBody>
                  <a:tcPr marL="61051" marR="61051" marT="30525" marB="305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extLst>
                  <a:ext uri="{0D108BD9-81ED-4DB2-BD59-A6C34878D82A}">
                    <a16:rowId xmlns:a16="http://schemas.microsoft.com/office/drawing/2014/main" val="3807868414"/>
                  </a:ext>
                </a:extLst>
              </a:tr>
              <a:tr h="1537632">
                <a:tc>
                  <a:txBody>
                    <a:bodyPr/>
                    <a:lstStyle/>
                    <a:p>
                      <a:pPr algn="l" fontAlgn="base">
                        <a:buFont typeface="Arial" panose="020B0604020202020204" pitchFamily="34" charset="0"/>
                        <a:buChar char="•"/>
                      </a:pPr>
                      <a:r>
                        <a:rPr lang="en-US" sz="1300" b="1" i="0" kern="1200" dirty="0">
                          <a:solidFill>
                            <a:srgbClr val="002060"/>
                          </a:solidFill>
                          <a:effectLst/>
                          <a:latin typeface="+mn-lt"/>
                          <a:ea typeface="+mn-ea"/>
                          <a:cs typeface="+mn-cs"/>
                        </a:rPr>
                        <a:t> When the impetus (need) for the Risk Review is not well defined</a:t>
                      </a:r>
                    </a:p>
                    <a:p>
                      <a:pPr algn="l" fontAlgn="base">
                        <a:buFont typeface="Arial" panose="020B0604020202020204" pitchFamily="34" charset="0"/>
                        <a:buNone/>
                      </a:pPr>
                      <a:r>
                        <a:rPr lang="en-US" sz="1300" b="1" i="0" kern="1200" dirty="0">
                          <a:solidFill>
                            <a:srgbClr val="002060"/>
                          </a:solidFill>
                          <a:effectLst/>
                          <a:latin typeface="+mn-lt"/>
                          <a:ea typeface="+mn-ea"/>
                          <a:cs typeface="+mn-cs"/>
                        </a:rPr>
                        <a:t> </a:t>
                      </a:r>
                    </a:p>
                    <a:p>
                      <a:pPr algn="l" fontAlgn="base">
                        <a:buFont typeface="Arial" panose="020B0604020202020204" pitchFamily="34" charset="0"/>
                        <a:buChar char="•"/>
                      </a:pPr>
                      <a:r>
                        <a:rPr lang="en-US" sz="1300" b="1" i="0" kern="1200" dirty="0">
                          <a:solidFill>
                            <a:srgbClr val="002060"/>
                          </a:solidFill>
                          <a:effectLst/>
                          <a:latin typeface="+mn-lt"/>
                          <a:ea typeface="+mn-ea"/>
                          <a:cs typeface="+mn-cs"/>
                        </a:rPr>
                        <a:t> When the data used for Risk Review is insufficient or non-objective  </a:t>
                      </a:r>
                    </a:p>
                    <a:p>
                      <a:pPr algn="l" fontAlgn="base">
                        <a:buFont typeface="Arial" panose="020B0604020202020204" pitchFamily="34" charset="0"/>
                        <a:buNone/>
                      </a:pPr>
                      <a:r>
                        <a:rPr lang="en-US" sz="1300" b="1" i="0" kern="1200" dirty="0">
                          <a:solidFill>
                            <a:srgbClr val="002060"/>
                          </a:solidFill>
                          <a:effectLst/>
                          <a:latin typeface="+mn-lt"/>
                          <a:ea typeface="+mn-ea"/>
                          <a:cs typeface="+mn-cs"/>
                        </a:rPr>
                        <a:t> </a:t>
                      </a:r>
                    </a:p>
                    <a:p>
                      <a:pPr algn="l" fontAlgn="base">
                        <a:buFont typeface="Arial" panose="020B0604020202020204" pitchFamily="34" charset="0"/>
                        <a:buChar char="•"/>
                      </a:pPr>
                      <a:r>
                        <a:rPr lang="en-US" sz="1300" b="1" i="0" kern="1200" dirty="0">
                          <a:solidFill>
                            <a:srgbClr val="002060"/>
                          </a:solidFill>
                          <a:effectLst/>
                          <a:latin typeface="+mn-lt"/>
                          <a:ea typeface="+mn-ea"/>
                          <a:cs typeface="+mn-cs"/>
                        </a:rPr>
                        <a:t> When the Risk Review team does not have the right expertise to identify if new risks have arisen</a:t>
                      </a:r>
                    </a:p>
                    <a:p>
                      <a:pPr algn="l" fontAlgn="base">
                        <a:buFont typeface="Arial" panose="020B0604020202020204" pitchFamily="34" charset="0"/>
                        <a:buChar char="•"/>
                      </a:pPr>
                      <a:endParaRPr lang="en-US" sz="1300" b="1" i="0" kern="1200" dirty="0">
                        <a:solidFill>
                          <a:srgbClr val="002060"/>
                        </a:solidFill>
                        <a:effectLst/>
                        <a:latin typeface="+mn-lt"/>
                        <a:ea typeface="+mn-ea"/>
                        <a:cs typeface="+mn-cs"/>
                      </a:endParaRPr>
                    </a:p>
                    <a:p>
                      <a:pPr algn="l" fontAlgn="base">
                        <a:buFont typeface="Arial" panose="020B0604020202020204" pitchFamily="34" charset="0"/>
                        <a:buChar char="•"/>
                      </a:pPr>
                      <a:r>
                        <a:rPr lang="en-US" sz="1300" b="1" i="0" kern="1200" dirty="0">
                          <a:solidFill>
                            <a:srgbClr val="002060"/>
                          </a:solidFill>
                          <a:effectLst/>
                          <a:latin typeface="+mn-lt"/>
                          <a:ea typeface="+mn-ea"/>
                          <a:cs typeface="+mn-cs"/>
                        </a:rPr>
                        <a:t> When qualitative, non standardized or undefined criteria are used during Risk Review​</a:t>
                      </a:r>
                    </a:p>
                    <a:p>
                      <a:pPr algn="l" fontAlgn="base">
                        <a:buFont typeface="Arial" panose="020B0604020202020204" pitchFamily="34" charset="0"/>
                        <a:buNone/>
                      </a:pPr>
                      <a:r>
                        <a:rPr lang="en-US" sz="1300" b="1" i="0" kern="1200" dirty="0">
                          <a:solidFill>
                            <a:srgbClr val="002060"/>
                          </a:solidFill>
                          <a:effectLst/>
                          <a:latin typeface="+mn-lt"/>
                          <a:ea typeface="+mn-ea"/>
                          <a:cs typeface="+mn-cs"/>
                        </a:rPr>
                        <a:t> </a:t>
                      </a:r>
                    </a:p>
                    <a:p>
                      <a:pPr algn="l" fontAlgn="base">
                        <a:buFont typeface="Arial" panose="020B0604020202020204" pitchFamily="34" charset="0"/>
                        <a:buChar char="•"/>
                      </a:pPr>
                      <a:r>
                        <a:rPr lang="en-US" sz="1300" b="1" i="0" kern="1200" dirty="0">
                          <a:solidFill>
                            <a:srgbClr val="002060"/>
                          </a:solidFill>
                          <a:effectLst/>
                          <a:latin typeface="+mn-lt"/>
                          <a:ea typeface="+mn-ea"/>
                          <a:cs typeface="+mn-cs"/>
                        </a:rPr>
                        <a:t> When there are insufficient data to support the effectiveness of risk controls, or when there is a bias towards inaction</a:t>
                      </a:r>
                    </a:p>
                    <a:p>
                      <a:pPr algn="l" fontAlgn="base">
                        <a:buFont typeface="Arial" panose="020B0604020202020204" pitchFamily="34" charset="0"/>
                        <a:buChar char="•"/>
                      </a:pPr>
                      <a:endParaRPr lang="en-US" sz="1300" b="1" i="0" kern="1200" dirty="0">
                        <a:solidFill>
                          <a:srgbClr val="002060"/>
                        </a:solidFill>
                        <a:effectLst/>
                        <a:latin typeface="+mn-lt"/>
                        <a:ea typeface="+mn-ea"/>
                        <a:cs typeface="+mn-cs"/>
                      </a:endParaRPr>
                    </a:p>
                  </a:txBody>
                  <a:tcPr marL="61051" marR="61051" marT="30525" marB="305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base">
                        <a:buFont typeface="Arial" panose="020B0604020202020204" pitchFamily="34" charset="0"/>
                        <a:buChar char="•"/>
                      </a:pPr>
                      <a:r>
                        <a:rPr lang="en-US" sz="1300" b="0" i="0" kern="1200" dirty="0">
                          <a:solidFill>
                            <a:srgbClr val="002060"/>
                          </a:solidFill>
                          <a:effectLst/>
                          <a:latin typeface="+mn-lt"/>
                          <a:ea typeface="+mn-ea"/>
                          <a:cs typeface="+mn-cs"/>
                        </a:rPr>
                        <a:t> Have a clearly defined objective for Risk Reviews.</a:t>
                      </a:r>
                    </a:p>
                    <a:p>
                      <a:pPr algn="l" fontAlgn="base">
                        <a:buFont typeface="Arial" panose="020B0604020202020204" pitchFamily="34" charset="0"/>
                        <a:buChar char="•"/>
                      </a:pPr>
                      <a:endParaRPr lang="en-US" sz="1300" b="0" i="0" kern="1200" dirty="0">
                        <a:solidFill>
                          <a:srgbClr val="002060"/>
                        </a:solidFill>
                        <a:effectLst/>
                        <a:latin typeface="+mn-lt"/>
                        <a:ea typeface="+mn-ea"/>
                        <a:cs typeface="+mn-cs"/>
                      </a:endParaRPr>
                    </a:p>
                    <a:p>
                      <a:pPr algn="l" fontAlgn="base">
                        <a:buFont typeface="Arial" panose="020B0604020202020204" pitchFamily="34" charset="0"/>
                        <a:buChar char="•"/>
                      </a:pPr>
                      <a:r>
                        <a:rPr lang="en-US" sz="1300" b="0" i="0" kern="1200" dirty="0">
                          <a:solidFill>
                            <a:srgbClr val="002060"/>
                          </a:solidFill>
                          <a:effectLst/>
                          <a:latin typeface="+mn-lt"/>
                          <a:ea typeface="+mn-ea"/>
                          <a:cs typeface="+mn-cs"/>
                        </a:rPr>
                        <a:t> Ensure that the data used for Risk Review is objective and sufficient (proper use of relevant data, SOPs, Std Tools, etc.).  </a:t>
                      </a:r>
                    </a:p>
                    <a:p>
                      <a:pPr algn="l" fontAlgn="base">
                        <a:buFont typeface="Arial" panose="020B0604020202020204" pitchFamily="34" charset="0"/>
                        <a:buNone/>
                      </a:pPr>
                      <a:endParaRPr lang="en-US" sz="1300" b="0" i="0" kern="1200" dirty="0">
                        <a:solidFill>
                          <a:srgbClr val="002060"/>
                        </a:solidFill>
                        <a:effectLst/>
                        <a:latin typeface="+mn-lt"/>
                        <a:ea typeface="+mn-ea"/>
                        <a:cs typeface="+mn-cs"/>
                      </a:endParaRPr>
                    </a:p>
                    <a:p>
                      <a:pPr algn="l" fontAlgn="base">
                        <a:buFont typeface="Arial" panose="020B0604020202020204" pitchFamily="34" charset="0"/>
                        <a:buChar char="•"/>
                      </a:pPr>
                      <a:r>
                        <a:rPr lang="en-US" sz="1300" b="0" i="0" kern="1200" dirty="0">
                          <a:solidFill>
                            <a:srgbClr val="002060"/>
                          </a:solidFill>
                          <a:effectLst/>
                          <a:latin typeface="+mn-lt"/>
                          <a:ea typeface="+mn-ea"/>
                          <a:cs typeface="+mn-cs"/>
                        </a:rPr>
                        <a:t> Ensure the Risk Review team has the correct expertise.</a:t>
                      </a:r>
                    </a:p>
                    <a:p>
                      <a:pPr algn="l" fontAlgn="base">
                        <a:buFont typeface="Arial" panose="020B0604020202020204" pitchFamily="34" charset="0"/>
                        <a:buNone/>
                      </a:pPr>
                      <a:endParaRPr lang="en-US" sz="1300" b="0" i="0" kern="1200" dirty="0">
                        <a:solidFill>
                          <a:srgbClr val="002060"/>
                        </a:solidFill>
                        <a:effectLst/>
                        <a:latin typeface="+mn-lt"/>
                        <a:ea typeface="+mn-ea"/>
                        <a:cs typeface="+mn-cs"/>
                      </a:endParaRPr>
                    </a:p>
                    <a:p>
                      <a:pPr algn="l" fontAlgn="base">
                        <a:buFont typeface="Arial" panose="020B0604020202020204" pitchFamily="34" charset="0"/>
                        <a:buChar char="•"/>
                      </a:pPr>
                      <a:r>
                        <a:rPr lang="en-US" sz="1300" b="0" i="0" kern="1200" dirty="0">
                          <a:solidFill>
                            <a:srgbClr val="002060"/>
                          </a:solidFill>
                          <a:effectLst/>
                          <a:latin typeface="+mn-lt"/>
                          <a:ea typeface="+mn-ea"/>
                          <a:cs typeface="+mn-cs"/>
                        </a:rPr>
                        <a:t> Ensure that objective criteria are applied when making Risk Review decisions.</a:t>
                      </a:r>
                    </a:p>
                    <a:p>
                      <a:pPr algn="l" fontAlgn="base">
                        <a:buFont typeface="Arial" panose="020B0604020202020204" pitchFamily="34" charset="0"/>
                        <a:buChar char="•"/>
                      </a:pPr>
                      <a:endParaRPr lang="en-US" sz="1300" b="0" i="0" kern="1200" dirty="0">
                        <a:solidFill>
                          <a:srgbClr val="002060"/>
                        </a:solidFill>
                        <a:effectLst/>
                        <a:latin typeface="+mn-lt"/>
                        <a:ea typeface="+mn-ea"/>
                        <a:cs typeface="+mn-cs"/>
                      </a:endParaRPr>
                    </a:p>
                    <a:p>
                      <a:pPr algn="l" fontAlgn="base">
                        <a:buFont typeface="Arial" panose="020B0604020202020204" pitchFamily="34" charset="0"/>
                        <a:buChar char="•"/>
                      </a:pPr>
                      <a:r>
                        <a:rPr lang="en-US" sz="1300" b="0" i="0" kern="1200" dirty="0">
                          <a:solidFill>
                            <a:srgbClr val="002060"/>
                          </a:solidFill>
                          <a:effectLst/>
                          <a:latin typeface="+mn-lt"/>
                          <a:ea typeface="+mn-ea"/>
                          <a:cs typeface="+mn-cs"/>
                        </a:rPr>
                        <a:t> Consider using a QRM Facilitator during Risk Review​.</a:t>
                      </a:r>
                    </a:p>
                  </a:txBody>
                  <a:tcPr marL="61051" marR="61051" marT="30525" marB="305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796507151"/>
                  </a:ext>
                </a:extLst>
              </a:tr>
            </a:tbl>
          </a:graphicData>
        </a:graphic>
      </p:graphicFrame>
      <p:sp>
        <p:nvSpPr>
          <p:cNvPr id="7" name="Rectangle 1027">
            <a:extLst>
              <a:ext uri="{FF2B5EF4-FFF2-40B4-BE49-F238E27FC236}">
                <a16:creationId xmlns:a16="http://schemas.microsoft.com/office/drawing/2014/main" id="{EE6FDB93-C079-4415-5825-F9786DED9DDA}"/>
              </a:ext>
            </a:extLst>
          </p:cNvPr>
          <p:cNvSpPr>
            <a:spLocks noGrp="1" noChangeArrowheads="1"/>
          </p:cNvSpPr>
          <p:nvPr>
            <p:ph type="title"/>
          </p:nvPr>
        </p:nvSpPr>
        <p:spPr>
          <a:xfrm>
            <a:off x="2932584" y="484196"/>
            <a:ext cx="6480720" cy="653124"/>
          </a:xfrm>
          <a:noFill/>
        </p:spPr>
        <p:txBody>
          <a:bodyPr vert="horz" wrap="square" lIns="98213" tIns="49107" rIns="98213" bIns="49107" numCol="1" anchor="ctr" anchorCtr="0" compatLnSpc="1">
            <a:prstTxWarp prst="textNoShape">
              <a:avLst/>
            </a:prstTxWarp>
            <a:noAutofit/>
          </a:bodyPr>
          <a:lstStyle/>
          <a:p>
            <a:pPr algn="l"/>
            <a:r>
              <a:rPr lang="en-IE" altLang="en-US" sz="2300" dirty="0">
                <a:ea typeface="ＭＳ Ｐゴシック" panose="020B0600070205080204" pitchFamily="34" charset="-128"/>
              </a:rPr>
              <a:t>Tips for Controlling Subjectivity, cont’d</a:t>
            </a:r>
          </a:p>
        </p:txBody>
      </p:sp>
      <p:sp>
        <p:nvSpPr>
          <p:cNvPr id="12" name="Rectangle 1026">
            <a:extLst>
              <a:ext uri="{FF2B5EF4-FFF2-40B4-BE49-F238E27FC236}">
                <a16:creationId xmlns:a16="http://schemas.microsoft.com/office/drawing/2014/main" id="{83391D5D-06E0-48F9-8C94-A0992C4ED333}"/>
              </a:ext>
            </a:extLst>
          </p:cNvPr>
          <p:cNvSpPr txBox="1">
            <a:spLocks noChangeArrowheads="1"/>
          </p:cNvSpPr>
          <p:nvPr/>
        </p:nvSpPr>
        <p:spPr bwMode="auto">
          <a:xfrm>
            <a:off x="6100936" y="1320029"/>
            <a:ext cx="3168352" cy="398991"/>
          </a:xfrm>
          <a:prstGeom prst="rect">
            <a:avLst/>
          </a:prstGeom>
          <a:solidFill>
            <a:schemeClr val="accent6"/>
          </a:solidFill>
          <a:ln w="9525">
            <a:noFill/>
            <a:round/>
            <a:headEnd/>
            <a:tailEnd/>
          </a:ln>
        </p:spPr>
        <p:txBody>
          <a:bodyPr vert="horz" wrap="square" lIns="0" tIns="28224" rIns="0" bIns="0" numCol="1" anchor="t" anchorCtr="0" compatLnSpc="1">
            <a:prstTxWarp prst="textNoShape">
              <a:avLst/>
            </a:prstTxWarp>
            <a:normAutofit/>
          </a:bodyPr>
          <a:lstStyle>
            <a:lvl1pPr marL="487695" indent="-487695" algn="l" defTabSz="449263" rtl="0" eaLnBrk="0" fontAlgn="base" hangingPunct="0">
              <a:spcBef>
                <a:spcPct val="50000"/>
              </a:spcBef>
              <a:spcAft>
                <a:spcPct val="0"/>
              </a:spcAft>
              <a:buClr>
                <a:srgbClr val="0093D0"/>
              </a:buClr>
              <a:buSzPct val="120000"/>
              <a:buFont typeface="Wingdings" pitchFamily="2" charset="2"/>
              <a:buChar char="Ø"/>
              <a:defRPr sz="2987" b="1">
                <a:solidFill>
                  <a:schemeClr val="tx1"/>
                </a:solidFill>
                <a:latin typeface="+mn-lt"/>
                <a:ea typeface="+mn-ea"/>
                <a:cs typeface="+mn-cs"/>
              </a:defRPr>
            </a:lvl1pPr>
            <a:lvl2pPr marL="792505" indent="-304810" algn="l" defTabSz="449263" rtl="0" eaLnBrk="0" fontAlgn="base" hangingPunct="0">
              <a:spcBef>
                <a:spcPct val="20000"/>
              </a:spcBef>
              <a:spcAft>
                <a:spcPct val="0"/>
              </a:spcAft>
              <a:buClr>
                <a:srgbClr val="0093D0"/>
              </a:buClr>
              <a:buSzPct val="80000"/>
              <a:buFont typeface="Arial" pitchFamily="34" charset="0"/>
              <a:buChar char="•"/>
              <a:defRPr sz="2987">
                <a:solidFill>
                  <a:schemeClr val="tx1"/>
                </a:solidFill>
                <a:latin typeface="+mn-lt"/>
                <a:cs typeface="+mn-cs"/>
              </a:defRPr>
            </a:lvl2pPr>
            <a:lvl3pPr marL="1079500" indent="-180975" algn="l" defTabSz="449263" rtl="0" eaLnBrk="0" fontAlgn="base" hangingPunct="0">
              <a:spcBef>
                <a:spcPct val="10000"/>
              </a:spcBef>
              <a:spcAft>
                <a:spcPct val="0"/>
              </a:spcAft>
              <a:buClr>
                <a:srgbClr val="0093D0"/>
              </a:buClr>
              <a:buSzPct val="110000"/>
              <a:buFont typeface="Arial" charset="0"/>
              <a:buChar char="-"/>
              <a:defRPr sz="2000">
                <a:solidFill>
                  <a:schemeClr val="tx1"/>
                </a:solidFill>
                <a:latin typeface="+mn-lt"/>
                <a:cs typeface="+mn-cs"/>
              </a:defRPr>
            </a:lvl3pPr>
            <a:lvl4pPr marL="16002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4pPr>
            <a:lvl5pPr marL="20574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9pPr>
          </a:lstStyle>
          <a:p>
            <a:pPr marL="0" indent="0" eaLnBrk="1" hangingPunct="1">
              <a:lnSpc>
                <a:spcPct val="100000"/>
              </a:lnSpc>
              <a:buFont typeface="Wingdings" pitchFamily="2" charset="2"/>
              <a:buNone/>
            </a:pPr>
            <a:r>
              <a:rPr lang="en-IE" sz="2000" kern="0" dirty="0">
                <a:solidFill>
                  <a:schemeClr val="bg1"/>
                </a:solidFill>
                <a:ea typeface="Arial" charset="0"/>
                <a:cs typeface="Arial" charset="0"/>
              </a:rPr>
              <a:t>   4. Risk Review</a:t>
            </a:r>
            <a:endParaRPr lang="en-US" sz="2000" kern="0" dirty="0">
              <a:solidFill>
                <a:schemeClr val="bg1"/>
              </a:solidFill>
              <a:ea typeface="Arial" charset="0"/>
              <a:cs typeface="Arial" charset="0"/>
            </a:endParaRPr>
          </a:p>
        </p:txBody>
      </p:sp>
    </p:spTree>
    <p:extLst>
      <p:ext uri="{BB962C8B-B14F-4D97-AF65-F5344CB8AC3E}">
        <p14:creationId xmlns:p14="http://schemas.microsoft.com/office/powerpoint/2010/main" val="171455639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3">
            <a:extLst>
              <a:ext uri="{FF2B5EF4-FFF2-40B4-BE49-F238E27FC236}">
                <a16:creationId xmlns:a16="http://schemas.microsoft.com/office/drawing/2014/main" id="{49B16A87-3932-4578-A38E-CB9386D5BB47}"/>
              </a:ext>
            </a:extLst>
          </p:cNvPr>
          <p:cNvSpPr txBox="1">
            <a:spLocks/>
          </p:cNvSpPr>
          <p:nvPr/>
        </p:nvSpPr>
        <p:spPr bwMode="auto">
          <a:xfrm>
            <a:off x="8819566" y="6753944"/>
            <a:ext cx="783590" cy="364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31542" eaLnBrk="1" hangingPunct="1"/>
            <a:fld id="{23B9A555-18D0-48D0-ABF6-FA36EC6D6942}" type="slidenum">
              <a:rPr lang="en-US" altLang="en-US" sz="960" dirty="0">
                <a:solidFill>
                  <a:srgbClr val="595959"/>
                </a:solidFill>
              </a:rPr>
              <a:pPr algn="ctr" defTabSz="731542" eaLnBrk="1" hangingPunct="1"/>
              <a:t>23</a:t>
            </a:fld>
            <a:endParaRPr lang="en-US" altLang="en-US" sz="960" dirty="0">
              <a:solidFill>
                <a:srgbClr val="595959"/>
              </a:solidFill>
            </a:endParaRPr>
          </a:p>
        </p:txBody>
      </p:sp>
      <p:sp>
        <p:nvSpPr>
          <p:cNvPr id="12" name="Rectangle: Rounded Corners 11">
            <a:extLst>
              <a:ext uri="{FF2B5EF4-FFF2-40B4-BE49-F238E27FC236}">
                <a16:creationId xmlns:a16="http://schemas.microsoft.com/office/drawing/2014/main" id="{AACAED19-38CD-F0AE-6C09-7E5EFECB9D04}"/>
              </a:ext>
            </a:extLst>
          </p:cNvPr>
          <p:cNvSpPr/>
          <p:nvPr/>
        </p:nvSpPr>
        <p:spPr bwMode="auto">
          <a:xfrm>
            <a:off x="1816460" y="1425353"/>
            <a:ext cx="6156684" cy="2952328"/>
          </a:xfrm>
          <a:prstGeom prst="roundRect">
            <a:avLst/>
          </a:prstGeom>
          <a:solidFill>
            <a:schemeClr val="accent1">
              <a:lumMod val="60000"/>
              <a:lumOff val="40000"/>
            </a:schemeClr>
          </a:solidFill>
          <a:ln w="38100" cap="flat" cmpd="sng" algn="ctr">
            <a:solidFill>
              <a:srgbClr val="0000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IE" sz="5200" b="1" i="0" u="none" strike="noStrike" cap="none" normalizeH="0" baseline="0" dirty="0">
              <a:ln>
                <a:noFill/>
              </a:ln>
              <a:solidFill>
                <a:schemeClr val="bg1"/>
              </a:solidFill>
              <a:effectLst/>
              <a:latin typeface="Arial" charset="0"/>
              <a:cs typeface="Lucida Sans Unicode" charset="0"/>
            </a:endParaRPr>
          </a:p>
        </p:txBody>
      </p:sp>
      <p:sp>
        <p:nvSpPr>
          <p:cNvPr id="13" name="Content Placeholder 2">
            <a:extLst>
              <a:ext uri="{FF2B5EF4-FFF2-40B4-BE49-F238E27FC236}">
                <a16:creationId xmlns:a16="http://schemas.microsoft.com/office/drawing/2014/main" id="{BF2F0C43-5ACA-EFB7-27C6-C163388C5FE9}"/>
              </a:ext>
            </a:extLst>
          </p:cNvPr>
          <p:cNvSpPr>
            <a:spLocks noGrp="1"/>
          </p:cNvSpPr>
          <p:nvPr>
            <p:ph idx="1"/>
          </p:nvPr>
        </p:nvSpPr>
        <p:spPr>
          <a:xfrm>
            <a:off x="2356519" y="1857400"/>
            <a:ext cx="5256585" cy="2232248"/>
          </a:xfrm>
          <a:noFill/>
          <a:ln w="28575"/>
        </p:spPr>
        <p:txBody>
          <a:bodyPr/>
          <a:lstStyle/>
          <a:p>
            <a:pPr marL="0" indent="0" algn="ctr">
              <a:buNone/>
            </a:pPr>
            <a:r>
              <a:rPr lang="en-CA" sz="2600" u="sng" dirty="0">
                <a:solidFill>
                  <a:schemeClr val="accent2"/>
                </a:solidFill>
              </a:rPr>
              <a:t>Case Study</a:t>
            </a:r>
          </a:p>
          <a:p>
            <a:pPr marL="0" indent="0" algn="ctr">
              <a:buNone/>
            </a:pPr>
            <a:endParaRPr lang="en-CA" sz="800" dirty="0"/>
          </a:p>
          <a:p>
            <a:pPr marL="0" indent="0" algn="ctr">
              <a:buNone/>
            </a:pPr>
            <a:r>
              <a:rPr lang="en-CA" sz="2000" b="0" dirty="0"/>
              <a:t>There is one case study that supports this presentation </a:t>
            </a:r>
          </a:p>
          <a:p>
            <a:pPr marL="0" indent="0" algn="ctr">
              <a:buNone/>
            </a:pPr>
            <a:endParaRPr lang="en-CA" sz="800" b="0" dirty="0"/>
          </a:p>
          <a:p>
            <a:pPr marL="0" indent="0" algn="ctr">
              <a:buNone/>
            </a:pPr>
            <a:r>
              <a:rPr lang="en-CA" sz="2000" b="0" dirty="0"/>
              <a:t>See next slide for details</a:t>
            </a:r>
          </a:p>
          <a:p>
            <a:pPr marL="0" indent="0" algn="ctr">
              <a:buNone/>
            </a:pPr>
            <a:endParaRPr lang="en-CA" sz="2000" dirty="0"/>
          </a:p>
        </p:txBody>
      </p:sp>
    </p:spTree>
    <p:extLst>
      <p:ext uri="{BB962C8B-B14F-4D97-AF65-F5344CB8AC3E}">
        <p14:creationId xmlns:p14="http://schemas.microsoft.com/office/powerpoint/2010/main" val="193297871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40296" y="1276886"/>
            <a:ext cx="9036794" cy="5549066"/>
          </a:xfrm>
        </p:spPr>
        <p:txBody>
          <a:bodyPr/>
          <a:lstStyle/>
          <a:p>
            <a:pPr marL="487680" indent="-487680">
              <a:spcBef>
                <a:spcPts val="600"/>
              </a:spcBef>
              <a:spcAft>
                <a:spcPts val="600"/>
              </a:spcAft>
              <a:buFont typeface="Arial" panose="020B0604020202020204" pitchFamily="34" charset="0"/>
              <a:buChar char="•"/>
            </a:pPr>
            <a:endParaRPr lang="en-US" sz="500" i="1" dirty="0">
              <a:solidFill>
                <a:srgbClr val="002060"/>
              </a:solidFill>
              <a:cs typeface="Lucida Sans Unicode"/>
            </a:endParaRPr>
          </a:p>
          <a:p>
            <a:pPr marL="0" indent="0">
              <a:spcBef>
                <a:spcPts val="600"/>
              </a:spcBef>
              <a:spcAft>
                <a:spcPts val="600"/>
              </a:spcAft>
              <a:buNone/>
            </a:pPr>
            <a:r>
              <a:rPr lang="en-US" sz="1700" i="1" dirty="0">
                <a:solidFill>
                  <a:srgbClr val="002060"/>
                </a:solidFill>
                <a:cs typeface="Lucida Sans Unicode"/>
              </a:rPr>
              <a:t>This discusses subjectivity in a risk assessment regarding critical data integrity findings, and the consequent impact on remediation effectiveness</a:t>
            </a:r>
          </a:p>
          <a:p>
            <a:pPr marL="487680" indent="-487680" algn="just">
              <a:spcBef>
                <a:spcPts val="600"/>
              </a:spcBef>
              <a:spcAft>
                <a:spcPts val="600"/>
              </a:spcAft>
              <a:buFont typeface="Arial" panose="020B0604020202020204" pitchFamily="34" charset="0"/>
              <a:buChar char="•"/>
            </a:pPr>
            <a:r>
              <a:rPr lang="en-US" sz="1700" b="0" dirty="0">
                <a:solidFill>
                  <a:srgbClr val="002060"/>
                </a:solidFill>
                <a:ea typeface="+mn-lt"/>
                <a:cs typeface="+mn-lt"/>
              </a:rPr>
              <a:t>It deals with a remediation approach following critical data integrity inspection findings and it demonstrates how subjectivity can impact every stage of a QRM process.</a:t>
            </a:r>
          </a:p>
          <a:p>
            <a:pPr marL="487680" indent="-487680" algn="just">
              <a:spcBef>
                <a:spcPts val="600"/>
              </a:spcBef>
              <a:spcAft>
                <a:spcPts val="600"/>
              </a:spcAft>
              <a:buFont typeface="Arial" panose="020B0604020202020204" pitchFamily="34" charset="0"/>
              <a:buChar char="•"/>
            </a:pPr>
            <a:r>
              <a:rPr lang="en-US" sz="1700" b="0" dirty="0">
                <a:solidFill>
                  <a:srgbClr val="002060"/>
                </a:solidFill>
                <a:ea typeface="+mn-lt"/>
                <a:cs typeface="+mn-lt"/>
              </a:rPr>
              <a:t>It discusses how subjectivity can impact effective risk assessment, including the depth and scope of data reviews.</a:t>
            </a:r>
          </a:p>
          <a:p>
            <a:pPr marL="487680" indent="-487680" algn="just">
              <a:spcBef>
                <a:spcPts val="600"/>
              </a:spcBef>
              <a:spcAft>
                <a:spcPts val="600"/>
              </a:spcAft>
              <a:buFont typeface="Arial" panose="020B0604020202020204" pitchFamily="34" charset="0"/>
              <a:buChar char="•"/>
            </a:pPr>
            <a:r>
              <a:rPr lang="en-IE" sz="1700" b="0" dirty="0">
                <a:solidFill>
                  <a:srgbClr val="002060"/>
                </a:solidFill>
                <a:ea typeface="+mn-lt"/>
                <a:cs typeface="+mn-lt"/>
              </a:rPr>
              <a:t>It demonstrates that appropriate scope and severity determinations relating to data integrity lead to effective QRM outcomes (Risk Assessment, Risk Control, Risk Review, Risk Communication) and the satisfactory resolution of health authority concerns.</a:t>
            </a:r>
          </a:p>
          <a:p>
            <a:pPr marL="0" indent="0" algn="just">
              <a:spcBef>
                <a:spcPts val="600"/>
              </a:spcBef>
              <a:spcAft>
                <a:spcPts val="600"/>
              </a:spcAft>
              <a:buNone/>
            </a:pPr>
            <a:r>
              <a:rPr lang="en-US" sz="1700" dirty="0">
                <a:solidFill>
                  <a:srgbClr val="002060"/>
                </a:solidFill>
                <a:ea typeface="+mn-lt"/>
                <a:cs typeface="+mn-lt"/>
              </a:rPr>
              <a:t>	 Click </a:t>
            </a:r>
            <a:r>
              <a:rPr lang="en-US" sz="1700" u="sng" dirty="0">
                <a:solidFill>
                  <a:srgbClr val="002060"/>
                </a:solidFill>
                <a:ea typeface="+mn-lt"/>
                <a:cs typeface="+mn-lt"/>
              </a:rPr>
              <a:t>here</a:t>
            </a:r>
            <a:r>
              <a:rPr lang="en-US" sz="1700" dirty="0">
                <a:solidFill>
                  <a:srgbClr val="002060"/>
                </a:solidFill>
                <a:ea typeface="+mn-lt"/>
                <a:cs typeface="+mn-lt"/>
              </a:rPr>
              <a:t> to access the Case Study</a:t>
            </a:r>
          </a:p>
        </p:txBody>
      </p:sp>
      <p:sp>
        <p:nvSpPr>
          <p:cNvPr id="5" name="Title 4">
            <a:extLst>
              <a:ext uri="{FF2B5EF4-FFF2-40B4-BE49-F238E27FC236}">
                <a16:creationId xmlns:a16="http://schemas.microsoft.com/office/drawing/2014/main" id="{4B8C4EE0-1D7E-4199-8249-0EA02E79DD92}"/>
              </a:ext>
            </a:extLst>
          </p:cNvPr>
          <p:cNvSpPr>
            <a:spLocks noGrp="1"/>
          </p:cNvSpPr>
          <p:nvPr>
            <p:ph type="title"/>
          </p:nvPr>
        </p:nvSpPr>
        <p:spPr>
          <a:xfrm>
            <a:off x="3076600" y="489248"/>
            <a:ext cx="6300490" cy="720080"/>
          </a:xfrm>
        </p:spPr>
        <p:txBody>
          <a:bodyPr/>
          <a:lstStyle/>
          <a:p>
            <a:pPr algn="l"/>
            <a:r>
              <a:rPr lang="en-US" sz="2800" dirty="0">
                <a:ea typeface="ＭＳ Ｐゴシック" panose="020B0600070205080204" pitchFamily="34" charset="-128"/>
              </a:rPr>
              <a:t>Case Study</a:t>
            </a:r>
          </a:p>
        </p:txBody>
      </p:sp>
      <p:sp>
        <p:nvSpPr>
          <p:cNvPr id="4" name="Slide Number Placeholder 3">
            <a:extLst>
              <a:ext uri="{FF2B5EF4-FFF2-40B4-BE49-F238E27FC236}">
                <a16:creationId xmlns:a16="http://schemas.microsoft.com/office/drawing/2014/main" id="{2737B988-A2C9-4276-8F50-CEAEECDBCBF0}"/>
              </a:ext>
            </a:extLst>
          </p:cNvPr>
          <p:cNvSpPr txBox="1">
            <a:spLocks/>
          </p:cNvSpPr>
          <p:nvPr/>
        </p:nvSpPr>
        <p:spPr bwMode="auto">
          <a:xfrm>
            <a:off x="8819566" y="6753944"/>
            <a:ext cx="783590" cy="364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31542" eaLnBrk="1" hangingPunct="1"/>
            <a:fld id="{23B9A555-18D0-48D0-ABF6-FA36EC6D6942}" type="slidenum">
              <a:rPr lang="en-US" altLang="en-US" sz="960" dirty="0">
                <a:solidFill>
                  <a:srgbClr val="595959"/>
                </a:solidFill>
              </a:rPr>
              <a:pPr algn="ctr" defTabSz="731542" eaLnBrk="1" hangingPunct="1"/>
              <a:t>24</a:t>
            </a:fld>
            <a:endParaRPr lang="en-US" altLang="en-US" sz="960" dirty="0">
              <a:solidFill>
                <a:srgbClr val="595959"/>
              </a:solidFill>
            </a:endParaRPr>
          </a:p>
        </p:txBody>
      </p:sp>
    </p:spTree>
    <p:extLst>
      <p:ext uri="{BB962C8B-B14F-4D97-AF65-F5344CB8AC3E}">
        <p14:creationId xmlns:p14="http://schemas.microsoft.com/office/powerpoint/2010/main" val="95394307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16629" y="489248"/>
            <a:ext cx="7880651" cy="768085"/>
          </a:xfrm>
        </p:spPr>
        <p:txBody>
          <a:bodyPr/>
          <a:lstStyle/>
          <a:p>
            <a:pPr algn="ctr"/>
            <a:r>
              <a:rPr lang="en-US" sz="2800" dirty="0">
                <a:ea typeface="ＭＳ Ｐゴシック" panose="020B0600070205080204" pitchFamily="34" charset="-128"/>
              </a:rPr>
              <a:t>Take-home Points/Conclusions</a:t>
            </a:r>
          </a:p>
        </p:txBody>
      </p:sp>
      <p:sp>
        <p:nvSpPr>
          <p:cNvPr id="4" name="Content Placeholder 2">
            <a:extLst>
              <a:ext uri="{FF2B5EF4-FFF2-40B4-BE49-F238E27FC236}">
                <a16:creationId xmlns:a16="http://schemas.microsoft.com/office/drawing/2014/main" id="{22AC844F-E5B1-4713-9953-B301009E81E6}"/>
              </a:ext>
            </a:extLst>
          </p:cNvPr>
          <p:cNvSpPr txBox="1">
            <a:spLocks/>
          </p:cNvSpPr>
          <p:nvPr/>
        </p:nvSpPr>
        <p:spPr bwMode="auto">
          <a:xfrm>
            <a:off x="340296" y="1425352"/>
            <a:ext cx="9073008" cy="5646362"/>
          </a:xfrm>
          <a:prstGeom prst="rect">
            <a:avLst/>
          </a:prstGeom>
          <a:noFill/>
          <a:ln w="9525">
            <a:noFill/>
            <a:round/>
            <a:headEnd/>
            <a:tailEnd/>
          </a:ln>
        </p:spPr>
        <p:txBody>
          <a:bodyPr vert="horz" wrap="square" lIns="0" tIns="28224" rIns="0" bIns="0" numCol="1" anchor="t" anchorCtr="0" compatLnSpc="1">
            <a:prstTxWarp prst="textNoShape">
              <a:avLst/>
            </a:prstTxWarp>
          </a:bodyPr>
          <a:lstStyle>
            <a:lvl1pPr marL="487695" indent="-487695" algn="l" defTabSz="449263" rtl="0" eaLnBrk="0" fontAlgn="base" hangingPunct="0">
              <a:spcBef>
                <a:spcPct val="50000"/>
              </a:spcBef>
              <a:spcAft>
                <a:spcPct val="0"/>
              </a:spcAft>
              <a:buClr>
                <a:srgbClr val="0093D0"/>
              </a:buClr>
              <a:buSzPct val="120000"/>
              <a:buFont typeface="Wingdings" pitchFamily="2" charset="2"/>
              <a:buChar char="Ø"/>
              <a:defRPr sz="2987" b="1">
                <a:solidFill>
                  <a:schemeClr val="tx1"/>
                </a:solidFill>
                <a:latin typeface="+mn-lt"/>
                <a:ea typeface="+mn-ea"/>
                <a:cs typeface="+mn-cs"/>
              </a:defRPr>
            </a:lvl1pPr>
            <a:lvl2pPr marL="792505" indent="-304810" algn="l" defTabSz="449263" rtl="0" eaLnBrk="0" fontAlgn="base" hangingPunct="0">
              <a:spcBef>
                <a:spcPct val="20000"/>
              </a:spcBef>
              <a:spcAft>
                <a:spcPct val="0"/>
              </a:spcAft>
              <a:buClr>
                <a:srgbClr val="0093D0"/>
              </a:buClr>
              <a:buSzPct val="80000"/>
              <a:buFont typeface="Arial" pitchFamily="34" charset="0"/>
              <a:buChar char="•"/>
              <a:defRPr sz="2987">
                <a:solidFill>
                  <a:schemeClr val="tx1"/>
                </a:solidFill>
                <a:latin typeface="+mn-lt"/>
                <a:cs typeface="+mn-cs"/>
              </a:defRPr>
            </a:lvl2pPr>
            <a:lvl3pPr marL="1079500" indent="-180975" algn="l" defTabSz="449263" rtl="0" eaLnBrk="0" fontAlgn="base" hangingPunct="0">
              <a:spcBef>
                <a:spcPct val="10000"/>
              </a:spcBef>
              <a:spcAft>
                <a:spcPct val="0"/>
              </a:spcAft>
              <a:buClr>
                <a:srgbClr val="0093D0"/>
              </a:buClr>
              <a:buSzPct val="110000"/>
              <a:buFont typeface="Arial" charset="0"/>
              <a:buChar char="-"/>
              <a:defRPr sz="2000">
                <a:solidFill>
                  <a:schemeClr val="tx1"/>
                </a:solidFill>
                <a:latin typeface="+mn-lt"/>
                <a:cs typeface="+mn-cs"/>
              </a:defRPr>
            </a:lvl3pPr>
            <a:lvl4pPr marL="16002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4pPr>
            <a:lvl5pPr marL="20574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9pPr>
          </a:lstStyle>
          <a:p>
            <a:pPr>
              <a:lnSpc>
                <a:spcPct val="100000"/>
              </a:lnSpc>
              <a:buFont typeface="Arial" panose="020B0604020202020204" pitchFamily="34" charset="0"/>
              <a:buChar char="•"/>
            </a:pPr>
            <a:r>
              <a:rPr lang="en-IE" sz="1800" b="0" kern="0" dirty="0">
                <a:solidFill>
                  <a:srgbClr val="002060"/>
                </a:solidFill>
                <a:cs typeface="Times New Roman"/>
              </a:rPr>
              <a:t>Subjectivity can be observed across all parts of the QRM process, from Risk Assessment through to Risk Review.</a:t>
            </a:r>
          </a:p>
          <a:p>
            <a:pPr>
              <a:lnSpc>
                <a:spcPct val="100000"/>
              </a:lnSpc>
              <a:buFont typeface="Arial" panose="020B0604020202020204" pitchFamily="34" charset="0"/>
              <a:buChar char="•"/>
            </a:pPr>
            <a:r>
              <a:rPr lang="en-IE" sz="1800" b="0" kern="0" dirty="0">
                <a:solidFill>
                  <a:srgbClr val="002060"/>
                </a:solidFill>
                <a:cs typeface="Times New Roman"/>
              </a:rPr>
              <a:t>There are many strategies that can be adopted to control and minimize subjectivity. A number of these are outlined in this presentation. </a:t>
            </a:r>
          </a:p>
          <a:p>
            <a:pPr>
              <a:lnSpc>
                <a:spcPct val="100000"/>
              </a:lnSpc>
              <a:buFont typeface="Arial" panose="020B0604020202020204" pitchFamily="34" charset="0"/>
              <a:buChar char="•"/>
            </a:pPr>
            <a:r>
              <a:rPr lang="en-IE" sz="1800" b="0" kern="0" dirty="0">
                <a:solidFill>
                  <a:srgbClr val="002060"/>
                </a:solidFill>
                <a:cs typeface="Times New Roman"/>
              </a:rPr>
              <a:t>Part II of this training material, together with the Case Study </a:t>
            </a:r>
            <a:r>
              <a:rPr lang="en-GB" sz="1800" b="0" dirty="0">
                <a:solidFill>
                  <a:srgbClr val="002060"/>
                </a:solidFill>
                <a:ea typeface="Calibri"/>
                <a:cs typeface="Times New Roman"/>
              </a:rPr>
              <a:t>referred to in this presentation</a:t>
            </a:r>
            <a:r>
              <a:rPr lang="en-IE" sz="1800" b="0" kern="0" dirty="0">
                <a:solidFill>
                  <a:srgbClr val="002060"/>
                </a:solidFill>
                <a:cs typeface="Times New Roman"/>
              </a:rPr>
              <a:t>, illustrates the sources of subjectivity and things to consider when working to control it. These relate to the following: </a:t>
            </a:r>
            <a:endParaRPr lang="en-US" sz="1800" b="0" dirty="0">
              <a:solidFill>
                <a:srgbClr val="002060"/>
              </a:solidFill>
              <a:cs typeface="Times New Roman"/>
            </a:endParaRPr>
          </a:p>
          <a:p>
            <a:pPr marL="792480" lvl="1" indent="-487680">
              <a:lnSpc>
                <a:spcPct val="100000"/>
              </a:lnSpc>
              <a:buFont typeface="Wingdings" panose="05000000000000000000" pitchFamily="2" charset="2"/>
              <a:buChar char="§"/>
            </a:pPr>
            <a:endParaRPr lang="en-GB" sz="500" b="0" i="1" dirty="0">
              <a:solidFill>
                <a:srgbClr val="002060"/>
              </a:solidFill>
              <a:ea typeface="Calibri"/>
              <a:cs typeface="Times New Roman"/>
            </a:endParaRPr>
          </a:p>
          <a:p>
            <a:pPr marL="792480" lvl="1" indent="-487680">
              <a:lnSpc>
                <a:spcPct val="100000"/>
              </a:lnSpc>
              <a:buFont typeface="Wingdings" panose="05000000000000000000" pitchFamily="2" charset="2"/>
              <a:buChar char="§"/>
            </a:pPr>
            <a:r>
              <a:rPr lang="en-GB" sz="1800" b="0" i="1" dirty="0">
                <a:solidFill>
                  <a:srgbClr val="002060"/>
                </a:solidFill>
                <a:ea typeface="Calibri"/>
                <a:cs typeface="Times New Roman"/>
              </a:rPr>
              <a:t>Taking steps that </a:t>
            </a:r>
            <a:r>
              <a:rPr lang="en-GB" sz="1800" b="0" i="1" dirty="0">
                <a:solidFill>
                  <a:srgbClr val="002060"/>
                </a:solidFill>
                <a:cs typeface="Times New Roman"/>
              </a:rPr>
              <a:t>reduce the effects of heuristics and bias</a:t>
            </a:r>
          </a:p>
          <a:p>
            <a:pPr marL="792480" lvl="1" indent="-487680">
              <a:lnSpc>
                <a:spcPct val="100000"/>
              </a:lnSpc>
              <a:buFont typeface="Wingdings" panose="05000000000000000000" pitchFamily="2" charset="2"/>
              <a:buChar char="§"/>
            </a:pPr>
            <a:endParaRPr lang="en-GB" sz="500" b="0" i="1" dirty="0">
              <a:solidFill>
                <a:srgbClr val="002060"/>
              </a:solidFill>
              <a:cs typeface="Times New Roman"/>
            </a:endParaRPr>
          </a:p>
          <a:p>
            <a:pPr marL="792480" lvl="1" indent="-487680">
              <a:lnSpc>
                <a:spcPct val="100000"/>
              </a:lnSpc>
              <a:buFont typeface="Wingdings" panose="05000000000000000000" pitchFamily="2" charset="2"/>
              <a:buChar char="§"/>
            </a:pPr>
            <a:r>
              <a:rPr lang="en-GB" sz="1800" b="0" i="1" dirty="0">
                <a:solidFill>
                  <a:srgbClr val="002060"/>
                </a:solidFill>
                <a:cs typeface="Times New Roman"/>
              </a:rPr>
              <a:t>Having fit-for-purpose risk scoring methods </a:t>
            </a:r>
          </a:p>
          <a:p>
            <a:pPr marL="792480" lvl="1" indent="-487680">
              <a:lnSpc>
                <a:spcPct val="100000"/>
              </a:lnSpc>
              <a:buFont typeface="Wingdings" panose="05000000000000000000" pitchFamily="2" charset="2"/>
              <a:buChar char="§"/>
            </a:pPr>
            <a:endParaRPr lang="en-GB" sz="500" b="0" i="1" dirty="0">
              <a:solidFill>
                <a:srgbClr val="002060"/>
              </a:solidFill>
              <a:cs typeface="Times New Roman"/>
            </a:endParaRPr>
          </a:p>
          <a:p>
            <a:pPr marL="792480" lvl="1" indent="-487680">
              <a:lnSpc>
                <a:spcPct val="100000"/>
              </a:lnSpc>
              <a:buFont typeface="Wingdings" panose="05000000000000000000" pitchFamily="2" charset="2"/>
              <a:buChar char="§"/>
            </a:pPr>
            <a:r>
              <a:rPr lang="en-GB" sz="1800" b="0" i="1" dirty="0">
                <a:solidFill>
                  <a:srgbClr val="002060"/>
                </a:solidFill>
                <a:cs typeface="Times New Roman"/>
              </a:rPr>
              <a:t>Making sure that QRM tools are used appropriately and as intended</a:t>
            </a:r>
          </a:p>
          <a:p>
            <a:pPr marL="792480" lvl="1" indent="-487680">
              <a:lnSpc>
                <a:spcPct val="100000"/>
              </a:lnSpc>
              <a:buFont typeface="Wingdings" panose="05000000000000000000" pitchFamily="2" charset="2"/>
              <a:buChar char="§"/>
            </a:pPr>
            <a:endParaRPr lang="en-GB" sz="500" b="0" i="1" dirty="0">
              <a:solidFill>
                <a:srgbClr val="002060"/>
              </a:solidFill>
              <a:cs typeface="Times New Roman"/>
            </a:endParaRPr>
          </a:p>
          <a:p>
            <a:pPr marL="792480" lvl="1" indent="-487680">
              <a:lnSpc>
                <a:spcPct val="100000"/>
              </a:lnSpc>
              <a:buFont typeface="Wingdings" panose="05000000000000000000" pitchFamily="2" charset="2"/>
              <a:buChar char="§"/>
            </a:pPr>
            <a:r>
              <a:rPr lang="en-GB" sz="1800" b="0" i="1" dirty="0">
                <a:solidFill>
                  <a:srgbClr val="002060"/>
                </a:solidFill>
                <a:cs typeface="Times New Roman"/>
              </a:rPr>
              <a:t>Maximising the use of relevant data and sources of knowledge</a:t>
            </a:r>
          </a:p>
          <a:p>
            <a:pPr marL="0" indent="0">
              <a:lnSpc>
                <a:spcPct val="100000"/>
              </a:lnSpc>
              <a:buNone/>
            </a:pPr>
            <a:endParaRPr lang="en-US" sz="1600" b="0" kern="0" dirty="0">
              <a:solidFill>
                <a:srgbClr val="002060"/>
              </a:solidFill>
              <a:cs typeface="Times New Roman"/>
            </a:endParaRPr>
          </a:p>
        </p:txBody>
      </p:sp>
      <p:sp>
        <p:nvSpPr>
          <p:cNvPr id="5" name="Slide Number Placeholder 3">
            <a:extLst>
              <a:ext uri="{FF2B5EF4-FFF2-40B4-BE49-F238E27FC236}">
                <a16:creationId xmlns:a16="http://schemas.microsoft.com/office/drawing/2014/main" id="{D5111E38-9A1C-4C0A-B296-6DCF6274C7EB}"/>
              </a:ext>
            </a:extLst>
          </p:cNvPr>
          <p:cNvSpPr txBox="1">
            <a:spLocks/>
          </p:cNvSpPr>
          <p:nvPr/>
        </p:nvSpPr>
        <p:spPr bwMode="auto">
          <a:xfrm>
            <a:off x="8819566" y="6753944"/>
            <a:ext cx="783590" cy="364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31542" eaLnBrk="1" hangingPunct="1"/>
            <a:fld id="{23B9A555-18D0-48D0-ABF6-FA36EC6D6942}" type="slidenum">
              <a:rPr lang="en-US" altLang="en-US" sz="960" dirty="0">
                <a:solidFill>
                  <a:srgbClr val="595959"/>
                </a:solidFill>
              </a:rPr>
              <a:pPr algn="ctr" defTabSz="731542" eaLnBrk="1" hangingPunct="1"/>
              <a:t>25</a:t>
            </a:fld>
            <a:endParaRPr lang="en-US" altLang="en-US" sz="960" dirty="0">
              <a:solidFill>
                <a:srgbClr val="595959"/>
              </a:solidFill>
            </a:endParaRPr>
          </a:p>
        </p:txBody>
      </p:sp>
    </p:spTree>
    <p:extLst>
      <p:ext uri="{BB962C8B-B14F-4D97-AF65-F5344CB8AC3E}">
        <p14:creationId xmlns:p14="http://schemas.microsoft.com/office/powerpoint/2010/main" val="195420762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AEDEE88B-BFC3-4F57-AA94-FFD2F0F7C8C8}"/>
              </a:ext>
            </a:extLst>
          </p:cNvPr>
          <p:cNvSpPr txBox="1">
            <a:spLocks/>
          </p:cNvSpPr>
          <p:nvPr/>
        </p:nvSpPr>
        <p:spPr bwMode="auto">
          <a:xfrm>
            <a:off x="8819566" y="6753944"/>
            <a:ext cx="783590" cy="364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31542" eaLnBrk="1" hangingPunct="1"/>
            <a:fld id="{23B9A555-18D0-48D0-ABF6-FA36EC6D6942}" type="slidenum">
              <a:rPr lang="en-US" altLang="en-US" sz="960" dirty="0">
                <a:solidFill>
                  <a:srgbClr val="595959"/>
                </a:solidFill>
              </a:rPr>
              <a:pPr algn="ctr" defTabSz="731542" eaLnBrk="1" hangingPunct="1"/>
              <a:t>26</a:t>
            </a:fld>
            <a:endParaRPr lang="en-US" altLang="en-US" sz="960" dirty="0">
              <a:solidFill>
                <a:srgbClr val="595959"/>
              </a:solidFill>
            </a:endParaRPr>
          </a:p>
        </p:txBody>
      </p:sp>
      <p:sp>
        <p:nvSpPr>
          <p:cNvPr id="7" name="Rectangle: Rounded Corners 6">
            <a:extLst>
              <a:ext uri="{FF2B5EF4-FFF2-40B4-BE49-F238E27FC236}">
                <a16:creationId xmlns:a16="http://schemas.microsoft.com/office/drawing/2014/main" id="{F523311E-2268-C47D-AA59-B5346E05CE8B}"/>
              </a:ext>
            </a:extLst>
          </p:cNvPr>
          <p:cNvSpPr/>
          <p:nvPr/>
        </p:nvSpPr>
        <p:spPr bwMode="auto">
          <a:xfrm>
            <a:off x="1960476" y="2289448"/>
            <a:ext cx="5796644" cy="1575963"/>
          </a:xfrm>
          <a:prstGeom prst="roundRect">
            <a:avLst/>
          </a:prstGeom>
          <a:solidFill>
            <a:schemeClr val="accent1">
              <a:lumMod val="60000"/>
              <a:lumOff val="40000"/>
            </a:schemeClr>
          </a:solidFill>
          <a:ln w="38100" cap="flat" cmpd="sng" algn="ctr">
            <a:solidFill>
              <a:srgbClr val="0000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IE" sz="5200" b="1" i="0" u="none" strike="noStrike" cap="none" normalizeH="0" baseline="0" dirty="0">
              <a:ln>
                <a:noFill/>
              </a:ln>
              <a:solidFill>
                <a:schemeClr val="bg1"/>
              </a:solidFill>
              <a:effectLst/>
              <a:latin typeface="Arial" charset="0"/>
              <a:cs typeface="Lucida Sans Unicode" charset="0"/>
            </a:endParaRPr>
          </a:p>
        </p:txBody>
      </p:sp>
      <p:sp>
        <p:nvSpPr>
          <p:cNvPr id="8" name="Content Placeholder 2">
            <a:extLst>
              <a:ext uri="{FF2B5EF4-FFF2-40B4-BE49-F238E27FC236}">
                <a16:creationId xmlns:a16="http://schemas.microsoft.com/office/drawing/2014/main" id="{85C528EB-3667-CB0A-1704-4456EB9BE0AF}"/>
              </a:ext>
            </a:extLst>
          </p:cNvPr>
          <p:cNvSpPr>
            <a:spLocks noGrp="1"/>
          </p:cNvSpPr>
          <p:nvPr>
            <p:ph idx="1"/>
          </p:nvPr>
        </p:nvSpPr>
        <p:spPr>
          <a:xfrm>
            <a:off x="2428527" y="2721496"/>
            <a:ext cx="4896545" cy="927891"/>
          </a:xfrm>
          <a:noFill/>
          <a:ln w="28575"/>
        </p:spPr>
        <p:txBody>
          <a:bodyPr/>
          <a:lstStyle/>
          <a:p>
            <a:pPr marL="0" indent="0" algn="ctr">
              <a:buNone/>
            </a:pPr>
            <a:r>
              <a:rPr lang="en-CA" sz="2000" dirty="0"/>
              <a:t>Click </a:t>
            </a:r>
            <a:r>
              <a:rPr lang="en-CA" sz="2000" u="sng" dirty="0">
                <a:solidFill>
                  <a:srgbClr val="0000FF"/>
                </a:solidFill>
                <a:hlinkClick r:id="rId3">
                  <a:extLst>
                    <a:ext uri="{A12FA001-AC4F-418D-AE19-62706E023703}">
                      <ahyp:hlinkClr xmlns:ahyp="http://schemas.microsoft.com/office/drawing/2018/hyperlinkcolor" val="tx"/>
                    </a:ext>
                  </a:extLst>
                </a:hlinkClick>
              </a:rPr>
              <a:t>here</a:t>
            </a:r>
            <a:r>
              <a:rPr lang="en-CA" sz="2000" u="sng" dirty="0">
                <a:solidFill>
                  <a:srgbClr val="CCCCFF"/>
                </a:solidFill>
                <a:hlinkClick r:id="rId3">
                  <a:extLst>
                    <a:ext uri="{A12FA001-AC4F-418D-AE19-62706E023703}">
                      <ahyp:hlinkClr xmlns:ahyp="http://schemas.microsoft.com/office/drawing/2018/hyperlinkcolor" val="tx"/>
                    </a:ext>
                  </a:extLst>
                </a:hlinkClick>
              </a:rPr>
              <a:t> </a:t>
            </a:r>
            <a:r>
              <a:rPr lang="en-CA" sz="2000" dirty="0"/>
              <a:t>for Part II of this presentation</a:t>
            </a:r>
          </a:p>
        </p:txBody>
      </p:sp>
    </p:spTree>
    <p:extLst>
      <p:ext uri="{BB962C8B-B14F-4D97-AF65-F5344CB8AC3E}">
        <p14:creationId xmlns:p14="http://schemas.microsoft.com/office/powerpoint/2010/main" val="10749460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92424" y="1713384"/>
            <a:ext cx="7092788" cy="3232834"/>
          </a:xfrm>
        </p:spPr>
        <p:txBody>
          <a:bodyPr/>
          <a:lstStyle/>
          <a:p>
            <a:r>
              <a:rPr lang="en-CA" dirty="0"/>
              <a:t>Acknowledgement to the ICH Q9(R1)    Expert Working Group (EWG)</a:t>
            </a:r>
          </a:p>
          <a:p>
            <a:r>
              <a:rPr lang="en-CA" dirty="0"/>
              <a:t>For any questions, please contact the ICH Secretariat: </a:t>
            </a:r>
          </a:p>
          <a:p>
            <a:endParaRPr lang="en-CA" dirty="0"/>
          </a:p>
          <a:p>
            <a:pPr marL="0" indent="0" algn="ctr">
              <a:buNone/>
            </a:pPr>
            <a:r>
              <a:rPr lang="en-CA" dirty="0">
                <a:solidFill>
                  <a:srgbClr val="0000FF"/>
                </a:solidFill>
              </a:rPr>
              <a:t>admin@ich.org </a:t>
            </a:r>
            <a:r>
              <a:rPr lang="en-CA" dirty="0"/>
              <a:t> </a:t>
            </a:r>
            <a:r>
              <a:rPr lang="en-CA" dirty="0">
                <a:solidFill>
                  <a:srgbClr val="0000FF"/>
                </a:solidFill>
              </a:rPr>
              <a:t> </a:t>
            </a:r>
          </a:p>
        </p:txBody>
      </p:sp>
      <p:sp>
        <p:nvSpPr>
          <p:cNvPr id="6" name="Title 5">
            <a:extLst>
              <a:ext uri="{FF2B5EF4-FFF2-40B4-BE49-F238E27FC236}">
                <a16:creationId xmlns:a16="http://schemas.microsoft.com/office/drawing/2014/main" id="{E733CCA2-EE63-4FE4-8D6C-654EB928963C}"/>
              </a:ext>
            </a:extLst>
          </p:cNvPr>
          <p:cNvSpPr>
            <a:spLocks noGrp="1"/>
          </p:cNvSpPr>
          <p:nvPr>
            <p:ph type="title"/>
          </p:nvPr>
        </p:nvSpPr>
        <p:spPr>
          <a:xfrm>
            <a:off x="2500536" y="489248"/>
            <a:ext cx="6424613" cy="592931"/>
          </a:xfrm>
        </p:spPr>
        <p:txBody>
          <a:bodyPr/>
          <a:lstStyle/>
          <a:p>
            <a:pPr algn="ctr"/>
            <a:r>
              <a:rPr lang="en-US" sz="2800" dirty="0"/>
              <a:t>EWG Acknowledgment and Contact</a:t>
            </a:r>
          </a:p>
        </p:txBody>
      </p:sp>
    </p:spTree>
    <p:extLst>
      <p:ext uri="{BB962C8B-B14F-4D97-AF65-F5344CB8AC3E}">
        <p14:creationId xmlns:p14="http://schemas.microsoft.com/office/powerpoint/2010/main" val="12766899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A775B8-801B-453F-B3A0-19200F38F9B5}"/>
              </a:ext>
            </a:extLst>
          </p:cNvPr>
          <p:cNvSpPr>
            <a:spLocks noGrp="1"/>
          </p:cNvSpPr>
          <p:nvPr>
            <p:ph type="title"/>
          </p:nvPr>
        </p:nvSpPr>
        <p:spPr/>
        <p:txBody>
          <a:bodyPr/>
          <a:lstStyle/>
          <a:p>
            <a:r>
              <a:rPr lang="en-US" dirty="0"/>
              <a:t>Agenda</a:t>
            </a:r>
            <a:endParaRPr lang="it-IT" dirty="0"/>
          </a:p>
        </p:txBody>
      </p:sp>
      <p:sp>
        <p:nvSpPr>
          <p:cNvPr id="4" name="Inhaltsplatzhalter 2">
            <a:extLst>
              <a:ext uri="{FF2B5EF4-FFF2-40B4-BE49-F238E27FC236}">
                <a16:creationId xmlns:a16="http://schemas.microsoft.com/office/drawing/2014/main" id="{B88345A2-EABE-491B-A2C8-F780348F1E85}"/>
              </a:ext>
            </a:extLst>
          </p:cNvPr>
          <p:cNvSpPr>
            <a:spLocks noGrp="1"/>
          </p:cNvSpPr>
          <p:nvPr>
            <p:ph idx="1"/>
          </p:nvPr>
        </p:nvSpPr>
        <p:spPr>
          <a:xfrm>
            <a:off x="268288" y="1281336"/>
            <a:ext cx="9122302" cy="5832648"/>
          </a:xfrm>
        </p:spPr>
        <p:txBody>
          <a:bodyPr/>
          <a:lstStyle/>
          <a:p>
            <a:pPr marL="0" indent="0">
              <a:spcBef>
                <a:spcPts val="0"/>
              </a:spcBef>
              <a:spcAft>
                <a:spcPts val="0"/>
              </a:spcAft>
              <a:buNone/>
            </a:pPr>
            <a:r>
              <a:rPr lang="en-US" sz="2000" dirty="0">
                <a:solidFill>
                  <a:srgbClr val="002060"/>
                </a:solidFill>
                <a:latin typeface="Candara"/>
              </a:rPr>
              <a:t>This training material on Subjectivity in Quality Risk Management (QRM) is divided into two different presentations:</a:t>
            </a:r>
            <a:endParaRPr lang="en-US" sz="2000" dirty="0">
              <a:solidFill>
                <a:srgbClr val="002060"/>
              </a:solidFill>
            </a:endParaRPr>
          </a:p>
          <a:p>
            <a:pPr marL="0" indent="0">
              <a:spcBef>
                <a:spcPts val="0"/>
              </a:spcBef>
              <a:spcAft>
                <a:spcPts val="0"/>
              </a:spcAft>
              <a:buNone/>
            </a:pPr>
            <a:endParaRPr lang="en-US" sz="1600" dirty="0">
              <a:solidFill>
                <a:srgbClr val="FF0000"/>
              </a:solidFill>
            </a:endParaRPr>
          </a:p>
          <a:p>
            <a:pPr marL="487680" indent="-487680">
              <a:spcBef>
                <a:spcPts val="0"/>
              </a:spcBef>
              <a:spcAft>
                <a:spcPts val="0"/>
              </a:spcAft>
            </a:pPr>
            <a:r>
              <a:rPr lang="en-US" sz="1600" dirty="0">
                <a:solidFill>
                  <a:srgbClr val="0093D0"/>
                </a:solidFill>
                <a:ea typeface="+mj-ea"/>
                <a:cs typeface="+mj-cs"/>
              </a:rPr>
              <a:t>Part I: how to Identify and Control Subjectivity  </a:t>
            </a:r>
          </a:p>
          <a:p>
            <a:pPr marL="773430" lvl="1" indent="-285750">
              <a:spcBef>
                <a:spcPts val="0"/>
              </a:spcBef>
              <a:spcAft>
                <a:spcPts val="0"/>
              </a:spcAft>
              <a:buFont typeface="Wingdings" panose="05000000000000000000" pitchFamily="2" charset="2"/>
              <a:buChar char="§"/>
            </a:pPr>
            <a:r>
              <a:rPr lang="en-US" sz="1600" dirty="0">
                <a:solidFill>
                  <a:srgbClr val="002060"/>
                </a:solidFill>
                <a:ea typeface="+mn-ea"/>
                <a:cs typeface="Times New Roman" panose="02020603050405020304" pitchFamily="18" charset="0"/>
              </a:rPr>
              <a:t>Key points from ICH Q9(R1) regarding Subjectivity in QRM</a:t>
            </a:r>
          </a:p>
          <a:p>
            <a:pPr marL="773430" lvl="1" indent="-285750">
              <a:spcBef>
                <a:spcPts val="0"/>
              </a:spcBef>
              <a:spcAft>
                <a:spcPts val="0"/>
              </a:spcAft>
              <a:buFont typeface="Wingdings" panose="05000000000000000000" pitchFamily="2" charset="2"/>
              <a:buChar char="§"/>
            </a:pPr>
            <a:r>
              <a:rPr lang="en-IE" sz="1600" dirty="0">
                <a:solidFill>
                  <a:srgbClr val="002060"/>
                </a:solidFill>
                <a:ea typeface="+mn-ea"/>
                <a:cs typeface="Times New Roman" panose="02020603050405020304" pitchFamily="18" charset="0"/>
              </a:rPr>
              <a:t>Why Subjectivity in QRM can be a problem</a:t>
            </a:r>
          </a:p>
          <a:p>
            <a:pPr marL="773430" lvl="1" indent="-285750">
              <a:spcBef>
                <a:spcPts val="0"/>
              </a:spcBef>
              <a:spcAft>
                <a:spcPts val="0"/>
              </a:spcAft>
              <a:buFont typeface="Wingdings" panose="05000000000000000000" pitchFamily="2" charset="2"/>
              <a:buChar char="§"/>
            </a:pPr>
            <a:r>
              <a:rPr lang="en-IE" sz="1600" dirty="0">
                <a:solidFill>
                  <a:srgbClr val="002967"/>
                </a:solidFill>
                <a:ea typeface="+mn-lt"/>
                <a:cs typeface="+mn-lt"/>
              </a:rPr>
              <a:t>The Benefits of Controlling Subjectivity</a:t>
            </a:r>
          </a:p>
          <a:p>
            <a:pPr marL="773430" lvl="1" indent="-285750">
              <a:spcBef>
                <a:spcPts val="0"/>
              </a:spcBef>
              <a:spcAft>
                <a:spcPts val="0"/>
              </a:spcAft>
              <a:buFont typeface="Wingdings" panose="05000000000000000000" pitchFamily="2" charset="2"/>
              <a:buChar char="§"/>
            </a:pPr>
            <a:r>
              <a:rPr lang="en-US" sz="1600" dirty="0">
                <a:solidFill>
                  <a:srgbClr val="002967"/>
                </a:solidFill>
                <a:ea typeface="+mn-lt"/>
                <a:cs typeface="+mn-lt"/>
              </a:rPr>
              <a:t>Practical Tips &amp; Examples</a:t>
            </a:r>
          </a:p>
          <a:p>
            <a:pPr marL="773430" lvl="1" indent="-285750">
              <a:spcBef>
                <a:spcPts val="0"/>
              </a:spcBef>
              <a:spcAft>
                <a:spcPts val="0"/>
              </a:spcAft>
              <a:buFont typeface="Wingdings" panose="05000000000000000000" pitchFamily="2" charset="2"/>
              <a:buChar char="§"/>
            </a:pPr>
            <a:r>
              <a:rPr lang="en-US" sz="1600" dirty="0">
                <a:solidFill>
                  <a:srgbClr val="002967"/>
                </a:solidFill>
                <a:ea typeface="+mn-lt"/>
                <a:cs typeface="+mn-lt"/>
              </a:rPr>
              <a:t>Controlling and minimizing subjectivity across the four elements of QRM </a:t>
            </a:r>
          </a:p>
          <a:p>
            <a:pPr marL="1133475" lvl="2" indent="-285750">
              <a:spcBef>
                <a:spcPts val="0"/>
              </a:spcBef>
              <a:spcAft>
                <a:spcPts val="0"/>
              </a:spcAft>
              <a:buFont typeface="Wingdings" panose="05000000000000000000" pitchFamily="2" charset="2"/>
              <a:buChar char="§"/>
            </a:pPr>
            <a:r>
              <a:rPr lang="en-US" sz="1400" i="1" dirty="0">
                <a:solidFill>
                  <a:srgbClr val="002967"/>
                </a:solidFill>
                <a:ea typeface="+mn-lt"/>
                <a:cs typeface="+mn-lt"/>
              </a:rPr>
              <a:t>Risk Assessment</a:t>
            </a:r>
          </a:p>
          <a:p>
            <a:pPr marL="1133475" lvl="2" indent="-285750">
              <a:spcBef>
                <a:spcPts val="0"/>
              </a:spcBef>
              <a:spcAft>
                <a:spcPts val="0"/>
              </a:spcAft>
              <a:buFont typeface="Wingdings" panose="05000000000000000000" pitchFamily="2" charset="2"/>
              <a:buChar char="§"/>
            </a:pPr>
            <a:r>
              <a:rPr lang="en-US" sz="1400" i="1" dirty="0">
                <a:solidFill>
                  <a:srgbClr val="002967"/>
                </a:solidFill>
                <a:ea typeface="+mn-lt"/>
                <a:cs typeface="+mn-lt"/>
              </a:rPr>
              <a:t>Risk Control</a:t>
            </a:r>
          </a:p>
          <a:p>
            <a:pPr marL="1133475" lvl="2" indent="-285750">
              <a:spcBef>
                <a:spcPts val="0"/>
              </a:spcBef>
              <a:spcAft>
                <a:spcPts val="0"/>
              </a:spcAft>
              <a:buFont typeface="Wingdings" panose="05000000000000000000" pitchFamily="2" charset="2"/>
              <a:buChar char="§"/>
            </a:pPr>
            <a:r>
              <a:rPr lang="en-US" sz="1400" i="1" dirty="0">
                <a:solidFill>
                  <a:srgbClr val="002967"/>
                </a:solidFill>
                <a:ea typeface="+mn-lt"/>
                <a:cs typeface="+mn-lt"/>
              </a:rPr>
              <a:t>Risk Communication</a:t>
            </a:r>
          </a:p>
          <a:p>
            <a:pPr marL="1133475" lvl="2" indent="-285750">
              <a:spcBef>
                <a:spcPts val="0"/>
              </a:spcBef>
              <a:spcAft>
                <a:spcPts val="0"/>
              </a:spcAft>
              <a:buFont typeface="Wingdings" panose="05000000000000000000" pitchFamily="2" charset="2"/>
              <a:buChar char="§"/>
            </a:pPr>
            <a:r>
              <a:rPr lang="en-US" sz="1400" i="1" dirty="0">
                <a:solidFill>
                  <a:srgbClr val="002967"/>
                </a:solidFill>
                <a:ea typeface="+mn-lt"/>
                <a:cs typeface="+mn-lt"/>
              </a:rPr>
              <a:t>Risk Review</a:t>
            </a:r>
            <a:endParaRPr lang="en-US" sz="1400" dirty="0">
              <a:solidFill>
                <a:srgbClr val="002967"/>
              </a:solidFill>
            </a:endParaRPr>
          </a:p>
          <a:p>
            <a:pPr marL="773430" lvl="1" indent="-285750">
              <a:spcBef>
                <a:spcPts val="0"/>
              </a:spcBef>
              <a:spcAft>
                <a:spcPts val="0"/>
              </a:spcAft>
              <a:buFont typeface="Wingdings" panose="05000000000000000000" pitchFamily="2" charset="2"/>
              <a:buChar char="§"/>
            </a:pPr>
            <a:r>
              <a:rPr lang="en-US" sz="1600" dirty="0">
                <a:solidFill>
                  <a:srgbClr val="002060"/>
                </a:solidFill>
                <a:ea typeface="+mn-ea"/>
                <a:cs typeface="Times New Roman" panose="02020603050405020304" pitchFamily="18" charset="0"/>
              </a:rPr>
              <a:t>Subjectivity Case Study</a:t>
            </a:r>
          </a:p>
          <a:p>
            <a:pPr marL="773430" lvl="1" indent="-285750">
              <a:spcBef>
                <a:spcPts val="0"/>
              </a:spcBef>
              <a:spcAft>
                <a:spcPts val="0"/>
              </a:spcAft>
              <a:buFont typeface="Wingdings" panose="05000000000000000000" pitchFamily="2" charset="2"/>
              <a:buChar char="§"/>
            </a:pPr>
            <a:r>
              <a:rPr lang="en-US" sz="1600" dirty="0">
                <a:solidFill>
                  <a:srgbClr val="002060"/>
                </a:solidFill>
                <a:ea typeface="+mn-ea"/>
                <a:cs typeface="Times New Roman" panose="02020603050405020304" pitchFamily="18" charset="0"/>
              </a:rPr>
              <a:t>Key take-home points</a:t>
            </a:r>
          </a:p>
          <a:p>
            <a:pPr marL="487680" lvl="1" indent="0">
              <a:spcBef>
                <a:spcPts val="0"/>
              </a:spcBef>
              <a:spcAft>
                <a:spcPts val="0"/>
              </a:spcAft>
              <a:buNone/>
            </a:pPr>
            <a:endParaRPr lang="en-US" sz="1600" dirty="0">
              <a:solidFill>
                <a:srgbClr val="002060"/>
              </a:solidFill>
              <a:ea typeface="+mn-ea"/>
              <a:cs typeface="Times New Roman" panose="02020603050405020304" pitchFamily="18" charset="0"/>
            </a:endParaRPr>
          </a:p>
          <a:p>
            <a:pPr marL="487680" indent="-487680">
              <a:spcBef>
                <a:spcPts val="0"/>
              </a:spcBef>
              <a:spcAft>
                <a:spcPts val="0"/>
              </a:spcAft>
            </a:pPr>
            <a:r>
              <a:rPr lang="en-US" sz="1600" dirty="0">
                <a:solidFill>
                  <a:schemeClr val="bg1">
                    <a:lumMod val="75000"/>
                  </a:schemeClr>
                </a:solidFill>
              </a:rPr>
              <a:t>Part II: what Subjectivity in Quality Risk Management is – Background and Theory</a:t>
            </a:r>
            <a:endParaRPr lang="en-US" dirty="0">
              <a:solidFill>
                <a:schemeClr val="bg1">
                  <a:lumMod val="75000"/>
                </a:schemeClr>
              </a:solidFill>
            </a:endParaRPr>
          </a:p>
          <a:p>
            <a:pPr marL="792480" lvl="1" indent="-304800">
              <a:spcBef>
                <a:spcPts val="0"/>
              </a:spcBef>
              <a:spcAft>
                <a:spcPts val="0"/>
              </a:spcAft>
              <a:buFont typeface="Wingdings" panose="05000000000000000000" pitchFamily="2" charset="2"/>
              <a:buChar char="§"/>
            </a:pPr>
            <a:r>
              <a:rPr lang="en-US" sz="1600" dirty="0">
                <a:solidFill>
                  <a:schemeClr val="bg1">
                    <a:lumMod val="75000"/>
                  </a:schemeClr>
                </a:solidFill>
                <a:ea typeface="+mn-ea"/>
                <a:cs typeface="Times New Roman"/>
              </a:rPr>
              <a:t>The role of Uncertainty, Heuristics and Bias in relation to Subjectivity</a:t>
            </a:r>
          </a:p>
          <a:p>
            <a:pPr marL="792480" lvl="1" indent="-304800">
              <a:spcBef>
                <a:spcPts val="0"/>
              </a:spcBef>
              <a:spcAft>
                <a:spcPts val="0"/>
              </a:spcAft>
              <a:buFont typeface="Wingdings" panose="05000000000000000000" pitchFamily="2" charset="2"/>
              <a:buChar char="§"/>
            </a:pPr>
            <a:r>
              <a:rPr lang="en-US" sz="1600" dirty="0">
                <a:solidFill>
                  <a:schemeClr val="bg1">
                    <a:lumMod val="75000"/>
                  </a:schemeClr>
                </a:solidFill>
                <a:ea typeface="+mn-ea"/>
                <a:cs typeface="Times New Roman"/>
              </a:rPr>
              <a:t>Risk Perception factors</a:t>
            </a:r>
          </a:p>
          <a:p>
            <a:pPr marL="792480" lvl="1" indent="-304800">
              <a:spcBef>
                <a:spcPts val="0"/>
              </a:spcBef>
              <a:spcAft>
                <a:spcPts val="0"/>
              </a:spcAft>
              <a:buFont typeface="Wingdings" panose="05000000000000000000" pitchFamily="2" charset="2"/>
              <a:buChar char="§"/>
            </a:pPr>
            <a:r>
              <a:rPr lang="de-DE" sz="1600" dirty="0">
                <a:solidFill>
                  <a:schemeClr val="bg1">
                    <a:lumMod val="75000"/>
                  </a:schemeClr>
                </a:solidFill>
                <a:ea typeface="+mn-ea"/>
                <a:cs typeface="Times New Roman"/>
              </a:rPr>
              <a:t>Risk Tolerance considerations</a:t>
            </a:r>
          </a:p>
          <a:p>
            <a:pPr marL="792480" lvl="1" indent="-304800">
              <a:spcBef>
                <a:spcPts val="0"/>
              </a:spcBef>
              <a:spcAft>
                <a:spcPts val="0"/>
              </a:spcAft>
              <a:buFont typeface="Wingdings" panose="05000000000000000000" pitchFamily="2" charset="2"/>
              <a:buChar char="§"/>
            </a:pPr>
            <a:r>
              <a:rPr lang="en-US" sz="1600" dirty="0">
                <a:solidFill>
                  <a:schemeClr val="bg1">
                    <a:lumMod val="75000"/>
                  </a:schemeClr>
                </a:solidFill>
                <a:ea typeface="+mn-ea"/>
                <a:cs typeface="Times New Roman"/>
              </a:rPr>
              <a:t>How Subjectivity can influence the activities that make up the QRM process</a:t>
            </a:r>
          </a:p>
          <a:p>
            <a:pPr marL="792480" lvl="1" indent="-304800">
              <a:spcBef>
                <a:spcPts val="0"/>
              </a:spcBef>
              <a:spcAft>
                <a:spcPts val="0"/>
              </a:spcAft>
              <a:buFont typeface="Wingdings" panose="05000000000000000000" pitchFamily="2" charset="2"/>
              <a:buChar char="§"/>
            </a:pPr>
            <a:r>
              <a:rPr lang="en-US" sz="1600" dirty="0">
                <a:solidFill>
                  <a:schemeClr val="bg1">
                    <a:lumMod val="75000"/>
                  </a:schemeClr>
                </a:solidFill>
                <a:ea typeface="+mn-ea"/>
                <a:cs typeface="Times New Roman"/>
              </a:rPr>
              <a:t>Subjectivity in R</a:t>
            </a:r>
            <a:r>
              <a:rPr lang="de-DE" sz="1600" dirty="0">
                <a:solidFill>
                  <a:schemeClr val="bg1">
                    <a:lumMod val="75000"/>
                  </a:schemeClr>
                </a:solidFill>
                <a:ea typeface="+mn-ea"/>
                <a:cs typeface="Times New Roman"/>
              </a:rPr>
              <a:t>isk Scoring Scales/Models</a:t>
            </a:r>
            <a:endParaRPr lang="en-US" sz="1600" dirty="0">
              <a:solidFill>
                <a:schemeClr val="bg1">
                  <a:lumMod val="75000"/>
                </a:schemeClr>
              </a:solidFill>
              <a:ea typeface="+mn-lt"/>
              <a:cs typeface="Times New Roman"/>
            </a:endParaRPr>
          </a:p>
          <a:p>
            <a:pPr marL="792480" lvl="1" indent="-304800">
              <a:spcBef>
                <a:spcPts val="0"/>
              </a:spcBef>
              <a:spcAft>
                <a:spcPts val="0"/>
              </a:spcAft>
              <a:buFont typeface="Wingdings" panose="05000000000000000000" pitchFamily="2" charset="2"/>
              <a:buChar char="§"/>
            </a:pPr>
            <a:r>
              <a:rPr lang="en-US" sz="1600" dirty="0">
                <a:solidFill>
                  <a:schemeClr val="bg1">
                    <a:lumMod val="75000"/>
                  </a:schemeClr>
                </a:solidFill>
                <a:ea typeface="+mn-ea"/>
                <a:cs typeface="Times New Roman"/>
              </a:rPr>
              <a:t>Key take-home points</a:t>
            </a:r>
          </a:p>
          <a:p>
            <a:pPr marL="0" indent="0">
              <a:spcBef>
                <a:spcPts val="0"/>
              </a:spcBef>
              <a:spcAft>
                <a:spcPts val="0"/>
              </a:spcAft>
              <a:buNone/>
            </a:pPr>
            <a:endParaRPr lang="en-US" sz="1600" dirty="0">
              <a:solidFill>
                <a:srgbClr val="002967"/>
              </a:solidFill>
            </a:endParaRPr>
          </a:p>
          <a:p>
            <a:pPr marL="487680" indent="-487680">
              <a:spcBef>
                <a:spcPts val="0"/>
              </a:spcBef>
              <a:spcAft>
                <a:spcPts val="0"/>
              </a:spcAft>
            </a:pPr>
            <a:endParaRPr lang="en-US" sz="1600" b="0" dirty="0">
              <a:solidFill>
                <a:srgbClr val="002967"/>
              </a:solidFill>
              <a:ea typeface="+mn-lt"/>
              <a:cs typeface="+mn-lt"/>
            </a:endParaRPr>
          </a:p>
          <a:p>
            <a:pPr marL="536575" indent="-495300">
              <a:spcBef>
                <a:spcPts val="0"/>
              </a:spcBef>
              <a:spcAft>
                <a:spcPts val="0"/>
              </a:spcAft>
              <a:buFont typeface="Arial" panose="020B0604020202020204" pitchFamily="34" charset="0"/>
              <a:buChar char="•"/>
            </a:pPr>
            <a:endParaRPr lang="en-US" sz="1400" dirty="0"/>
          </a:p>
          <a:p>
            <a:pPr marL="791845" lvl="1" indent="-304800">
              <a:spcBef>
                <a:spcPts val="0"/>
              </a:spcBef>
              <a:spcAft>
                <a:spcPts val="0"/>
              </a:spcAft>
              <a:buFont typeface="Wingdings" panose="05000000000000000000" pitchFamily="2" charset="2"/>
              <a:buChar char="ü"/>
            </a:pPr>
            <a:endParaRPr lang="en-US" sz="1700" dirty="0"/>
          </a:p>
        </p:txBody>
      </p:sp>
    </p:spTree>
    <p:extLst>
      <p:ext uri="{BB962C8B-B14F-4D97-AF65-F5344CB8AC3E}">
        <p14:creationId xmlns:p14="http://schemas.microsoft.com/office/powerpoint/2010/main" val="10491084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04592" y="561256"/>
            <a:ext cx="6512498" cy="768085"/>
          </a:xfrm>
        </p:spPr>
        <p:txBody>
          <a:bodyPr/>
          <a:lstStyle/>
          <a:p>
            <a:pPr algn="l"/>
            <a:r>
              <a:rPr lang="en-US" sz="2800" b="1" i="0" dirty="0">
                <a:effectLst/>
              </a:rPr>
              <a:t>Subjectivity in QRM –                                                              Key </a:t>
            </a:r>
            <a:r>
              <a:rPr lang="en-US" sz="2800" dirty="0"/>
              <a:t>Points from ICH Q9(R1)</a:t>
            </a:r>
            <a:br>
              <a:rPr lang="en-US" sz="1400" b="0" i="0" dirty="0">
                <a:solidFill>
                  <a:srgbClr val="000000"/>
                </a:solidFill>
                <a:effectLst/>
                <a:latin typeface="Times New Roman" panose="02020603050405020304" pitchFamily="18" charset="0"/>
              </a:rPr>
            </a:br>
            <a:endParaRPr lang="en-US" sz="1800" dirty="0"/>
          </a:p>
        </p:txBody>
      </p:sp>
      <p:sp>
        <p:nvSpPr>
          <p:cNvPr id="3" name="Content Placeholder 2"/>
          <p:cNvSpPr>
            <a:spLocks noGrp="1"/>
          </p:cNvSpPr>
          <p:nvPr>
            <p:ph idx="1"/>
          </p:nvPr>
        </p:nvSpPr>
        <p:spPr>
          <a:xfrm>
            <a:off x="-19744" y="2145432"/>
            <a:ext cx="9622900" cy="5760640"/>
          </a:xfrm>
        </p:spPr>
        <p:txBody>
          <a:bodyPr/>
          <a:lstStyle/>
          <a:p>
            <a:pPr marL="450850" lvl="1" indent="0">
              <a:buSzPct val="120000"/>
              <a:buFont typeface="Arial" pitchFamily="34" charset="0"/>
              <a:buNone/>
            </a:pPr>
            <a:endParaRPr lang="en-US" dirty="0"/>
          </a:p>
          <a:p>
            <a:pPr marL="450850" lvl="1" indent="0">
              <a:buFont typeface="Arial" pitchFamily="34" charset="0"/>
              <a:buNone/>
            </a:pPr>
            <a:endParaRPr lang="en-US" sz="1400" b="0" dirty="0">
              <a:solidFill>
                <a:srgbClr val="002060"/>
              </a:solidFill>
              <a:latin typeface="Arial"/>
              <a:cs typeface="Times New Roman"/>
            </a:endParaRPr>
          </a:p>
        </p:txBody>
      </p:sp>
      <p:sp>
        <p:nvSpPr>
          <p:cNvPr id="4" name="Slide Number Placeholder 3">
            <a:extLst>
              <a:ext uri="{FF2B5EF4-FFF2-40B4-BE49-F238E27FC236}">
                <a16:creationId xmlns:a16="http://schemas.microsoft.com/office/drawing/2014/main" id="{C684D933-0BBA-4415-82B1-52385DD24C01}"/>
              </a:ext>
            </a:extLst>
          </p:cNvPr>
          <p:cNvSpPr txBox="1">
            <a:spLocks/>
          </p:cNvSpPr>
          <p:nvPr/>
        </p:nvSpPr>
        <p:spPr bwMode="auto">
          <a:xfrm>
            <a:off x="8819566" y="6753944"/>
            <a:ext cx="783590" cy="364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31542" eaLnBrk="1" hangingPunct="1"/>
            <a:fld id="{23B9A555-18D0-48D0-ABF6-FA36EC6D6942}" type="slidenum">
              <a:rPr lang="en-US" altLang="en-US" sz="960">
                <a:solidFill>
                  <a:srgbClr val="595959"/>
                </a:solidFill>
              </a:rPr>
              <a:pPr algn="ctr" defTabSz="731542" eaLnBrk="1" hangingPunct="1"/>
              <a:t>4</a:t>
            </a:fld>
            <a:endParaRPr lang="en-US" altLang="en-US" sz="960" dirty="0">
              <a:solidFill>
                <a:srgbClr val="595959"/>
              </a:solidFill>
            </a:endParaRPr>
          </a:p>
        </p:txBody>
      </p:sp>
      <p:sp>
        <p:nvSpPr>
          <p:cNvPr id="7" name="TextBox 6">
            <a:extLst>
              <a:ext uri="{FF2B5EF4-FFF2-40B4-BE49-F238E27FC236}">
                <a16:creationId xmlns:a16="http://schemas.microsoft.com/office/drawing/2014/main" id="{806978C2-5037-0E04-35DF-53621F4496F5}"/>
              </a:ext>
            </a:extLst>
          </p:cNvPr>
          <p:cNvSpPr txBox="1"/>
          <p:nvPr/>
        </p:nvSpPr>
        <p:spPr bwMode="auto">
          <a:xfrm>
            <a:off x="373064" y="1497360"/>
            <a:ext cx="9184256" cy="3878712"/>
          </a:xfrm>
          <a:prstGeom prst="rect">
            <a:avLst/>
          </a:prstGeom>
          <a:noFill/>
          <a:ln w="9525">
            <a:noFill/>
            <a:round/>
            <a:headEnd/>
            <a:tailEnd/>
          </a:ln>
        </p:spPr>
        <p:txBody>
          <a:bodyPr rot="0" spcFirstLastPara="0" vertOverflow="overflow" horzOverflow="overflow" vert="horz" wrap="square" lIns="90000" tIns="92880" rIns="90000" bIns="45000" numCol="1" spcCol="0" rtlCol="0" fromWordArt="0" anchor="t" anchorCtr="0" forceAA="0" compatLnSpc="1">
            <a:prstTxWarp prst="textNoShape">
              <a:avLst/>
            </a:prstTxWarp>
            <a:spAutoFit/>
          </a:bodyPr>
          <a:lstStyle/>
          <a:p>
            <a:pPr>
              <a:lnSpc>
                <a:spcPct val="81000"/>
              </a:lnSpc>
              <a:tabLst>
                <a:tab pos="723900" algn="l"/>
                <a:tab pos="1447800" algn="l"/>
                <a:tab pos="2171700" algn="l"/>
                <a:tab pos="2895600" algn="l"/>
                <a:tab pos="3619500" algn="l"/>
                <a:tab pos="4343400" algn="l"/>
                <a:tab pos="5067300" algn="l"/>
                <a:tab pos="5791200" algn="l"/>
              </a:tabLst>
            </a:pPr>
            <a:r>
              <a:rPr lang="en-US" sz="2000" dirty="0">
                <a:solidFill>
                  <a:srgbClr val="0070C0"/>
                </a:solidFill>
                <a:latin typeface="+mn-lt"/>
                <a:cs typeface="Calibri"/>
              </a:rPr>
              <a:t>Question:</a:t>
            </a:r>
            <a:r>
              <a:rPr lang="en-US" sz="2000" b="0" dirty="0">
                <a:solidFill>
                  <a:srgbClr val="0070C0"/>
                </a:solidFill>
                <a:latin typeface="+mn-lt"/>
                <a:cs typeface="Calibri"/>
              </a:rPr>
              <a:t>​</a:t>
            </a:r>
            <a:endParaRPr lang="en-US" dirty="0">
              <a:latin typeface="+mn-lt"/>
            </a:endParaRPr>
          </a:p>
          <a:p>
            <a:pPr>
              <a:lnSpc>
                <a:spcPct val="81000"/>
              </a:lnSpc>
              <a:tabLst>
                <a:tab pos="723900" algn="l"/>
                <a:tab pos="1447800" algn="l"/>
                <a:tab pos="2171700" algn="l"/>
                <a:tab pos="2895600" algn="l"/>
                <a:tab pos="3619500" algn="l"/>
                <a:tab pos="4343400" algn="l"/>
                <a:tab pos="5067300" algn="l"/>
                <a:tab pos="5791200" algn="l"/>
              </a:tabLst>
            </a:pPr>
            <a:endParaRPr lang="en-US" sz="2000" b="0" dirty="0">
              <a:solidFill>
                <a:srgbClr val="000000"/>
              </a:solidFill>
              <a:latin typeface="+mn-lt"/>
              <a:cs typeface="Calibri"/>
            </a:endParaRPr>
          </a:p>
          <a:p>
            <a:pPr>
              <a:lnSpc>
                <a:spcPct val="81000"/>
              </a:lnSpc>
              <a:tabLst>
                <a:tab pos="723900" algn="l"/>
                <a:tab pos="1447800" algn="l"/>
                <a:tab pos="2171700" algn="l"/>
                <a:tab pos="2895600" algn="l"/>
                <a:tab pos="3619500" algn="l"/>
                <a:tab pos="4343400" algn="l"/>
                <a:tab pos="5067300" algn="l"/>
                <a:tab pos="5791200" algn="l"/>
              </a:tabLst>
            </a:pPr>
            <a:r>
              <a:rPr lang="en-US" sz="2000" b="0" dirty="0">
                <a:solidFill>
                  <a:schemeClr val="tx1"/>
                </a:solidFill>
                <a:latin typeface="+mn-lt"/>
                <a:cs typeface="Calibri"/>
              </a:rPr>
              <a:t>The original (2005) version of ICH Q9 did not specifically address subjectivity in QRM. Why was the topic of subjectivity </a:t>
            </a:r>
            <a:r>
              <a:rPr lang="en-US" sz="2000" b="0" dirty="0">
                <a:solidFill>
                  <a:srgbClr val="000000"/>
                </a:solidFill>
                <a:latin typeface="+mn-lt"/>
                <a:cs typeface="Calibri"/>
              </a:rPr>
              <a:t>identified for elaboration in ICH Q9(R1)?</a:t>
            </a:r>
            <a:endParaRPr lang="en-US" dirty="0">
              <a:latin typeface="+mn-lt"/>
            </a:endParaRPr>
          </a:p>
          <a:p>
            <a:pPr>
              <a:lnSpc>
                <a:spcPct val="81000"/>
              </a:lnSpc>
              <a:tabLst>
                <a:tab pos="723900" algn="l"/>
                <a:tab pos="1447800" algn="l"/>
                <a:tab pos="2171700" algn="l"/>
                <a:tab pos="2895600" algn="l"/>
                <a:tab pos="3619500" algn="l"/>
                <a:tab pos="4343400" algn="l"/>
                <a:tab pos="5067300" algn="l"/>
                <a:tab pos="5791200" algn="l"/>
              </a:tabLst>
            </a:pPr>
            <a:endParaRPr lang="en-US" sz="2000" dirty="0">
              <a:solidFill>
                <a:srgbClr val="0070C0"/>
              </a:solidFill>
              <a:latin typeface="+mn-lt"/>
              <a:cs typeface="Calibri"/>
            </a:endParaRPr>
          </a:p>
          <a:p>
            <a:pPr>
              <a:lnSpc>
                <a:spcPct val="81000"/>
              </a:lnSpc>
              <a:tabLst>
                <a:tab pos="723900" algn="l"/>
                <a:tab pos="1447800" algn="l"/>
                <a:tab pos="2171700" algn="l"/>
                <a:tab pos="2895600" algn="l"/>
                <a:tab pos="3619500" algn="l"/>
                <a:tab pos="4343400" algn="l"/>
                <a:tab pos="5067300" algn="l"/>
                <a:tab pos="5791200" algn="l"/>
              </a:tabLst>
            </a:pPr>
            <a:r>
              <a:rPr lang="en-US" sz="2000" dirty="0">
                <a:solidFill>
                  <a:srgbClr val="0070C0"/>
                </a:solidFill>
                <a:latin typeface="+mn-lt"/>
                <a:cs typeface="Calibri"/>
              </a:rPr>
              <a:t>Answer:​</a:t>
            </a:r>
            <a:endParaRPr lang="en-US" dirty="0">
              <a:latin typeface="+mn-lt"/>
            </a:endParaRPr>
          </a:p>
          <a:p>
            <a:pPr algn="just">
              <a:lnSpc>
                <a:spcPct val="81000"/>
              </a:lnSpc>
              <a:tabLst>
                <a:tab pos="723900" algn="l"/>
                <a:tab pos="1447800" algn="l"/>
                <a:tab pos="2171700" algn="l"/>
                <a:tab pos="2895600" algn="l"/>
                <a:tab pos="3619500" algn="l"/>
                <a:tab pos="4343400" algn="l"/>
                <a:tab pos="5067300" algn="l"/>
                <a:tab pos="5791200" algn="l"/>
              </a:tabLst>
            </a:pPr>
            <a:endParaRPr lang="en-US" sz="2000" dirty="0">
              <a:solidFill>
                <a:schemeClr val="tx1"/>
              </a:solidFill>
              <a:latin typeface="+mn-lt"/>
              <a:cs typeface="Calibri"/>
            </a:endParaRPr>
          </a:p>
          <a:p>
            <a:pPr algn="just">
              <a:lnSpc>
                <a:spcPct val="81000"/>
              </a:lnSpc>
              <a:tabLst>
                <a:tab pos="723900" algn="l"/>
                <a:tab pos="1447800" algn="l"/>
                <a:tab pos="2171700" algn="l"/>
                <a:tab pos="2895600" algn="l"/>
                <a:tab pos="3619500" algn="l"/>
                <a:tab pos="4343400" algn="l"/>
                <a:tab pos="5067300" algn="l"/>
                <a:tab pos="5791200" algn="l"/>
              </a:tabLst>
            </a:pPr>
            <a:r>
              <a:rPr lang="en-US" sz="2000" dirty="0">
                <a:solidFill>
                  <a:schemeClr val="tx1"/>
                </a:solidFill>
                <a:latin typeface="+mn-lt"/>
                <a:cs typeface="Calibri"/>
              </a:rPr>
              <a:t>Highly subjective risk scoring methods and differences in how risks are assessed and how hazards, risks, and harms are perceived by different stakeholders can lead to varying levels of effectiveness in the management of risks. </a:t>
            </a:r>
            <a:r>
              <a:rPr lang="en-US" sz="2000" b="0" dirty="0">
                <a:solidFill>
                  <a:schemeClr val="tx1"/>
                </a:solidFill>
                <a:latin typeface="+mn-lt"/>
                <a:cs typeface="Calibri"/>
              </a:rPr>
              <a:t>(Ref. ICH Q9(R1) Concept Paper, November 2019) </a:t>
            </a:r>
          </a:p>
          <a:p>
            <a:pPr algn="just">
              <a:lnSpc>
                <a:spcPct val="81000"/>
              </a:lnSpc>
              <a:tabLst>
                <a:tab pos="723900" algn="l"/>
                <a:tab pos="1447800" algn="l"/>
                <a:tab pos="2171700" algn="l"/>
                <a:tab pos="2895600" algn="l"/>
                <a:tab pos="3619500" algn="l"/>
                <a:tab pos="4343400" algn="l"/>
                <a:tab pos="5067300" algn="l"/>
                <a:tab pos="5791200" algn="l"/>
              </a:tabLst>
            </a:pPr>
            <a:endParaRPr lang="en-US" sz="2000" dirty="0">
              <a:solidFill>
                <a:schemeClr val="tx1"/>
              </a:solidFill>
              <a:latin typeface="+mn-lt"/>
              <a:cs typeface="Calibri"/>
            </a:endParaRPr>
          </a:p>
          <a:p>
            <a:pPr algn="just">
              <a:lnSpc>
                <a:spcPct val="81000"/>
              </a:lnSpc>
              <a:tabLst>
                <a:tab pos="723900" algn="l"/>
                <a:tab pos="1447800" algn="l"/>
                <a:tab pos="2171700" algn="l"/>
                <a:tab pos="2895600" algn="l"/>
                <a:tab pos="3619500" algn="l"/>
                <a:tab pos="4343400" algn="l"/>
                <a:tab pos="5067300" algn="l"/>
                <a:tab pos="5791200" algn="l"/>
              </a:tabLst>
            </a:pPr>
            <a:r>
              <a:rPr lang="en-US" sz="2000" dirty="0">
                <a:solidFill>
                  <a:schemeClr val="tx1"/>
                </a:solidFill>
                <a:latin typeface="+mn-lt"/>
                <a:cs typeface="Calibri"/>
              </a:rPr>
              <a:t>Subjectivity can directly impact the effectiveness of risk management activities and the decisions made. Therefore, it is important that subjectivity is managed and minimized.  </a:t>
            </a:r>
            <a:r>
              <a:rPr lang="en-US" sz="2000" b="0" dirty="0">
                <a:solidFill>
                  <a:schemeClr val="tx1"/>
                </a:solidFill>
                <a:latin typeface="+mn-lt"/>
                <a:cs typeface="Calibri"/>
              </a:rPr>
              <a:t>(See ICH Q9(R1), Introduction)</a:t>
            </a:r>
            <a:endParaRPr lang="en-US" b="0" dirty="0">
              <a:solidFill>
                <a:schemeClr val="tx1"/>
              </a:solidFill>
              <a:latin typeface="+mn-lt"/>
            </a:endParaRPr>
          </a:p>
        </p:txBody>
      </p:sp>
    </p:spTree>
    <p:extLst>
      <p:ext uri="{BB962C8B-B14F-4D97-AF65-F5344CB8AC3E}">
        <p14:creationId xmlns:p14="http://schemas.microsoft.com/office/powerpoint/2010/main" val="15707988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04592" y="633264"/>
            <a:ext cx="6512498" cy="768085"/>
          </a:xfrm>
        </p:spPr>
        <p:txBody>
          <a:bodyPr/>
          <a:lstStyle/>
          <a:p>
            <a:pPr algn="l"/>
            <a:r>
              <a:rPr lang="en-US" sz="2800" b="1" i="0" dirty="0">
                <a:effectLst/>
              </a:rPr>
              <a:t>Key </a:t>
            </a:r>
            <a:r>
              <a:rPr lang="en-US" sz="2800" dirty="0"/>
              <a:t>Points from ICH Q9(R1), cont’d</a:t>
            </a:r>
            <a:br>
              <a:rPr lang="en-US" sz="1400" b="0" i="0" dirty="0">
                <a:solidFill>
                  <a:srgbClr val="000000"/>
                </a:solidFill>
                <a:effectLst/>
                <a:latin typeface="Times New Roman" panose="02020603050405020304" pitchFamily="18" charset="0"/>
              </a:rPr>
            </a:br>
            <a:br>
              <a:rPr lang="en-US" sz="1400" b="0" i="0" dirty="0">
                <a:solidFill>
                  <a:srgbClr val="000000"/>
                </a:solidFill>
                <a:effectLst/>
                <a:latin typeface="Times New Roman" panose="02020603050405020304" pitchFamily="18" charset="0"/>
              </a:rPr>
            </a:br>
            <a:endParaRPr lang="en-US" sz="1800" dirty="0"/>
          </a:p>
        </p:txBody>
      </p:sp>
      <p:sp>
        <p:nvSpPr>
          <p:cNvPr id="3" name="Content Placeholder 2"/>
          <p:cNvSpPr>
            <a:spLocks noGrp="1"/>
          </p:cNvSpPr>
          <p:nvPr>
            <p:ph idx="1"/>
          </p:nvPr>
        </p:nvSpPr>
        <p:spPr>
          <a:xfrm>
            <a:off x="-19744" y="2145432"/>
            <a:ext cx="9622900" cy="5760640"/>
          </a:xfrm>
        </p:spPr>
        <p:txBody>
          <a:bodyPr/>
          <a:lstStyle/>
          <a:p>
            <a:pPr marL="450850" lvl="1" indent="0">
              <a:buSzPct val="120000"/>
              <a:buFont typeface="Arial" pitchFamily="34" charset="0"/>
              <a:buNone/>
            </a:pPr>
            <a:endParaRPr lang="en-US" dirty="0"/>
          </a:p>
          <a:p>
            <a:pPr marL="450850" lvl="1" indent="0">
              <a:buFont typeface="Arial" pitchFamily="34" charset="0"/>
              <a:buNone/>
            </a:pPr>
            <a:endParaRPr lang="en-US" sz="1400" b="0" dirty="0">
              <a:solidFill>
                <a:srgbClr val="002060"/>
              </a:solidFill>
              <a:latin typeface="Arial"/>
              <a:cs typeface="Times New Roman"/>
            </a:endParaRPr>
          </a:p>
        </p:txBody>
      </p:sp>
      <p:sp>
        <p:nvSpPr>
          <p:cNvPr id="4" name="Slide Number Placeholder 3">
            <a:extLst>
              <a:ext uri="{FF2B5EF4-FFF2-40B4-BE49-F238E27FC236}">
                <a16:creationId xmlns:a16="http://schemas.microsoft.com/office/drawing/2014/main" id="{C684D933-0BBA-4415-82B1-52385DD24C01}"/>
              </a:ext>
            </a:extLst>
          </p:cNvPr>
          <p:cNvSpPr txBox="1">
            <a:spLocks/>
          </p:cNvSpPr>
          <p:nvPr/>
        </p:nvSpPr>
        <p:spPr bwMode="auto">
          <a:xfrm>
            <a:off x="8819566" y="6753944"/>
            <a:ext cx="783590" cy="364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31542" eaLnBrk="1" hangingPunct="1"/>
            <a:fld id="{23B9A555-18D0-48D0-ABF6-FA36EC6D6942}" type="slidenum">
              <a:rPr lang="en-US" altLang="en-US" sz="960">
                <a:solidFill>
                  <a:srgbClr val="595959"/>
                </a:solidFill>
              </a:rPr>
              <a:pPr algn="ctr" defTabSz="731542" eaLnBrk="1" hangingPunct="1"/>
              <a:t>5</a:t>
            </a:fld>
            <a:endParaRPr lang="en-US" altLang="en-US" sz="960" dirty="0">
              <a:solidFill>
                <a:srgbClr val="595959"/>
              </a:solidFill>
            </a:endParaRPr>
          </a:p>
        </p:txBody>
      </p:sp>
      <p:sp>
        <p:nvSpPr>
          <p:cNvPr id="7" name="TextBox 6">
            <a:extLst>
              <a:ext uri="{FF2B5EF4-FFF2-40B4-BE49-F238E27FC236}">
                <a16:creationId xmlns:a16="http://schemas.microsoft.com/office/drawing/2014/main" id="{806978C2-5037-0E04-35DF-53621F4496F5}"/>
              </a:ext>
            </a:extLst>
          </p:cNvPr>
          <p:cNvSpPr txBox="1"/>
          <p:nvPr/>
        </p:nvSpPr>
        <p:spPr bwMode="auto">
          <a:xfrm>
            <a:off x="373064" y="1497360"/>
            <a:ext cx="9184256" cy="3399350"/>
          </a:xfrm>
          <a:prstGeom prst="rect">
            <a:avLst/>
          </a:prstGeom>
          <a:noFill/>
          <a:ln w="9525">
            <a:noFill/>
            <a:round/>
            <a:headEnd/>
            <a:tailEnd/>
          </a:ln>
        </p:spPr>
        <p:txBody>
          <a:bodyPr rot="0" spcFirstLastPara="0" vertOverflow="overflow" horzOverflow="overflow" vert="horz" wrap="square" lIns="90000" tIns="92880" rIns="90000" bIns="45000" numCol="1" spcCol="0" rtlCol="0" fromWordArt="0" anchor="t" anchorCtr="0" forceAA="0" compatLnSpc="1">
            <a:prstTxWarp prst="textNoShape">
              <a:avLst/>
            </a:prstTxWarp>
            <a:spAutoFit/>
          </a:bodyPr>
          <a:lstStyle/>
          <a:p>
            <a:pPr>
              <a:tabLst>
                <a:tab pos="723900" algn="l"/>
                <a:tab pos="1447800" algn="l"/>
                <a:tab pos="2171700" algn="l"/>
                <a:tab pos="2895600" algn="l"/>
                <a:tab pos="3619500" algn="l"/>
                <a:tab pos="4343400" algn="l"/>
                <a:tab pos="5067300" algn="l"/>
                <a:tab pos="5791200" algn="l"/>
              </a:tabLst>
            </a:pPr>
            <a:r>
              <a:rPr lang="en-US" sz="2000" dirty="0">
                <a:solidFill>
                  <a:srgbClr val="0070C0"/>
                </a:solidFill>
                <a:latin typeface="+mn-lt"/>
                <a:cs typeface="Calibri"/>
              </a:rPr>
              <a:t>Question:</a:t>
            </a:r>
            <a:r>
              <a:rPr lang="en-US" sz="2000" b="0" dirty="0">
                <a:solidFill>
                  <a:srgbClr val="0070C0"/>
                </a:solidFill>
                <a:latin typeface="+mn-lt"/>
                <a:cs typeface="Calibri"/>
              </a:rPr>
              <a:t> </a:t>
            </a:r>
            <a:endParaRPr lang="en-US" dirty="0">
              <a:latin typeface="+mn-lt"/>
            </a:endParaRPr>
          </a:p>
          <a:p>
            <a:pPr>
              <a:tabLst>
                <a:tab pos="723900" algn="l"/>
                <a:tab pos="1447800" algn="l"/>
                <a:tab pos="2171700" algn="l"/>
                <a:tab pos="2895600" algn="l"/>
                <a:tab pos="3619500" algn="l"/>
                <a:tab pos="4343400" algn="l"/>
                <a:tab pos="5067300" algn="l"/>
                <a:tab pos="5791200" algn="l"/>
              </a:tabLst>
            </a:pPr>
            <a:endParaRPr lang="en-US" sz="2000" dirty="0">
              <a:solidFill>
                <a:srgbClr val="FFFFFF"/>
              </a:solidFill>
              <a:latin typeface="+mn-lt"/>
            </a:endParaRPr>
          </a:p>
          <a:p>
            <a:pPr>
              <a:tabLst>
                <a:tab pos="723900" algn="l"/>
                <a:tab pos="1447800" algn="l"/>
                <a:tab pos="2171700" algn="l"/>
                <a:tab pos="2895600" algn="l"/>
                <a:tab pos="3619500" algn="l"/>
                <a:tab pos="4343400" algn="l"/>
                <a:tab pos="5067300" algn="l"/>
                <a:tab pos="5791200" algn="l"/>
              </a:tabLst>
            </a:pPr>
            <a:r>
              <a:rPr lang="en-US" sz="2000" b="0" dirty="0">
                <a:solidFill>
                  <a:srgbClr val="000000"/>
                </a:solidFill>
                <a:latin typeface="+mn-lt"/>
                <a:cs typeface="Calibri"/>
              </a:rPr>
              <a:t>What</a:t>
            </a:r>
            <a:r>
              <a:rPr lang="en-US" sz="2000" b="0" dirty="0">
                <a:solidFill>
                  <a:schemeClr val="tx1"/>
                </a:solidFill>
                <a:latin typeface="+mn-lt"/>
                <a:cs typeface="Calibri"/>
              </a:rPr>
              <a:t> are the responsibilities </a:t>
            </a:r>
            <a:r>
              <a:rPr lang="en-US" sz="2000" b="0" dirty="0">
                <a:solidFill>
                  <a:srgbClr val="000000"/>
                </a:solidFill>
                <a:latin typeface="+mn-lt"/>
                <a:cs typeface="Calibri"/>
              </a:rPr>
              <a:t>of </a:t>
            </a:r>
            <a:r>
              <a:rPr lang="en-US" sz="2000" b="0" dirty="0">
                <a:solidFill>
                  <a:schemeClr val="tx1"/>
                </a:solidFill>
                <a:latin typeface="+mn-lt"/>
                <a:cs typeface="Calibri"/>
              </a:rPr>
              <a:t>decision-makers </a:t>
            </a:r>
            <a:r>
              <a:rPr lang="en-US" sz="2000" b="0" dirty="0">
                <a:solidFill>
                  <a:srgbClr val="000000"/>
                </a:solidFill>
                <a:latin typeface="+mn-lt"/>
                <a:cs typeface="Calibri"/>
              </a:rPr>
              <a:t>in QRM with regard to subjectivity</a:t>
            </a:r>
            <a:r>
              <a:rPr lang="en-US" sz="2000" b="0" dirty="0">
                <a:solidFill>
                  <a:schemeClr val="tx1"/>
                </a:solidFill>
                <a:latin typeface="+mn-lt"/>
                <a:cs typeface="Calibri"/>
              </a:rPr>
              <a:t>?</a:t>
            </a:r>
            <a:endParaRPr lang="en-US" dirty="0">
              <a:solidFill>
                <a:schemeClr val="tx1"/>
              </a:solidFill>
              <a:latin typeface="+mn-lt"/>
            </a:endParaRPr>
          </a:p>
          <a:p>
            <a:pPr>
              <a:tabLst>
                <a:tab pos="723900" algn="l"/>
                <a:tab pos="1447800" algn="l"/>
                <a:tab pos="2171700" algn="l"/>
                <a:tab pos="2895600" algn="l"/>
                <a:tab pos="3619500" algn="l"/>
                <a:tab pos="4343400" algn="l"/>
                <a:tab pos="5067300" algn="l"/>
                <a:tab pos="5791200" algn="l"/>
              </a:tabLst>
            </a:pPr>
            <a:endParaRPr lang="en-US" sz="2000" b="0" dirty="0">
              <a:solidFill>
                <a:srgbClr val="0093D0"/>
              </a:solidFill>
              <a:latin typeface="+mn-lt"/>
              <a:cs typeface="Calibri"/>
              <a:sym typeface="Wingdings"/>
            </a:endParaRPr>
          </a:p>
          <a:p>
            <a:pPr>
              <a:tabLst>
                <a:tab pos="723900" algn="l"/>
                <a:tab pos="1447800" algn="l"/>
                <a:tab pos="2171700" algn="l"/>
                <a:tab pos="2895600" algn="l"/>
                <a:tab pos="3619500" algn="l"/>
                <a:tab pos="4343400" algn="l"/>
                <a:tab pos="5067300" algn="l"/>
                <a:tab pos="5791200" algn="l"/>
              </a:tabLst>
            </a:pPr>
            <a:r>
              <a:rPr lang="en-US" sz="2000" dirty="0">
                <a:solidFill>
                  <a:srgbClr val="0070C0"/>
                </a:solidFill>
                <a:latin typeface="+mn-lt"/>
                <a:cs typeface="Calibri"/>
              </a:rPr>
              <a:t>Answer: </a:t>
            </a:r>
            <a:endParaRPr lang="en-US" dirty="0">
              <a:latin typeface="+mn-lt"/>
            </a:endParaRPr>
          </a:p>
          <a:p>
            <a:pPr>
              <a:tabLst>
                <a:tab pos="723900" algn="l"/>
                <a:tab pos="1447800" algn="l"/>
                <a:tab pos="2171700" algn="l"/>
                <a:tab pos="2895600" algn="l"/>
                <a:tab pos="3619500" algn="l"/>
                <a:tab pos="4343400" algn="l"/>
                <a:tab pos="5067300" algn="l"/>
                <a:tab pos="5791200" algn="l"/>
              </a:tabLst>
            </a:pPr>
            <a:endParaRPr lang="en-US" sz="1000" dirty="0">
              <a:solidFill>
                <a:srgbClr val="000000"/>
              </a:solidFill>
              <a:latin typeface="+mn-lt"/>
            </a:endParaRPr>
          </a:p>
          <a:p>
            <a:pPr algn="just">
              <a:tabLst>
                <a:tab pos="723900" algn="l"/>
                <a:tab pos="1447800" algn="l"/>
                <a:tab pos="2171700" algn="l"/>
                <a:tab pos="2895600" algn="l"/>
                <a:tab pos="3619500" algn="l"/>
                <a:tab pos="4343400" algn="l"/>
                <a:tab pos="5067300" algn="l"/>
                <a:tab pos="5791200" algn="l"/>
              </a:tabLst>
            </a:pPr>
            <a:r>
              <a:rPr lang="en-US" sz="2000" dirty="0">
                <a:solidFill>
                  <a:schemeClr val="tx1"/>
                </a:solidFill>
                <a:latin typeface="+mn-lt"/>
                <a:cs typeface="Calibri"/>
              </a:rPr>
              <a:t>Decision-makers should assure that subjectivity in quality risk management activities is managed and minimized, to facilitate scientifically robust risk-based decision-making. </a:t>
            </a:r>
            <a:r>
              <a:rPr lang="en-US" sz="2000" b="0" dirty="0">
                <a:solidFill>
                  <a:schemeClr val="tx1"/>
                </a:solidFill>
                <a:latin typeface="+mn-lt"/>
                <a:cs typeface="Calibri"/>
              </a:rPr>
              <a:t>(See ICH Q9(R1), Section 4.1, Responsibilities)</a:t>
            </a:r>
            <a:endParaRPr lang="en-US" b="0" dirty="0">
              <a:solidFill>
                <a:schemeClr val="tx1"/>
              </a:solidFill>
              <a:latin typeface="+mn-lt"/>
            </a:endParaRPr>
          </a:p>
          <a:p>
            <a:pPr>
              <a:lnSpc>
                <a:spcPct val="81000"/>
              </a:lnSpc>
              <a:tabLst>
                <a:tab pos="723900" algn="l"/>
                <a:tab pos="1447800" algn="l"/>
                <a:tab pos="2171700" algn="l"/>
                <a:tab pos="2895600" algn="l"/>
                <a:tab pos="3619500" algn="l"/>
                <a:tab pos="4343400" algn="l"/>
                <a:tab pos="5067300" algn="l"/>
                <a:tab pos="5791200" algn="l"/>
              </a:tabLst>
            </a:pPr>
            <a:endParaRPr lang="en-US" sz="2000" b="0" dirty="0">
              <a:solidFill>
                <a:srgbClr val="0070C0"/>
              </a:solidFill>
              <a:latin typeface="Calibri"/>
              <a:cs typeface="Calibri"/>
            </a:endParaRPr>
          </a:p>
        </p:txBody>
      </p:sp>
    </p:spTree>
    <p:extLst>
      <p:ext uri="{BB962C8B-B14F-4D97-AF65-F5344CB8AC3E}">
        <p14:creationId xmlns:p14="http://schemas.microsoft.com/office/powerpoint/2010/main" val="36604716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744" y="2145432"/>
            <a:ext cx="9622900" cy="5760640"/>
          </a:xfrm>
        </p:spPr>
        <p:txBody>
          <a:bodyPr/>
          <a:lstStyle/>
          <a:p>
            <a:pPr marL="450850" lvl="1" indent="0">
              <a:buSzPct val="120000"/>
              <a:buFont typeface="Arial" pitchFamily="34" charset="0"/>
              <a:buNone/>
            </a:pPr>
            <a:endParaRPr lang="en-US" dirty="0"/>
          </a:p>
          <a:p>
            <a:pPr marL="450850" lvl="1" indent="0">
              <a:buFont typeface="Arial" pitchFamily="34" charset="0"/>
              <a:buNone/>
            </a:pPr>
            <a:endParaRPr lang="en-US" sz="1400" b="0" dirty="0">
              <a:solidFill>
                <a:srgbClr val="002060"/>
              </a:solidFill>
              <a:latin typeface="Arial"/>
              <a:cs typeface="Times New Roman"/>
            </a:endParaRPr>
          </a:p>
        </p:txBody>
      </p:sp>
      <p:sp>
        <p:nvSpPr>
          <p:cNvPr id="4" name="Slide Number Placeholder 3">
            <a:extLst>
              <a:ext uri="{FF2B5EF4-FFF2-40B4-BE49-F238E27FC236}">
                <a16:creationId xmlns:a16="http://schemas.microsoft.com/office/drawing/2014/main" id="{C684D933-0BBA-4415-82B1-52385DD24C01}"/>
              </a:ext>
            </a:extLst>
          </p:cNvPr>
          <p:cNvSpPr txBox="1">
            <a:spLocks/>
          </p:cNvSpPr>
          <p:nvPr/>
        </p:nvSpPr>
        <p:spPr bwMode="auto">
          <a:xfrm>
            <a:off x="8819566" y="6753944"/>
            <a:ext cx="783590" cy="364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31542" eaLnBrk="1" hangingPunct="1"/>
            <a:fld id="{23B9A555-18D0-48D0-ABF6-FA36EC6D6942}" type="slidenum">
              <a:rPr lang="en-US" altLang="en-US" sz="960">
                <a:solidFill>
                  <a:srgbClr val="595959"/>
                </a:solidFill>
              </a:rPr>
              <a:pPr algn="ctr" defTabSz="731542" eaLnBrk="1" hangingPunct="1"/>
              <a:t>6</a:t>
            </a:fld>
            <a:endParaRPr lang="en-US" altLang="en-US" sz="960" dirty="0">
              <a:solidFill>
                <a:srgbClr val="595959"/>
              </a:solidFill>
            </a:endParaRPr>
          </a:p>
        </p:txBody>
      </p:sp>
      <p:sp>
        <p:nvSpPr>
          <p:cNvPr id="7" name="TextBox 6">
            <a:extLst>
              <a:ext uri="{FF2B5EF4-FFF2-40B4-BE49-F238E27FC236}">
                <a16:creationId xmlns:a16="http://schemas.microsoft.com/office/drawing/2014/main" id="{806978C2-5037-0E04-35DF-53621F4496F5}"/>
              </a:ext>
            </a:extLst>
          </p:cNvPr>
          <p:cNvSpPr txBox="1"/>
          <p:nvPr/>
        </p:nvSpPr>
        <p:spPr bwMode="auto">
          <a:xfrm>
            <a:off x="332834" y="1353344"/>
            <a:ext cx="9184256" cy="5231518"/>
          </a:xfrm>
          <a:prstGeom prst="rect">
            <a:avLst/>
          </a:prstGeom>
          <a:noFill/>
          <a:ln w="9525">
            <a:noFill/>
            <a:round/>
            <a:headEnd/>
            <a:tailEnd/>
          </a:ln>
        </p:spPr>
        <p:txBody>
          <a:bodyPr rot="0" spcFirstLastPara="0" vertOverflow="overflow" horzOverflow="overflow" vert="horz" wrap="square" lIns="90000" tIns="92880" rIns="90000" bIns="45000" numCol="1" spcCol="0" rtlCol="0" fromWordArt="0" anchor="t" anchorCtr="0" forceAA="0" compatLnSpc="1">
            <a:prstTxWarp prst="textNoShape">
              <a:avLst/>
            </a:prstTxWarp>
            <a:spAutoFit/>
          </a:bodyPr>
          <a:lstStyle/>
          <a:p>
            <a:r>
              <a:rPr lang="en-US" sz="2000" dirty="0">
                <a:solidFill>
                  <a:srgbClr val="0070C0"/>
                </a:solidFill>
                <a:latin typeface="+mn-lt"/>
                <a:cs typeface="Calibri" panose="020F0502020204030204" pitchFamily="34" charset="0"/>
              </a:rPr>
              <a:t>Question:</a:t>
            </a:r>
            <a:r>
              <a:rPr lang="en-US" sz="2000" b="0" dirty="0">
                <a:solidFill>
                  <a:srgbClr val="0070C0"/>
                </a:solidFill>
                <a:latin typeface="+mn-lt"/>
                <a:cs typeface="Calibri" panose="020F0502020204030204" pitchFamily="34" charset="0"/>
              </a:rPr>
              <a:t>​</a:t>
            </a:r>
            <a:endParaRPr lang="en-US" sz="2000" b="0" dirty="0">
              <a:latin typeface="+mn-lt"/>
              <a:cs typeface="Calibri" panose="020F0502020204030204" pitchFamily="34" charset="0"/>
            </a:endParaRPr>
          </a:p>
          <a:p>
            <a:endParaRPr lang="en-US" sz="2000" b="0" dirty="0">
              <a:solidFill>
                <a:srgbClr val="000000"/>
              </a:solidFill>
              <a:latin typeface="+mn-lt"/>
              <a:cs typeface="Calibri" panose="020F0502020204030204" pitchFamily="34" charset="0"/>
            </a:endParaRPr>
          </a:p>
          <a:p>
            <a:r>
              <a:rPr lang="en-US" sz="2000" b="0" dirty="0">
                <a:solidFill>
                  <a:srgbClr val="000000"/>
                </a:solidFill>
                <a:latin typeface="+mn-lt"/>
                <a:cs typeface="Calibri" panose="020F0502020204030204" pitchFamily="34" charset="0"/>
              </a:rPr>
              <a:t>What stages of QRM are impacted by subjectivity and how is it introduced into QRM?</a:t>
            </a:r>
          </a:p>
          <a:p>
            <a:endParaRPr lang="en-US" sz="2000" dirty="0">
              <a:solidFill>
                <a:srgbClr val="0070C0"/>
              </a:solidFill>
              <a:latin typeface="+mn-lt"/>
              <a:cs typeface="Calibri" panose="020F0502020204030204" pitchFamily="34" charset="0"/>
            </a:endParaRPr>
          </a:p>
          <a:p>
            <a:r>
              <a:rPr lang="en-US" sz="2000" dirty="0">
                <a:solidFill>
                  <a:srgbClr val="0070C0"/>
                </a:solidFill>
                <a:latin typeface="+mn-lt"/>
                <a:cs typeface="Calibri" panose="020F0502020204030204" pitchFamily="34" charset="0"/>
              </a:rPr>
              <a:t>Answer:​</a:t>
            </a:r>
          </a:p>
          <a:p>
            <a:pPr algn="just"/>
            <a:endParaRPr lang="en-US" sz="2000" dirty="0">
              <a:solidFill>
                <a:srgbClr val="000000"/>
              </a:solidFill>
              <a:latin typeface="+mn-lt"/>
              <a:cs typeface="Calibri" panose="020F0502020204030204" pitchFamily="34" charset="0"/>
            </a:endParaRPr>
          </a:p>
          <a:p>
            <a:pPr algn="just"/>
            <a:r>
              <a:rPr lang="en-US" sz="1800" dirty="0">
                <a:solidFill>
                  <a:srgbClr val="000000"/>
                </a:solidFill>
                <a:latin typeface="+mn-lt"/>
                <a:cs typeface="Calibri" panose="020F0502020204030204" pitchFamily="34" charset="0"/>
              </a:rPr>
              <a:t>Subjectivity can impact every stage of a quality risk management process, especially the identification of hazards and the estimation of probability of occurrence and severity of harm. It can a</a:t>
            </a:r>
            <a:r>
              <a:rPr lang="en-US" sz="1800" dirty="0">
                <a:solidFill>
                  <a:schemeClr val="tx1"/>
                </a:solidFill>
                <a:latin typeface="+mn-lt"/>
                <a:cs typeface="Calibri" panose="020F0502020204030204" pitchFamily="34" charset="0"/>
              </a:rPr>
              <a:t>lso impact the estimation of risk reduction and the effectiveness of decisions made from quality risk management activities. </a:t>
            </a:r>
            <a:r>
              <a:rPr lang="en-US" sz="1800" b="0" dirty="0">
                <a:solidFill>
                  <a:schemeClr val="tx1"/>
                </a:solidFill>
                <a:latin typeface="+mn-lt"/>
                <a:cs typeface="Calibri" panose="020F0502020204030204" pitchFamily="34" charset="0"/>
              </a:rPr>
              <a:t>(S</a:t>
            </a:r>
            <a:r>
              <a:rPr lang="en-US" sz="1800" b="0" dirty="0">
                <a:solidFill>
                  <a:schemeClr val="tx1"/>
                </a:solidFill>
                <a:latin typeface="+mn-lt"/>
                <a:cs typeface="Calibri"/>
              </a:rPr>
              <a:t>ee ICH Q9 (R1), Section </a:t>
            </a:r>
            <a:r>
              <a:rPr lang="en-US" sz="1800" b="0" dirty="0">
                <a:solidFill>
                  <a:schemeClr val="tx1"/>
                </a:solidFill>
                <a:latin typeface="+mn-lt"/>
                <a:cs typeface="Calibri" panose="020F0502020204030204" pitchFamily="34" charset="0"/>
              </a:rPr>
              <a:t>5.3, Managing and Minimizing Subjectivity)</a:t>
            </a:r>
          </a:p>
          <a:p>
            <a:pPr algn="just"/>
            <a:endParaRPr lang="en-US" sz="1800" dirty="0">
              <a:solidFill>
                <a:schemeClr val="tx1"/>
              </a:solidFill>
              <a:latin typeface="+mn-lt"/>
              <a:cs typeface="Calibri" panose="020F0502020204030204" pitchFamily="34" charset="0"/>
            </a:endParaRPr>
          </a:p>
          <a:p>
            <a:pPr algn="just"/>
            <a:r>
              <a:rPr lang="en-US" sz="1800" dirty="0">
                <a:solidFill>
                  <a:schemeClr val="tx1"/>
                </a:solidFill>
                <a:latin typeface="+mn-lt"/>
                <a:cs typeface="Calibri" panose="020F0502020204030204" pitchFamily="34" charset="0"/>
              </a:rPr>
              <a:t>Subjectivity can be introduced in quality risk management through differences in how risks are assessed and in how hazards, harms and risks are perceived by different stakeholders, (e.g., bias). Subjectivity can also be introduced when risk questions are inadequately defined, and when tools have poorly designed risk scoring scales. </a:t>
            </a:r>
            <a:r>
              <a:rPr lang="en-US" sz="1800" b="0" dirty="0">
                <a:solidFill>
                  <a:schemeClr val="tx1"/>
                </a:solidFill>
                <a:latin typeface="+mn-lt"/>
                <a:cs typeface="Calibri" panose="020F0502020204030204" pitchFamily="34" charset="0"/>
              </a:rPr>
              <a:t>(S</a:t>
            </a:r>
            <a:r>
              <a:rPr lang="en-US" sz="1800" b="0" dirty="0">
                <a:solidFill>
                  <a:schemeClr val="tx1"/>
                </a:solidFill>
                <a:latin typeface="+mn-lt"/>
                <a:cs typeface="Calibri"/>
              </a:rPr>
              <a:t>ee ICH Q9 (R1), Section </a:t>
            </a:r>
            <a:r>
              <a:rPr lang="en-US" sz="1800" b="0" dirty="0">
                <a:solidFill>
                  <a:schemeClr val="tx1"/>
                </a:solidFill>
                <a:latin typeface="+mn-lt"/>
                <a:cs typeface="Calibri" panose="020F0502020204030204" pitchFamily="34" charset="0"/>
              </a:rPr>
              <a:t>5.3, Managing and Minimizing Subjectivity</a:t>
            </a:r>
            <a:r>
              <a:rPr lang="en-US" sz="1800" b="0" dirty="0">
                <a:solidFill>
                  <a:schemeClr val="tx1"/>
                </a:solidFill>
                <a:latin typeface="Calibri" panose="020F0502020204030204" pitchFamily="34" charset="0"/>
                <a:cs typeface="Calibri" panose="020F0502020204030204" pitchFamily="34" charset="0"/>
              </a:rPr>
              <a:t>)</a:t>
            </a:r>
          </a:p>
          <a:p>
            <a:pPr>
              <a:lnSpc>
                <a:spcPct val="81000"/>
              </a:lnSpc>
              <a:tabLst>
                <a:tab pos="723900" algn="l"/>
                <a:tab pos="1447800" algn="l"/>
                <a:tab pos="2171700" algn="l"/>
                <a:tab pos="2895600" algn="l"/>
                <a:tab pos="3619500" algn="l"/>
                <a:tab pos="4343400" algn="l"/>
                <a:tab pos="5067300" algn="l"/>
                <a:tab pos="5791200" algn="l"/>
              </a:tabLst>
            </a:pPr>
            <a:endParaRPr lang="en-US" sz="2000" b="0" dirty="0">
              <a:solidFill>
                <a:schemeClr val="tx1"/>
              </a:solidFill>
              <a:latin typeface="Calibri"/>
              <a:cs typeface="Calibri"/>
            </a:endParaRPr>
          </a:p>
        </p:txBody>
      </p:sp>
      <p:sp>
        <p:nvSpPr>
          <p:cNvPr id="8" name="Title 1">
            <a:extLst>
              <a:ext uri="{FF2B5EF4-FFF2-40B4-BE49-F238E27FC236}">
                <a16:creationId xmlns:a16="http://schemas.microsoft.com/office/drawing/2014/main" id="{9965CAAA-2254-A439-2AEF-2B9D2473E5F7}"/>
              </a:ext>
            </a:extLst>
          </p:cNvPr>
          <p:cNvSpPr>
            <a:spLocks noGrp="1"/>
          </p:cNvSpPr>
          <p:nvPr>
            <p:ph type="title"/>
          </p:nvPr>
        </p:nvSpPr>
        <p:spPr>
          <a:xfrm>
            <a:off x="3004592" y="633264"/>
            <a:ext cx="6512498" cy="768085"/>
          </a:xfrm>
        </p:spPr>
        <p:txBody>
          <a:bodyPr/>
          <a:lstStyle/>
          <a:p>
            <a:pPr algn="l"/>
            <a:r>
              <a:rPr lang="en-US" sz="2800" b="1" i="0" dirty="0">
                <a:effectLst/>
              </a:rPr>
              <a:t>Key </a:t>
            </a:r>
            <a:r>
              <a:rPr lang="en-US" sz="2800" dirty="0"/>
              <a:t>Points from ICH Q9(R1), cont’d</a:t>
            </a:r>
            <a:br>
              <a:rPr lang="en-US" sz="1400" b="0" i="0" dirty="0">
                <a:solidFill>
                  <a:srgbClr val="000000"/>
                </a:solidFill>
                <a:effectLst/>
                <a:latin typeface="Times New Roman" panose="02020603050405020304" pitchFamily="18" charset="0"/>
              </a:rPr>
            </a:br>
            <a:br>
              <a:rPr lang="en-US" sz="1400" b="0" i="0" dirty="0">
                <a:solidFill>
                  <a:srgbClr val="000000"/>
                </a:solidFill>
                <a:effectLst/>
                <a:latin typeface="Times New Roman" panose="02020603050405020304" pitchFamily="18" charset="0"/>
              </a:rPr>
            </a:br>
            <a:endParaRPr lang="en-US" sz="1800" dirty="0"/>
          </a:p>
        </p:txBody>
      </p:sp>
    </p:spTree>
    <p:extLst>
      <p:ext uri="{BB962C8B-B14F-4D97-AF65-F5344CB8AC3E}">
        <p14:creationId xmlns:p14="http://schemas.microsoft.com/office/powerpoint/2010/main" val="26277185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744" y="2145432"/>
            <a:ext cx="9622900" cy="5760640"/>
          </a:xfrm>
        </p:spPr>
        <p:txBody>
          <a:bodyPr/>
          <a:lstStyle/>
          <a:p>
            <a:pPr marL="450850" lvl="1" indent="0">
              <a:buSzPct val="120000"/>
              <a:buFont typeface="Arial" pitchFamily="34" charset="0"/>
              <a:buNone/>
            </a:pPr>
            <a:endParaRPr lang="en-US" dirty="0"/>
          </a:p>
          <a:p>
            <a:pPr marL="450850" lvl="1" indent="0">
              <a:buFont typeface="Arial" pitchFamily="34" charset="0"/>
              <a:buNone/>
            </a:pPr>
            <a:endParaRPr lang="en-US" sz="1400" b="0" dirty="0">
              <a:solidFill>
                <a:srgbClr val="002060"/>
              </a:solidFill>
              <a:latin typeface="Arial"/>
              <a:cs typeface="Times New Roman"/>
            </a:endParaRPr>
          </a:p>
        </p:txBody>
      </p:sp>
      <p:sp>
        <p:nvSpPr>
          <p:cNvPr id="4" name="Slide Number Placeholder 3">
            <a:extLst>
              <a:ext uri="{FF2B5EF4-FFF2-40B4-BE49-F238E27FC236}">
                <a16:creationId xmlns:a16="http://schemas.microsoft.com/office/drawing/2014/main" id="{C684D933-0BBA-4415-82B1-52385DD24C01}"/>
              </a:ext>
            </a:extLst>
          </p:cNvPr>
          <p:cNvSpPr txBox="1">
            <a:spLocks/>
          </p:cNvSpPr>
          <p:nvPr/>
        </p:nvSpPr>
        <p:spPr bwMode="auto">
          <a:xfrm>
            <a:off x="8819566" y="6753944"/>
            <a:ext cx="783590" cy="364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31542" eaLnBrk="1" hangingPunct="1"/>
            <a:fld id="{23B9A555-18D0-48D0-ABF6-FA36EC6D6942}" type="slidenum">
              <a:rPr lang="en-US" altLang="en-US" sz="960">
                <a:solidFill>
                  <a:srgbClr val="595959"/>
                </a:solidFill>
              </a:rPr>
              <a:pPr algn="ctr" defTabSz="731542" eaLnBrk="1" hangingPunct="1"/>
              <a:t>7</a:t>
            </a:fld>
            <a:endParaRPr lang="en-US" altLang="en-US" sz="960" dirty="0">
              <a:solidFill>
                <a:srgbClr val="595959"/>
              </a:solidFill>
            </a:endParaRPr>
          </a:p>
        </p:txBody>
      </p:sp>
      <p:sp>
        <p:nvSpPr>
          <p:cNvPr id="7" name="TextBox 6">
            <a:extLst>
              <a:ext uri="{FF2B5EF4-FFF2-40B4-BE49-F238E27FC236}">
                <a16:creationId xmlns:a16="http://schemas.microsoft.com/office/drawing/2014/main" id="{806978C2-5037-0E04-35DF-53621F4496F5}"/>
              </a:ext>
            </a:extLst>
          </p:cNvPr>
          <p:cNvSpPr txBox="1"/>
          <p:nvPr/>
        </p:nvSpPr>
        <p:spPr bwMode="auto">
          <a:xfrm>
            <a:off x="373064" y="1494072"/>
            <a:ext cx="9184256" cy="4687395"/>
          </a:xfrm>
          <a:prstGeom prst="rect">
            <a:avLst/>
          </a:prstGeom>
          <a:noFill/>
          <a:ln w="9525">
            <a:noFill/>
            <a:round/>
            <a:headEnd/>
            <a:tailEnd/>
          </a:ln>
        </p:spPr>
        <p:txBody>
          <a:bodyPr rot="0" spcFirstLastPara="0" vertOverflow="overflow" horzOverflow="overflow" vert="horz" wrap="square" lIns="90000" tIns="92880" rIns="90000" bIns="45000" numCol="1" spcCol="0" rtlCol="0" fromWordArt="0" anchor="t" anchorCtr="0" forceAA="0" compatLnSpc="1">
            <a:prstTxWarp prst="textNoShape">
              <a:avLst/>
            </a:prstTxWarp>
            <a:spAutoFit/>
          </a:bodyPr>
          <a:lstStyle/>
          <a:p>
            <a:r>
              <a:rPr lang="en-US" sz="2000" dirty="0">
                <a:solidFill>
                  <a:srgbClr val="0070C0"/>
                </a:solidFill>
                <a:latin typeface="+mn-lt"/>
                <a:cs typeface="Calibri" panose="020F0502020204030204" pitchFamily="34" charset="0"/>
              </a:rPr>
              <a:t>Question:</a:t>
            </a:r>
            <a:r>
              <a:rPr lang="en-US" sz="2000" b="0" dirty="0">
                <a:solidFill>
                  <a:srgbClr val="0070C0"/>
                </a:solidFill>
                <a:latin typeface="+mn-lt"/>
                <a:cs typeface="Calibri" panose="020F0502020204030204" pitchFamily="34" charset="0"/>
              </a:rPr>
              <a:t>​</a:t>
            </a:r>
            <a:endParaRPr lang="en-US" sz="2000" b="0" dirty="0">
              <a:latin typeface="+mn-lt"/>
              <a:cs typeface="Calibri" panose="020F0502020204030204" pitchFamily="34" charset="0"/>
            </a:endParaRPr>
          </a:p>
          <a:p>
            <a:endParaRPr lang="en-US" sz="2000" b="0" dirty="0">
              <a:solidFill>
                <a:srgbClr val="000000"/>
              </a:solidFill>
              <a:latin typeface="+mn-lt"/>
              <a:cs typeface="Calibri" panose="020F0502020204030204" pitchFamily="34" charset="0"/>
            </a:endParaRPr>
          </a:p>
          <a:p>
            <a:r>
              <a:rPr lang="en-US" sz="2000" b="0" dirty="0">
                <a:solidFill>
                  <a:srgbClr val="000000"/>
                </a:solidFill>
                <a:latin typeface="+mn-lt"/>
                <a:cs typeface="Calibri" panose="020F0502020204030204" pitchFamily="34" charset="0"/>
              </a:rPr>
              <a:t>Can subjectivity be eliminated from QRM? What needs to be done?</a:t>
            </a:r>
          </a:p>
          <a:p>
            <a:endParaRPr lang="en-US" sz="2000" dirty="0">
              <a:solidFill>
                <a:srgbClr val="0070C0"/>
              </a:solidFill>
              <a:latin typeface="+mn-lt"/>
              <a:cs typeface="Calibri" panose="020F0502020204030204" pitchFamily="34" charset="0"/>
            </a:endParaRPr>
          </a:p>
          <a:p>
            <a:r>
              <a:rPr lang="en-US" sz="2000" dirty="0">
                <a:solidFill>
                  <a:srgbClr val="0070C0"/>
                </a:solidFill>
                <a:latin typeface="+mn-lt"/>
                <a:cs typeface="Calibri" panose="020F0502020204030204" pitchFamily="34" charset="0"/>
              </a:rPr>
              <a:t>Answer:​</a:t>
            </a:r>
          </a:p>
          <a:p>
            <a:pPr algn="just"/>
            <a:endParaRPr lang="en-US" sz="2000" dirty="0">
              <a:solidFill>
                <a:srgbClr val="000000"/>
              </a:solidFill>
              <a:latin typeface="+mn-lt"/>
              <a:cs typeface="Calibri" panose="020F0502020204030204" pitchFamily="34" charset="0"/>
            </a:endParaRPr>
          </a:p>
          <a:p>
            <a:r>
              <a:rPr lang="en-US" sz="2000" dirty="0">
                <a:solidFill>
                  <a:srgbClr val="000000"/>
                </a:solidFill>
                <a:latin typeface="+mn-lt"/>
                <a:cs typeface="Calibri" panose="020F0502020204030204" pitchFamily="34" charset="0"/>
              </a:rPr>
              <a:t>While subjectivity cannot be completely eliminated from quality risk management activities, it may be controlled by addressing bias and assumptions, the proper use of quality </a:t>
            </a:r>
            <a:r>
              <a:rPr lang="en-US" sz="2000" dirty="0">
                <a:solidFill>
                  <a:schemeClr val="tx1"/>
                </a:solidFill>
                <a:latin typeface="+mn-lt"/>
                <a:cs typeface="Calibri" panose="020F0502020204030204" pitchFamily="34" charset="0"/>
              </a:rPr>
              <a:t>risk management tools and maximizing the use of relevant data and sources of knowledge. </a:t>
            </a:r>
            <a:r>
              <a:rPr lang="en-US" sz="2000" b="0" dirty="0">
                <a:solidFill>
                  <a:schemeClr val="tx1"/>
                </a:solidFill>
                <a:latin typeface="+mn-lt"/>
                <a:cs typeface="Calibri" panose="020F0502020204030204" pitchFamily="34" charset="0"/>
              </a:rPr>
              <a:t>(See ICH Q10, Section 1.6.1) </a:t>
            </a:r>
          </a:p>
          <a:p>
            <a:endParaRPr lang="en-US" sz="2000" dirty="0">
              <a:solidFill>
                <a:schemeClr val="tx1"/>
              </a:solidFill>
              <a:latin typeface="+mn-lt"/>
              <a:cs typeface="Calibri" panose="020F0502020204030204" pitchFamily="34" charset="0"/>
            </a:endParaRPr>
          </a:p>
          <a:p>
            <a:r>
              <a:rPr lang="en-US" sz="2000" dirty="0">
                <a:solidFill>
                  <a:schemeClr val="tx1"/>
                </a:solidFill>
                <a:latin typeface="+mn-lt"/>
                <a:cs typeface="Calibri" panose="020F0502020204030204" pitchFamily="34" charset="0"/>
              </a:rPr>
              <a:t>All participants involved with quality risk management activities should acknowledge, anticipate, and address the potential for subjectivity. </a:t>
            </a:r>
          </a:p>
          <a:p>
            <a:r>
              <a:rPr lang="en-US" sz="2000" b="0" dirty="0">
                <a:solidFill>
                  <a:schemeClr val="tx1"/>
                </a:solidFill>
                <a:latin typeface="+mn-lt"/>
                <a:cs typeface="Calibri" panose="020F0502020204030204" pitchFamily="34" charset="0"/>
              </a:rPr>
              <a:t>(See ICH Q9(R1), Section 5.3. Managing and Minimizing Subjectivity)</a:t>
            </a:r>
          </a:p>
          <a:p>
            <a:pPr>
              <a:lnSpc>
                <a:spcPct val="81000"/>
              </a:lnSpc>
              <a:tabLst>
                <a:tab pos="723900" algn="l"/>
                <a:tab pos="1447800" algn="l"/>
                <a:tab pos="2171700" algn="l"/>
                <a:tab pos="2895600" algn="l"/>
                <a:tab pos="3619500" algn="l"/>
                <a:tab pos="4343400" algn="l"/>
                <a:tab pos="5067300" algn="l"/>
                <a:tab pos="5791200" algn="l"/>
              </a:tabLst>
            </a:pPr>
            <a:endParaRPr lang="en-US" sz="2000" b="0" dirty="0">
              <a:solidFill>
                <a:srgbClr val="0070C0"/>
              </a:solidFill>
              <a:latin typeface="Calibri"/>
              <a:cs typeface="Calibri"/>
            </a:endParaRPr>
          </a:p>
        </p:txBody>
      </p:sp>
      <p:sp>
        <p:nvSpPr>
          <p:cNvPr id="8" name="Title 1">
            <a:extLst>
              <a:ext uri="{FF2B5EF4-FFF2-40B4-BE49-F238E27FC236}">
                <a16:creationId xmlns:a16="http://schemas.microsoft.com/office/drawing/2014/main" id="{BCA38BF1-BF36-BB5D-978A-0F98A48B7905}"/>
              </a:ext>
            </a:extLst>
          </p:cNvPr>
          <p:cNvSpPr>
            <a:spLocks noGrp="1"/>
          </p:cNvSpPr>
          <p:nvPr>
            <p:ph type="title"/>
          </p:nvPr>
        </p:nvSpPr>
        <p:spPr>
          <a:xfrm>
            <a:off x="3004592" y="633264"/>
            <a:ext cx="6512498" cy="768085"/>
          </a:xfrm>
        </p:spPr>
        <p:txBody>
          <a:bodyPr/>
          <a:lstStyle/>
          <a:p>
            <a:pPr algn="l"/>
            <a:r>
              <a:rPr lang="en-US" sz="2800" b="1" i="0" dirty="0">
                <a:effectLst/>
              </a:rPr>
              <a:t>Key </a:t>
            </a:r>
            <a:r>
              <a:rPr lang="en-US" sz="2800" dirty="0"/>
              <a:t>Points from ICH Q9(R1), cont’d</a:t>
            </a:r>
            <a:br>
              <a:rPr lang="en-US" sz="1400" b="0" i="0" dirty="0">
                <a:solidFill>
                  <a:srgbClr val="000000"/>
                </a:solidFill>
                <a:effectLst/>
                <a:latin typeface="Times New Roman" panose="02020603050405020304" pitchFamily="18" charset="0"/>
              </a:rPr>
            </a:br>
            <a:br>
              <a:rPr lang="en-US" sz="1400" b="0" i="0" dirty="0">
                <a:solidFill>
                  <a:srgbClr val="000000"/>
                </a:solidFill>
                <a:effectLst/>
                <a:latin typeface="Times New Roman" panose="02020603050405020304" pitchFamily="18" charset="0"/>
              </a:rPr>
            </a:br>
            <a:endParaRPr lang="en-US" sz="1800" dirty="0"/>
          </a:p>
        </p:txBody>
      </p:sp>
    </p:spTree>
    <p:extLst>
      <p:ext uri="{BB962C8B-B14F-4D97-AF65-F5344CB8AC3E}">
        <p14:creationId xmlns:p14="http://schemas.microsoft.com/office/powerpoint/2010/main" val="15220130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004592" y="405618"/>
            <a:ext cx="6497335" cy="768085"/>
          </a:xfrm>
        </p:spPr>
        <p:txBody>
          <a:bodyPr/>
          <a:lstStyle/>
          <a:p>
            <a:pPr algn="l"/>
            <a:r>
              <a:rPr lang="en-US" sz="2800" dirty="0">
                <a:ea typeface="ＭＳ Ｐゴシック" panose="020B0600070205080204" pitchFamily="34" charset="-128"/>
              </a:rPr>
              <a:t>Why Subjectivity in QRM can be a problem</a:t>
            </a:r>
          </a:p>
        </p:txBody>
      </p:sp>
      <p:sp>
        <p:nvSpPr>
          <p:cNvPr id="3" name="Inhaltsplatzhalter 2"/>
          <p:cNvSpPr>
            <a:spLocks noGrp="1"/>
          </p:cNvSpPr>
          <p:nvPr>
            <p:ph idx="1"/>
          </p:nvPr>
        </p:nvSpPr>
        <p:spPr>
          <a:xfrm>
            <a:off x="3705785" y="2437914"/>
            <a:ext cx="5347479" cy="4680520"/>
          </a:xfrm>
        </p:spPr>
        <p:txBody>
          <a:bodyPr/>
          <a:lstStyle/>
          <a:p>
            <a:pPr marL="487670" indent="-304800" algn="just">
              <a:spcBef>
                <a:spcPts val="600"/>
              </a:spcBef>
              <a:spcAft>
                <a:spcPts val="600"/>
              </a:spcAft>
              <a:buFont typeface="Wingdings" panose="05000000000000000000" pitchFamily="2" charset="2"/>
              <a:buChar char="ü"/>
            </a:pPr>
            <a:r>
              <a:rPr lang="en-US" sz="1800" b="0" dirty="0">
                <a:solidFill>
                  <a:srgbClr val="002967"/>
                </a:solidFill>
              </a:rPr>
              <a:t>Hazards may not be identified appropriately, and as a result, the risks associate with certain hazards may go unmanaged.</a:t>
            </a:r>
          </a:p>
          <a:p>
            <a:pPr marL="487670" indent="-304800" algn="just">
              <a:spcBef>
                <a:spcPts val="600"/>
              </a:spcBef>
              <a:spcAft>
                <a:spcPts val="600"/>
              </a:spcAft>
              <a:buFont typeface="Wingdings" panose="05000000000000000000" pitchFamily="2" charset="2"/>
              <a:buChar char="ü"/>
            </a:pPr>
            <a:r>
              <a:rPr lang="en-US" sz="1800" b="0" dirty="0">
                <a:solidFill>
                  <a:srgbClr val="002967"/>
                </a:solidFill>
              </a:rPr>
              <a:t>When risks presented by hazards are being assessed, the probabilities of occurrence and the severities of harm that are arrived at may be underestimated or overestimated. </a:t>
            </a:r>
          </a:p>
          <a:p>
            <a:pPr marL="487670" indent="-304800" algn="just">
              <a:spcBef>
                <a:spcPts val="600"/>
              </a:spcBef>
              <a:spcAft>
                <a:spcPts val="600"/>
              </a:spcAft>
              <a:buFont typeface="Wingdings" panose="05000000000000000000" pitchFamily="2" charset="2"/>
              <a:buChar char="ü"/>
            </a:pPr>
            <a:r>
              <a:rPr lang="en-US" sz="1800" b="0" dirty="0">
                <a:solidFill>
                  <a:srgbClr val="002967"/>
                </a:solidFill>
              </a:rPr>
              <a:t>In addition, subjectivity in assumptions about the value or effectiveness of certain risk controls can result in an over estimation of the extent of risk reduction that they deliver – this can lead to a ‘false sense of security’ in those controls. </a:t>
            </a:r>
          </a:p>
          <a:p>
            <a:pPr marL="792480" lvl="1" indent="-304800">
              <a:spcAft>
                <a:spcPts val="600"/>
              </a:spcAft>
              <a:buFont typeface="Wingdings" panose="05000000000000000000" pitchFamily="2" charset="2"/>
              <a:buChar char="ü"/>
            </a:pPr>
            <a:endParaRPr lang="en-US" sz="1600" i="1" dirty="0">
              <a:solidFill>
                <a:srgbClr val="FF0000"/>
              </a:solidFill>
            </a:endParaRPr>
          </a:p>
        </p:txBody>
      </p:sp>
      <p:sp>
        <p:nvSpPr>
          <p:cNvPr id="4" name="Slide Number Placeholder 3">
            <a:extLst>
              <a:ext uri="{FF2B5EF4-FFF2-40B4-BE49-F238E27FC236}">
                <a16:creationId xmlns:a16="http://schemas.microsoft.com/office/drawing/2014/main" id="{5BDCB46A-41E1-4C6F-B2DF-7AB5C2399C4E}"/>
              </a:ext>
            </a:extLst>
          </p:cNvPr>
          <p:cNvSpPr txBox="1">
            <a:spLocks/>
          </p:cNvSpPr>
          <p:nvPr/>
        </p:nvSpPr>
        <p:spPr bwMode="auto">
          <a:xfrm>
            <a:off x="8819566" y="6753944"/>
            <a:ext cx="783590" cy="364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31542" eaLnBrk="1" hangingPunct="1"/>
            <a:fld id="{23B9A555-18D0-48D0-ABF6-FA36EC6D6942}" type="slidenum">
              <a:rPr lang="en-US" altLang="en-US" sz="960">
                <a:solidFill>
                  <a:srgbClr val="595959"/>
                </a:solidFill>
              </a:rPr>
              <a:pPr algn="ctr" defTabSz="731542" eaLnBrk="1" hangingPunct="1"/>
              <a:t>8</a:t>
            </a:fld>
            <a:endParaRPr lang="en-US" altLang="en-US" sz="960" dirty="0">
              <a:solidFill>
                <a:srgbClr val="595959"/>
              </a:solidFill>
            </a:endParaRPr>
          </a:p>
        </p:txBody>
      </p:sp>
      <p:sp>
        <p:nvSpPr>
          <p:cNvPr id="5" name="Inhaltsplatzhalter 2">
            <a:extLst>
              <a:ext uri="{FF2B5EF4-FFF2-40B4-BE49-F238E27FC236}">
                <a16:creationId xmlns:a16="http://schemas.microsoft.com/office/drawing/2014/main" id="{42AE7E93-4AA8-6D07-B709-BDD334CBCBF3}"/>
              </a:ext>
            </a:extLst>
          </p:cNvPr>
          <p:cNvSpPr txBox="1">
            <a:spLocks/>
          </p:cNvSpPr>
          <p:nvPr/>
        </p:nvSpPr>
        <p:spPr bwMode="auto">
          <a:xfrm>
            <a:off x="429978" y="1425352"/>
            <a:ext cx="8623286" cy="936104"/>
          </a:xfrm>
          <a:prstGeom prst="rect">
            <a:avLst/>
          </a:prstGeom>
          <a:noFill/>
          <a:ln w="9525">
            <a:noFill/>
            <a:round/>
            <a:headEnd/>
            <a:tailEnd/>
          </a:ln>
        </p:spPr>
        <p:txBody>
          <a:bodyPr vert="horz" wrap="square" lIns="0" tIns="28224" rIns="0" bIns="0" numCol="1" anchor="t" anchorCtr="0" compatLnSpc="1">
            <a:prstTxWarp prst="textNoShape">
              <a:avLst/>
            </a:prstTxWarp>
          </a:bodyPr>
          <a:lstStyle>
            <a:lvl1pPr marL="487695" indent="-487695" algn="l" defTabSz="449263" rtl="0" eaLnBrk="0" fontAlgn="base" hangingPunct="0">
              <a:spcBef>
                <a:spcPct val="50000"/>
              </a:spcBef>
              <a:spcAft>
                <a:spcPct val="0"/>
              </a:spcAft>
              <a:buClr>
                <a:srgbClr val="0093D0"/>
              </a:buClr>
              <a:buSzPct val="120000"/>
              <a:buFont typeface="Wingdings" pitchFamily="2" charset="2"/>
              <a:buChar char="Ø"/>
              <a:defRPr sz="2987" b="1">
                <a:solidFill>
                  <a:schemeClr val="tx1"/>
                </a:solidFill>
                <a:latin typeface="+mn-lt"/>
                <a:ea typeface="+mn-ea"/>
                <a:cs typeface="+mn-cs"/>
              </a:defRPr>
            </a:lvl1pPr>
            <a:lvl2pPr marL="792505" indent="-304810" algn="l" defTabSz="449263" rtl="0" eaLnBrk="0" fontAlgn="base" hangingPunct="0">
              <a:spcBef>
                <a:spcPct val="20000"/>
              </a:spcBef>
              <a:spcAft>
                <a:spcPct val="0"/>
              </a:spcAft>
              <a:buClr>
                <a:srgbClr val="0093D0"/>
              </a:buClr>
              <a:buSzPct val="80000"/>
              <a:buFont typeface="Arial" pitchFamily="34" charset="0"/>
              <a:buChar char="•"/>
              <a:defRPr sz="2987">
                <a:solidFill>
                  <a:schemeClr val="tx1"/>
                </a:solidFill>
                <a:latin typeface="+mn-lt"/>
                <a:cs typeface="+mn-cs"/>
              </a:defRPr>
            </a:lvl2pPr>
            <a:lvl3pPr marL="1079500" indent="-180975" algn="l" defTabSz="449263" rtl="0" eaLnBrk="0" fontAlgn="base" hangingPunct="0">
              <a:spcBef>
                <a:spcPct val="10000"/>
              </a:spcBef>
              <a:spcAft>
                <a:spcPct val="0"/>
              </a:spcAft>
              <a:buClr>
                <a:srgbClr val="0093D0"/>
              </a:buClr>
              <a:buSzPct val="110000"/>
              <a:buFont typeface="Arial" charset="0"/>
              <a:buChar char="-"/>
              <a:defRPr sz="2000">
                <a:solidFill>
                  <a:schemeClr val="tx1"/>
                </a:solidFill>
                <a:latin typeface="+mn-lt"/>
                <a:cs typeface="+mn-cs"/>
              </a:defRPr>
            </a:lvl3pPr>
            <a:lvl4pPr marL="16002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4pPr>
            <a:lvl5pPr marL="20574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9pPr>
          </a:lstStyle>
          <a:p>
            <a:pPr marL="0" indent="0">
              <a:lnSpc>
                <a:spcPct val="100000"/>
              </a:lnSpc>
              <a:spcAft>
                <a:spcPts val="600"/>
              </a:spcAft>
              <a:buFont typeface="Wingdings" pitchFamily="2" charset="2"/>
              <a:buNone/>
            </a:pPr>
            <a:r>
              <a:rPr lang="en-US" sz="1800" kern="0" dirty="0">
                <a:solidFill>
                  <a:srgbClr val="002967"/>
                </a:solidFill>
              </a:rPr>
              <a:t>Subjectivity in QRM can lead to biased risk assessment outcomes, and these can give way to sub-optimal risk controls, poor risk-based decisions, and ineffective QRM outcomes generally. </a:t>
            </a:r>
          </a:p>
        </p:txBody>
      </p:sp>
      <p:sp>
        <p:nvSpPr>
          <p:cNvPr id="6" name="Isosceles Triangle 5">
            <a:extLst>
              <a:ext uri="{FF2B5EF4-FFF2-40B4-BE49-F238E27FC236}">
                <a16:creationId xmlns:a16="http://schemas.microsoft.com/office/drawing/2014/main" id="{CE0538A6-4531-418E-BE06-FC701C69E8CE}"/>
              </a:ext>
            </a:extLst>
          </p:cNvPr>
          <p:cNvSpPr/>
          <p:nvPr/>
        </p:nvSpPr>
        <p:spPr bwMode="auto">
          <a:xfrm>
            <a:off x="700336" y="3297560"/>
            <a:ext cx="2592288" cy="2160240"/>
          </a:xfrm>
          <a:prstGeom prst="triangle">
            <a:avLst/>
          </a:prstGeom>
          <a:solidFill>
            <a:srgbClr val="FFDF79"/>
          </a:solidFill>
          <a:ln w="635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449263" rtl="0" eaLnBrk="1" fontAlgn="base" latinLnBrk="0" hangingPunct="0">
              <a:lnSpc>
                <a:spcPct val="100000"/>
              </a:lnSpc>
              <a:spcBef>
                <a:spcPct val="0"/>
              </a:spcBef>
              <a:spcAft>
                <a:spcPct val="0"/>
              </a:spcAft>
              <a:buClr>
                <a:srgbClr val="000000"/>
              </a:buClr>
              <a:buSzPct val="100000"/>
              <a:buFont typeface="Times New Roman" pitchFamily="18" charset="0"/>
              <a:buNone/>
              <a:tabLst/>
            </a:pPr>
            <a:endParaRPr kumimoji="0" lang="it-IT" sz="9600" b="1" i="0" u="none" strike="noStrike" cap="none" normalizeH="0" baseline="0" dirty="0">
              <a:ln>
                <a:noFill/>
              </a:ln>
              <a:solidFill>
                <a:schemeClr val="tx1"/>
              </a:solidFill>
              <a:effectLst/>
              <a:latin typeface="Arial" charset="0"/>
              <a:cs typeface="Lucida Sans Unicode" charset="0"/>
            </a:endParaRPr>
          </a:p>
        </p:txBody>
      </p:sp>
      <p:sp>
        <p:nvSpPr>
          <p:cNvPr id="9" name="TextBox 8">
            <a:extLst>
              <a:ext uri="{FF2B5EF4-FFF2-40B4-BE49-F238E27FC236}">
                <a16:creationId xmlns:a16="http://schemas.microsoft.com/office/drawing/2014/main" id="{CB10F9DE-82D4-4A85-94F2-ECB682B45D0C}"/>
              </a:ext>
            </a:extLst>
          </p:cNvPr>
          <p:cNvSpPr txBox="1"/>
          <p:nvPr/>
        </p:nvSpPr>
        <p:spPr bwMode="auto">
          <a:xfrm>
            <a:off x="1424909" y="3657600"/>
            <a:ext cx="1143142" cy="1938992"/>
          </a:xfrm>
          <a:prstGeom prst="rect">
            <a:avLst/>
          </a:prstGeom>
          <a:noFill/>
          <a:ln w="9525">
            <a:noFill/>
            <a:round/>
            <a:headEnd/>
            <a:tailEnd/>
          </a:ln>
        </p:spPr>
        <p:txBody>
          <a:bodyPr wrap="square">
            <a:spAutoFit/>
          </a:bodyPr>
          <a:lstStyle/>
          <a:p>
            <a:pPr marL="0" marR="0" indent="0" algn="ctr" defTabSz="449263" rtl="0" eaLnBrk="1" fontAlgn="base" latinLnBrk="0" hangingPunct="0">
              <a:lnSpc>
                <a:spcPct val="100000"/>
              </a:lnSpc>
              <a:spcBef>
                <a:spcPct val="0"/>
              </a:spcBef>
              <a:spcAft>
                <a:spcPct val="0"/>
              </a:spcAft>
              <a:buClr>
                <a:srgbClr val="000000"/>
              </a:buClr>
              <a:buSzPct val="100000"/>
              <a:buFont typeface="Times New Roman" pitchFamily="18" charset="0"/>
              <a:buNone/>
              <a:tabLst/>
            </a:pPr>
            <a:r>
              <a:rPr kumimoji="0" lang="it-IT" sz="12000" b="1" i="0" u="none" strike="noStrike" cap="none" normalizeH="0" baseline="0" dirty="0">
                <a:ln>
                  <a:noFill/>
                </a:ln>
                <a:solidFill>
                  <a:schemeClr val="tx1"/>
                </a:solidFill>
                <a:effectLst/>
                <a:latin typeface="Arial" charset="0"/>
                <a:cs typeface="Lucida Sans Unicode" charset="0"/>
              </a:rPr>
              <a:t>!</a:t>
            </a:r>
          </a:p>
        </p:txBody>
      </p:sp>
    </p:spTree>
    <p:extLst>
      <p:ext uri="{BB962C8B-B14F-4D97-AF65-F5344CB8AC3E}">
        <p14:creationId xmlns:p14="http://schemas.microsoft.com/office/powerpoint/2010/main" val="506459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044822" y="369235"/>
            <a:ext cx="6584506" cy="768085"/>
          </a:xfrm>
        </p:spPr>
        <p:txBody>
          <a:bodyPr/>
          <a:lstStyle/>
          <a:p>
            <a:pPr algn="l">
              <a:spcAft>
                <a:spcPts val="600"/>
              </a:spcAft>
            </a:pPr>
            <a:r>
              <a:rPr lang="en-US" sz="2800" dirty="0">
                <a:ea typeface="ＭＳ Ｐゴシック" panose="020B0600070205080204" pitchFamily="34" charset="-128"/>
              </a:rPr>
              <a:t>The benefits of controlling subjectivity</a:t>
            </a:r>
            <a:endParaRPr lang="de-DE" sz="2000" dirty="0">
              <a:solidFill>
                <a:srgbClr val="002967"/>
              </a:solidFill>
              <a:ea typeface="+mn-lt"/>
              <a:cs typeface="+mn-lt"/>
            </a:endParaRPr>
          </a:p>
        </p:txBody>
      </p:sp>
      <p:sp>
        <p:nvSpPr>
          <p:cNvPr id="3" name="Content Placeholder 2"/>
          <p:cNvSpPr>
            <a:spLocks noGrp="1"/>
          </p:cNvSpPr>
          <p:nvPr>
            <p:ph idx="1"/>
          </p:nvPr>
        </p:nvSpPr>
        <p:spPr>
          <a:xfrm>
            <a:off x="239878" y="1497360"/>
            <a:ext cx="6005074" cy="5448605"/>
          </a:xfrm>
        </p:spPr>
        <p:txBody>
          <a:bodyPr/>
          <a:lstStyle/>
          <a:p>
            <a:pPr marL="0" indent="0" eaLnBrk="1" hangingPunct="1">
              <a:buNone/>
            </a:pPr>
            <a:r>
              <a:rPr lang="en-US" sz="1800" dirty="0">
                <a:solidFill>
                  <a:srgbClr val="002967"/>
                </a:solidFill>
              </a:rPr>
              <a:t>Less subjective Risk Assessments and QRM outputs in general have the potential to yield many benefits.  In this regard, the November 2020 Concept Paper for ICH Q9(R1) states the following:</a:t>
            </a:r>
          </a:p>
          <a:p>
            <a:pPr algn="just" eaLnBrk="1" hangingPunct="1"/>
            <a:r>
              <a:rPr lang="en-GB" sz="1800" b="0" dirty="0">
                <a:solidFill>
                  <a:srgbClr val="002060"/>
                </a:solidFill>
                <a:cs typeface="Times New Roman" panose="02020603050405020304" pitchFamily="18" charset="0"/>
              </a:rPr>
              <a:t>Less subjective risk assessments to support manufacturing processes should lead to fewer quality defects that could present risks to patients.  </a:t>
            </a:r>
          </a:p>
          <a:p>
            <a:pPr algn="just" eaLnBrk="1" hangingPunct="1"/>
            <a:r>
              <a:rPr lang="en-GB" sz="1800" b="0" dirty="0">
                <a:solidFill>
                  <a:srgbClr val="002060"/>
                </a:solidFill>
                <a:cs typeface="Times New Roman" panose="02020603050405020304" pitchFamily="18" charset="0"/>
              </a:rPr>
              <a:t>Less subjective risk assessments should also lead to more science-based manufacturing operations, control strategies, and validation activities, resulting in the potential for reduced costs and the possibility to free up resources for other necessary activities. </a:t>
            </a:r>
          </a:p>
          <a:p>
            <a:pPr algn="just" eaLnBrk="1" hangingPunct="1"/>
            <a:r>
              <a:rPr lang="en-GB" sz="1800" b="0" dirty="0">
                <a:solidFill>
                  <a:srgbClr val="002060"/>
                </a:solidFill>
                <a:cs typeface="Times New Roman" panose="02020603050405020304" pitchFamily="18" charset="0"/>
              </a:rPr>
              <a:t>ICH Q8, Q10, and Q11 expect science- and risk-based applications, and revising ICH Q9 to address subjectivity in QRM more explicitly will help enable/accelerate the continued implementation of Q8, Q10, Q11 (and Q12), because of the foundational relevance of QRM. </a:t>
            </a:r>
            <a:endParaRPr lang="en-IE" sz="1800" b="0" dirty="0">
              <a:solidFill>
                <a:srgbClr val="002060"/>
              </a:solidFill>
              <a:cs typeface="Times New Roman" panose="02020603050405020304" pitchFamily="18" charset="0"/>
            </a:endParaRPr>
          </a:p>
        </p:txBody>
      </p:sp>
      <p:sp>
        <p:nvSpPr>
          <p:cNvPr id="4" name="Slide Number Placeholder 3">
            <a:extLst>
              <a:ext uri="{FF2B5EF4-FFF2-40B4-BE49-F238E27FC236}">
                <a16:creationId xmlns:a16="http://schemas.microsoft.com/office/drawing/2014/main" id="{93F4F021-87CF-417D-8EEC-37926E14B97B}"/>
              </a:ext>
            </a:extLst>
          </p:cNvPr>
          <p:cNvSpPr txBox="1">
            <a:spLocks/>
          </p:cNvSpPr>
          <p:nvPr/>
        </p:nvSpPr>
        <p:spPr bwMode="auto">
          <a:xfrm>
            <a:off x="8819566" y="6753944"/>
            <a:ext cx="783590" cy="364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31542" eaLnBrk="1" hangingPunct="1"/>
            <a:fld id="{23B9A555-18D0-48D0-ABF6-FA36EC6D6942}" type="slidenum">
              <a:rPr lang="en-US" altLang="en-US" sz="960" dirty="0">
                <a:solidFill>
                  <a:srgbClr val="595959"/>
                </a:solidFill>
              </a:rPr>
              <a:pPr algn="ctr" defTabSz="731542" eaLnBrk="1" hangingPunct="1"/>
              <a:t>9</a:t>
            </a:fld>
            <a:endParaRPr lang="en-US" altLang="en-US" sz="960" dirty="0">
              <a:solidFill>
                <a:srgbClr val="595959"/>
              </a:solidFill>
            </a:endParaRPr>
          </a:p>
        </p:txBody>
      </p:sp>
      <p:sp>
        <p:nvSpPr>
          <p:cNvPr id="5" name="Rectangle: Folded Corner 4">
            <a:extLst>
              <a:ext uri="{FF2B5EF4-FFF2-40B4-BE49-F238E27FC236}">
                <a16:creationId xmlns:a16="http://schemas.microsoft.com/office/drawing/2014/main" id="{B6761F12-E107-7BC7-2485-F409E2D9418C}"/>
              </a:ext>
            </a:extLst>
          </p:cNvPr>
          <p:cNvSpPr/>
          <p:nvPr/>
        </p:nvSpPr>
        <p:spPr bwMode="auto">
          <a:xfrm>
            <a:off x="6677000" y="2438377"/>
            <a:ext cx="2143467" cy="2628146"/>
          </a:xfrm>
          <a:prstGeom prst="foldedCorner">
            <a:avLst/>
          </a:prstGeom>
          <a:solidFill>
            <a:srgbClr val="FFFFCC"/>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en-GB" sz="5200" b="1" i="0" u="none" strike="noStrike" cap="none" normalizeH="0" baseline="0">
              <a:ln>
                <a:noFill/>
              </a:ln>
              <a:solidFill>
                <a:schemeClr val="bg1"/>
              </a:solidFill>
              <a:effectLst/>
              <a:latin typeface="Arial" charset="0"/>
              <a:cs typeface="Lucida Sans Unicode" charset="0"/>
            </a:endParaRPr>
          </a:p>
        </p:txBody>
      </p:sp>
      <p:sp>
        <p:nvSpPr>
          <p:cNvPr id="6" name="Inhaltsplatzhalter 2">
            <a:extLst>
              <a:ext uri="{FF2B5EF4-FFF2-40B4-BE49-F238E27FC236}">
                <a16:creationId xmlns:a16="http://schemas.microsoft.com/office/drawing/2014/main" id="{F57C0602-BB72-40DF-64A5-7FDAD404EF62}"/>
              </a:ext>
            </a:extLst>
          </p:cNvPr>
          <p:cNvSpPr txBox="1">
            <a:spLocks/>
          </p:cNvSpPr>
          <p:nvPr/>
        </p:nvSpPr>
        <p:spPr bwMode="auto">
          <a:xfrm>
            <a:off x="6900022" y="2750923"/>
            <a:ext cx="1699179" cy="1584176"/>
          </a:xfrm>
          <a:prstGeom prst="rect">
            <a:avLst/>
          </a:prstGeom>
          <a:noFill/>
          <a:ln w="25400" cap="flat" cmpd="sng" algn="ctr">
            <a:noFill/>
            <a:prstDash val="solid"/>
            <a:round/>
            <a:headEnd/>
            <a:tailEnd/>
          </a:ln>
        </p:spPr>
        <p:style>
          <a:lnRef idx="2">
            <a:schemeClr val="accent2"/>
          </a:lnRef>
          <a:fillRef idx="1">
            <a:schemeClr val="lt1"/>
          </a:fillRef>
          <a:effectRef idx="0">
            <a:schemeClr val="accent2"/>
          </a:effectRef>
          <a:fontRef idx="minor">
            <a:schemeClr val="dk1"/>
          </a:fontRef>
        </p:style>
        <p:txBody>
          <a:bodyPr vert="horz" wrap="square" lIns="0" tIns="28224" rIns="0" bIns="0" numCol="1" anchor="t" anchorCtr="0" compatLnSpc="1">
            <a:prstTxWarp prst="textNoShape">
              <a:avLst/>
            </a:prstTxWarp>
          </a:bodyPr>
          <a:lstStyle>
            <a:lvl1pPr marL="487695" indent="-487695" algn="l" defTabSz="449263" rtl="0" eaLnBrk="0" fontAlgn="base" hangingPunct="0">
              <a:spcBef>
                <a:spcPct val="50000"/>
              </a:spcBef>
              <a:spcAft>
                <a:spcPct val="0"/>
              </a:spcAft>
              <a:buClr>
                <a:srgbClr val="0093D0"/>
              </a:buClr>
              <a:buSzPct val="120000"/>
              <a:buFont typeface="Wingdings" pitchFamily="2" charset="2"/>
              <a:buChar char="Ø"/>
              <a:defRPr sz="2987" b="1">
                <a:solidFill>
                  <a:schemeClr val="dk1"/>
                </a:solidFill>
                <a:latin typeface="+mn-lt"/>
                <a:ea typeface="+mn-ea"/>
                <a:cs typeface="+mn-cs"/>
              </a:defRPr>
            </a:lvl1pPr>
            <a:lvl2pPr marL="792505" indent="-304810" algn="l" defTabSz="449263" rtl="0" eaLnBrk="0" fontAlgn="base" hangingPunct="0">
              <a:spcBef>
                <a:spcPct val="20000"/>
              </a:spcBef>
              <a:spcAft>
                <a:spcPct val="0"/>
              </a:spcAft>
              <a:buClr>
                <a:srgbClr val="0093D0"/>
              </a:buClr>
              <a:buSzPct val="80000"/>
              <a:buFont typeface="Arial" pitchFamily="34" charset="0"/>
              <a:buChar char="•"/>
              <a:defRPr sz="2987">
                <a:solidFill>
                  <a:schemeClr val="dk1"/>
                </a:solidFill>
                <a:latin typeface="+mn-lt"/>
                <a:ea typeface="+mn-ea"/>
                <a:cs typeface="+mn-cs"/>
              </a:defRPr>
            </a:lvl2pPr>
            <a:lvl3pPr marL="1079500" indent="-180975" algn="l" defTabSz="449263" rtl="0" eaLnBrk="0" fontAlgn="base" hangingPunct="0">
              <a:spcBef>
                <a:spcPct val="10000"/>
              </a:spcBef>
              <a:spcAft>
                <a:spcPct val="0"/>
              </a:spcAft>
              <a:buClr>
                <a:srgbClr val="0093D0"/>
              </a:buClr>
              <a:buSzPct val="110000"/>
              <a:buFont typeface="Arial" charset="0"/>
              <a:buChar char="-"/>
              <a:defRPr sz="2000">
                <a:solidFill>
                  <a:schemeClr val="dk1"/>
                </a:solidFill>
                <a:latin typeface="+mn-lt"/>
                <a:ea typeface="+mn-ea"/>
                <a:cs typeface="+mn-cs"/>
              </a:defRPr>
            </a:lvl3pPr>
            <a:lvl4pPr marL="1600200" indent="-228600" algn="l" defTabSz="449263" rtl="0" eaLnBrk="0" fontAlgn="base" hangingPunct="0">
              <a:spcBef>
                <a:spcPct val="0"/>
              </a:spcBef>
              <a:spcAft>
                <a:spcPct val="0"/>
              </a:spcAft>
              <a:buClr>
                <a:srgbClr val="000000"/>
              </a:buClr>
              <a:buSzPct val="100000"/>
              <a:buChar char="•"/>
              <a:defRPr sz="2000">
                <a:solidFill>
                  <a:schemeClr val="dk1"/>
                </a:solidFill>
                <a:latin typeface="+mn-lt"/>
                <a:ea typeface="+mn-ea"/>
                <a:cs typeface="+mn-cs"/>
              </a:defRPr>
            </a:lvl4pPr>
            <a:lvl5pPr marL="2057400" indent="-228600" algn="l" defTabSz="449263" rtl="0" eaLnBrk="0" fontAlgn="base" hangingPunct="0">
              <a:spcBef>
                <a:spcPct val="0"/>
              </a:spcBef>
              <a:spcAft>
                <a:spcPct val="0"/>
              </a:spcAft>
              <a:buClr>
                <a:srgbClr val="000000"/>
              </a:buClr>
              <a:buSzPct val="100000"/>
              <a:buChar char="•"/>
              <a:defRPr sz="2000">
                <a:solidFill>
                  <a:schemeClr val="dk1"/>
                </a:solidFill>
                <a:latin typeface="+mn-lt"/>
                <a:ea typeface="+mn-ea"/>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chemeClr val="dk1"/>
                </a:solidFill>
                <a:latin typeface="+mn-lt"/>
                <a:ea typeface="+mn-ea"/>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chemeClr val="dk1"/>
                </a:solidFill>
                <a:latin typeface="+mn-lt"/>
                <a:ea typeface="+mn-ea"/>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chemeClr val="dk1"/>
                </a:solidFill>
                <a:latin typeface="+mn-lt"/>
                <a:ea typeface="+mn-ea"/>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chemeClr val="dk1"/>
                </a:solidFill>
                <a:latin typeface="+mn-lt"/>
                <a:ea typeface="+mn-ea"/>
                <a:cs typeface="+mn-cs"/>
              </a:defRPr>
            </a:lvl9pPr>
          </a:lstStyle>
          <a:p>
            <a:pPr marL="0" indent="0">
              <a:buNone/>
            </a:pPr>
            <a:r>
              <a:rPr lang="en-IE" altLang="en-US" sz="1600" dirty="0">
                <a:solidFill>
                  <a:srgbClr val="002060"/>
                </a:solidFill>
                <a:cs typeface="Times New Roman" panose="02020603050405020304" pitchFamily="18" charset="0"/>
              </a:rPr>
              <a:t>Ultimately, better Risk-based Decision making should be the result of less subjective Risk Assessments and QRM activities</a:t>
            </a:r>
            <a:endParaRPr lang="en-US" altLang="en-US" sz="1600" dirty="0">
              <a:solidFill>
                <a:srgbClr val="002060"/>
              </a:solidFill>
              <a:cs typeface="Times New Roman" panose="02020603050405020304" pitchFamily="18" charset="0"/>
            </a:endParaRPr>
          </a:p>
        </p:txBody>
      </p:sp>
    </p:spTree>
    <p:extLst>
      <p:ext uri="{BB962C8B-B14F-4D97-AF65-F5344CB8AC3E}">
        <p14:creationId xmlns:p14="http://schemas.microsoft.com/office/powerpoint/2010/main" val="2715829300"/>
      </p:ext>
    </p:extLst>
  </p:cSld>
  <p:clrMapOvr>
    <a:masterClrMapping/>
  </p:clrMapOvr>
</p:sld>
</file>

<file path=ppt/theme/theme1.xml><?xml version="1.0" encoding="utf-8"?>
<a:theme xmlns:a="http://schemas.openxmlformats.org/drawingml/2006/main" name="Master slide 1">
  <a:themeElements>
    <a:clrScheme name="Тема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ICH">
      <a:majorFont>
        <a:latin typeface="Candara"/>
        <a:ea typeface=""/>
        <a:cs typeface="Lucida Sans Unicode"/>
      </a:majorFont>
      <a:minorFont>
        <a:latin typeface="Arial"/>
        <a:ea typeface=""/>
        <a:cs typeface="Lucida Sans Unicod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defRPr kumimoji="0" lang="en-GB" sz="5200" b="1" i="0" u="none" strike="noStrike" cap="none" normalizeH="0" baseline="0" smtClean="0">
            <a:ln>
              <a:noFill/>
            </a:ln>
            <a:solidFill>
              <a:schemeClr val="bg1"/>
            </a:solidFill>
            <a:effectLst/>
            <a:latin typeface="Arial" charset="0"/>
            <a:cs typeface="Lucida Sans Unicode"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defRPr kumimoji="0" lang="en-GB" sz="5200" b="1" i="0" u="none" strike="noStrike" cap="none" normalizeH="0" baseline="0" smtClean="0">
            <a:ln>
              <a:noFill/>
            </a:ln>
            <a:solidFill>
              <a:schemeClr val="bg1"/>
            </a:solidFill>
            <a:effectLst/>
            <a:latin typeface="Arial" charset="0"/>
            <a:cs typeface="Lucida Sans Unicode" charset="0"/>
          </a:defRPr>
        </a:defPPr>
      </a:lstStyle>
    </a:lnDef>
    <a:txDef>
      <a:spPr bwMode="auto">
        <a:noFill/>
        <a:ln w="9525">
          <a:noFill/>
          <a:round/>
          <a:headEnd/>
          <a:tailEnd/>
        </a:ln>
      </a:spPr>
      <a:bodyPr lIns="90000" tIns="92880" rIns="90000" bIns="45000"/>
      <a:lstStyle>
        <a:defPPr>
          <a:lnSpc>
            <a:spcPct val="81000"/>
          </a:lnSpc>
          <a:tabLst>
            <a:tab pos="723900" algn="l"/>
            <a:tab pos="1447800" algn="l"/>
            <a:tab pos="2171700" algn="l"/>
            <a:tab pos="2895600" algn="l"/>
            <a:tab pos="3619500" algn="l"/>
            <a:tab pos="4343400" algn="l"/>
            <a:tab pos="5067300" algn="l"/>
            <a:tab pos="5791200" algn="l"/>
          </a:tabLst>
          <a:defRPr sz="2000" dirty="0">
            <a:solidFill>
              <a:srgbClr val="4C4C4C"/>
            </a:solidFill>
            <a:latin typeface="Candara" pitchFamily="32" charset="0"/>
          </a:defRPr>
        </a:defPPr>
      </a:lstStyle>
    </a:txDef>
  </a:objectDefaults>
  <a:extraClrSchemeLst>
    <a:extraClrScheme>
      <a:clrScheme name="Тема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Тема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Тема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Тема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Тема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Тема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Тема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sisl xmlns:xsi="http://www.w3.org/2001/XMLSchema-instance" xmlns:xsd="http://www.w3.org/2001/XMLSchema" xmlns="http://www.boldonjames.com/2008/01/sie/internal/label" sislVersion="0" policy="82ad3a63-90ad-4a46-a3cb-757f4658e205" origin="userSelected">
  <element uid="03e9b10b-a1f9-4a88-9630-476473f62285" value=""/>
  <element uid="7349a702-6462-4442-88eb-c64cd513835c" value=""/>
  <element uid="8490d18d-1e1f-4ae2-adbe-3f6683173bee" value=""/>
</sisl>
</file>

<file path=customXml/itemProps1.xml><?xml version="1.0" encoding="utf-8"?>
<ds:datastoreItem xmlns:ds="http://schemas.openxmlformats.org/officeDocument/2006/customXml" ds:itemID="{AA592826-DDBA-4DCE-B4F3-66899E8851B6}">
  <ds:schemaRefs>
    <ds:schemaRef ds:uri="http://www.boldonjames.com/2008/01/sie/internal/label"/>
    <ds:schemaRef ds:uri="http://www.w3.org/2000/xmln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
  <TotalTime>0</TotalTime>
  <Words>4409</Words>
  <Application>Microsoft Office PowerPoint</Application>
  <PresentationFormat>Custom</PresentationFormat>
  <Paragraphs>366</Paragraphs>
  <Slides>27</Slides>
  <Notes>26</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27</vt:i4>
      </vt:variant>
    </vt:vector>
  </HeadingPairs>
  <TitlesOfParts>
    <vt:vector size="37" baseType="lpstr">
      <vt:lpstr>Arial</vt:lpstr>
      <vt:lpstr>Arial,Sans-Serif</vt:lpstr>
      <vt:lpstr>Avenir Next LT Pro</vt:lpstr>
      <vt:lpstr>Calibri</vt:lpstr>
      <vt:lpstr>Candara</vt:lpstr>
      <vt:lpstr>Helvetica</vt:lpstr>
      <vt:lpstr>LT Internet</vt:lpstr>
      <vt:lpstr>Times New Roman</vt:lpstr>
      <vt:lpstr>Wingdings</vt:lpstr>
      <vt:lpstr>Master slide 1</vt:lpstr>
      <vt:lpstr>PowerPoint Presentation</vt:lpstr>
      <vt:lpstr>Legal Notice</vt:lpstr>
      <vt:lpstr>Agenda</vt:lpstr>
      <vt:lpstr>Subjectivity in QRM –                                                              Key Points from ICH Q9(R1) </vt:lpstr>
      <vt:lpstr>Key Points from ICH Q9(R1), cont’d  </vt:lpstr>
      <vt:lpstr>Key Points from ICH Q9(R1), cont’d  </vt:lpstr>
      <vt:lpstr>Key Points from ICH Q9(R1), cont’d  </vt:lpstr>
      <vt:lpstr>Why Subjectivity in QRM can be a problem</vt:lpstr>
      <vt:lpstr>The benefits of controlling subjectivity</vt:lpstr>
      <vt:lpstr>Controlling Subjectivity in QRM</vt:lpstr>
      <vt:lpstr>Controlling Subjectivity, cont’d</vt:lpstr>
      <vt:lpstr>Controlling Subjectivity, cont’d</vt:lpstr>
      <vt:lpstr>Controlling Subjectivity, cont’d</vt:lpstr>
      <vt:lpstr>Controlling Subjectivity, cont’d</vt:lpstr>
      <vt:lpstr>Controlling Subjectivity, cont’d</vt:lpstr>
      <vt:lpstr>Controlling Subjectivity, cont’d</vt:lpstr>
      <vt:lpstr>Controlling Subjectivity, cont’d</vt:lpstr>
      <vt:lpstr>Tips for Controlling Subjectivity across                      the 4 elements of QRM</vt:lpstr>
      <vt:lpstr>Tips for Controlling Subjectivity, cont’d</vt:lpstr>
      <vt:lpstr>Tips for Controlling Subjectivity, cont’d</vt:lpstr>
      <vt:lpstr>Tips for Controlling Subjectivity, cont’d</vt:lpstr>
      <vt:lpstr>Tips for Controlling Subjectivity, cont’d</vt:lpstr>
      <vt:lpstr>PowerPoint Presentation</vt:lpstr>
      <vt:lpstr>Case Study</vt:lpstr>
      <vt:lpstr>Take-home Points/Conclusions</vt:lpstr>
      <vt:lpstr>PowerPoint Presentation</vt:lpstr>
      <vt:lpstr>EWG Acknowledgment and Contact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2023-10-05T14:29:35Z</dcterms:created>
  <dcterms:modified xsi:type="dcterms:W3CDTF">2023-10-05T14:29:39Z</dcterms:modified>
</cp:coreProperties>
</file>