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2"/>
    <p:sldMasterId id="2147483775" r:id="rId3"/>
  </p:sldMasterIdLst>
  <p:notesMasterIdLst>
    <p:notesMasterId r:id="rId34"/>
  </p:notesMasterIdLst>
  <p:handoutMasterIdLst>
    <p:handoutMasterId r:id="rId35"/>
  </p:handoutMasterIdLst>
  <p:sldIdLst>
    <p:sldId id="256" r:id="rId4"/>
    <p:sldId id="2145706901" r:id="rId5"/>
    <p:sldId id="2134804961" r:id="rId6"/>
    <p:sldId id="2134804962" r:id="rId7"/>
    <p:sldId id="2134804963" r:id="rId8"/>
    <p:sldId id="2134805001" r:id="rId9"/>
    <p:sldId id="2134804906" r:id="rId10"/>
    <p:sldId id="2134805002" r:id="rId11"/>
    <p:sldId id="2134804959" r:id="rId12"/>
    <p:sldId id="2134804999" r:id="rId13"/>
    <p:sldId id="2134804997" r:id="rId14"/>
    <p:sldId id="2134804986" r:id="rId15"/>
    <p:sldId id="2134804908" r:id="rId16"/>
    <p:sldId id="2134804917" r:id="rId17"/>
    <p:sldId id="2134804987" r:id="rId18"/>
    <p:sldId id="2134805000" r:id="rId19"/>
    <p:sldId id="2134804975" r:id="rId20"/>
    <p:sldId id="2134804909" r:id="rId21"/>
    <p:sldId id="2134804981" r:id="rId22"/>
    <p:sldId id="2134804953" r:id="rId23"/>
    <p:sldId id="2134804956" r:id="rId24"/>
    <p:sldId id="1022" r:id="rId25"/>
    <p:sldId id="400" r:id="rId26"/>
    <p:sldId id="1055" r:id="rId27"/>
    <p:sldId id="2134804996" r:id="rId28"/>
    <p:sldId id="2134804984" r:id="rId29"/>
    <p:sldId id="2134804990" r:id="rId30"/>
    <p:sldId id="2134804991" r:id="rId31"/>
    <p:sldId id="325" r:id="rId32"/>
    <p:sldId id="324" r:id="rId33"/>
  </p:sldIdLst>
  <p:sldSz cx="9753600" cy="7315200"/>
  <p:notesSz cx="6799263" cy="9929813"/>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675" userDrawn="1">
          <p15:clr>
            <a:srgbClr val="A4A3A4"/>
          </p15:clr>
        </p15:guide>
        <p15:guide id="2" pos="194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14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93D0"/>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44AD9C-0705-4354-8CC8-B324347958AB}" v="3" dt="2023-09-29T15:55:38.7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07" autoAdjust="0"/>
    <p:restoredTop sz="93792" autoAdjust="0"/>
  </p:normalViewPr>
  <p:slideViewPr>
    <p:cSldViewPr>
      <p:cViewPr varScale="1">
        <p:scale>
          <a:sx n="61" d="100"/>
          <a:sy n="61" d="100"/>
        </p:scale>
        <p:origin x="1224" y="68"/>
      </p:cViewPr>
      <p:guideLst>
        <p:guide orient="horz" pos="2160"/>
        <p:guide pos="2880"/>
      </p:guideLst>
    </p:cSldViewPr>
  </p:slideViewPr>
  <p:outlineViewPr>
    <p:cViewPr varScale="1">
      <p:scale>
        <a:sx n="170" d="200"/>
        <a:sy n="170" d="200"/>
      </p:scale>
      <p:origin x="0" y="-450666"/>
    </p:cViewPr>
  </p:outlineViewPr>
  <p:notesTextViewPr>
    <p:cViewPr>
      <p:scale>
        <a:sx n="100" d="100"/>
        <a:sy n="100" d="100"/>
      </p:scale>
      <p:origin x="0" y="0"/>
    </p:cViewPr>
  </p:notesTextViewPr>
  <p:sorterViewPr>
    <p:cViewPr>
      <p:scale>
        <a:sx n="70" d="100"/>
        <a:sy n="70" d="100"/>
      </p:scale>
      <p:origin x="0" y="0"/>
    </p:cViewPr>
  </p:sorterViewPr>
  <p:notesViewPr>
    <p:cSldViewPr>
      <p:cViewPr varScale="1">
        <p:scale>
          <a:sx n="79" d="100"/>
          <a:sy n="79" d="100"/>
        </p:scale>
        <p:origin x="3966" y="108"/>
      </p:cViewPr>
      <p:guideLst>
        <p:guide orient="horz" pos="2675"/>
        <p:guide pos="194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handoutMaster" Target="handoutMasters/handoutMaster1.xml"/><Relationship Id="rId8" Type="http://schemas.openxmlformats.org/officeDocument/2006/relationships/slide" Target="slides/slide5.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0ADCA4-7A2D-4C6A-9820-E2E1E2FDF530}" type="doc">
      <dgm:prSet loTypeId="urn:microsoft.com/office/officeart/2005/8/layout/lProcess2" loCatId="list" qsTypeId="urn:microsoft.com/office/officeart/2005/8/quickstyle/simple4" qsCatId="simple" csTypeId="urn:microsoft.com/office/officeart/2005/8/colors/accent1_2" csCatId="accent1" phldr="1"/>
      <dgm:spPr/>
      <dgm:t>
        <a:bodyPr/>
        <a:lstStyle/>
        <a:p>
          <a:endParaRPr lang="en-US"/>
        </a:p>
      </dgm:t>
    </dgm:pt>
    <dgm:pt modelId="{8159D6FA-2496-4AA0-ADDF-75B39ACFF44A}">
      <dgm:prSet phldrT="[Text]" custT="1"/>
      <dgm:spPr/>
      <dgm:t>
        <a:bodyPr/>
        <a:lstStyle/>
        <a:p>
          <a:r>
            <a:rPr lang="en-US" sz="2100" dirty="0"/>
            <a:t>Uncertainty</a:t>
          </a:r>
        </a:p>
      </dgm:t>
    </dgm:pt>
    <dgm:pt modelId="{7718DB0F-AFC0-44FB-AB9A-B229680B865D}" type="parTrans" cxnId="{DA39780C-2432-442F-94F9-29803A174C13}">
      <dgm:prSet/>
      <dgm:spPr/>
      <dgm:t>
        <a:bodyPr/>
        <a:lstStyle/>
        <a:p>
          <a:endParaRPr lang="en-US"/>
        </a:p>
      </dgm:t>
    </dgm:pt>
    <dgm:pt modelId="{BF0D8F16-7524-4DA0-B406-E5E874E213F2}" type="sibTrans" cxnId="{DA39780C-2432-442F-94F9-29803A174C13}">
      <dgm:prSet/>
      <dgm:spPr/>
      <dgm:t>
        <a:bodyPr/>
        <a:lstStyle/>
        <a:p>
          <a:endParaRPr lang="en-US"/>
        </a:p>
      </dgm:t>
    </dgm:pt>
    <dgm:pt modelId="{AD5DBF07-8B8E-498F-89E6-7A5853B2450C}">
      <dgm:prSet phldrT="[Text]" custT="1"/>
      <dgm:spPr/>
      <dgm:t>
        <a:bodyPr/>
        <a:lstStyle/>
        <a:p>
          <a:r>
            <a:rPr lang="en-US" sz="2100" dirty="0"/>
            <a:t>Importance</a:t>
          </a:r>
        </a:p>
      </dgm:t>
    </dgm:pt>
    <dgm:pt modelId="{27D8936E-A9DA-4CEC-BFAE-ACE9A50B4EFB}" type="parTrans" cxnId="{A63681BE-A67E-49AB-B50B-83DC175BCE49}">
      <dgm:prSet/>
      <dgm:spPr/>
      <dgm:t>
        <a:bodyPr/>
        <a:lstStyle/>
        <a:p>
          <a:endParaRPr lang="en-US"/>
        </a:p>
      </dgm:t>
    </dgm:pt>
    <dgm:pt modelId="{A6BB405E-FC70-41A6-8986-309FF09AE46E}" type="sibTrans" cxnId="{A63681BE-A67E-49AB-B50B-83DC175BCE49}">
      <dgm:prSet/>
      <dgm:spPr/>
      <dgm:t>
        <a:bodyPr/>
        <a:lstStyle/>
        <a:p>
          <a:endParaRPr lang="en-US"/>
        </a:p>
      </dgm:t>
    </dgm:pt>
    <dgm:pt modelId="{841C42E5-1336-41E1-8D08-B2F79860C3C3}">
      <dgm:prSet phldrT="[Text]" custT="1"/>
      <dgm:spPr>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dgm:spPr>
      <dgm:t>
        <a:bodyPr/>
        <a:lstStyle/>
        <a:p>
          <a:pPr>
            <a:lnSpc>
              <a:spcPct val="100000"/>
            </a:lnSpc>
          </a:pPr>
          <a:r>
            <a:rPr lang="en-US" sz="1900"/>
            <a:t>High</a:t>
          </a:r>
        </a:p>
        <a:p>
          <a:pPr>
            <a:lnSpc>
              <a:spcPct val="100000"/>
            </a:lnSpc>
          </a:pPr>
          <a:r>
            <a:rPr lang="en-US" sz="1900"/>
            <a:t>Low</a:t>
          </a:r>
          <a:r>
            <a:rPr lang="en-US" sz="3600"/>
            <a:t> </a:t>
          </a:r>
          <a:endParaRPr lang="en-US" sz="3600" dirty="0"/>
        </a:p>
      </dgm:t>
    </dgm:pt>
    <dgm:pt modelId="{BB2287A2-65F1-48DF-882D-62103530201F}" type="parTrans" cxnId="{70FA5BE7-CB90-49DC-BEDA-1BBC95E56F37}">
      <dgm:prSet/>
      <dgm:spPr/>
      <dgm:t>
        <a:bodyPr/>
        <a:lstStyle/>
        <a:p>
          <a:endParaRPr lang="en-US"/>
        </a:p>
      </dgm:t>
    </dgm:pt>
    <dgm:pt modelId="{9F108AE1-8DBC-4612-85B9-0AE6BF62A972}" type="sibTrans" cxnId="{70FA5BE7-CB90-49DC-BEDA-1BBC95E56F37}">
      <dgm:prSet/>
      <dgm:spPr/>
      <dgm:t>
        <a:bodyPr/>
        <a:lstStyle/>
        <a:p>
          <a:endParaRPr lang="en-US"/>
        </a:p>
      </dgm:t>
    </dgm:pt>
    <dgm:pt modelId="{819B9082-3933-4174-BA54-9A6E4BC05BD4}">
      <dgm:prSet phldrT="[Text]" custT="1"/>
      <dgm:spPr/>
      <dgm:t>
        <a:bodyPr/>
        <a:lstStyle/>
        <a:p>
          <a:r>
            <a:rPr lang="en-US" sz="2100" dirty="0"/>
            <a:t>Complexity</a:t>
          </a:r>
        </a:p>
      </dgm:t>
    </dgm:pt>
    <dgm:pt modelId="{2ED730AF-AD52-40CF-AE96-C3EAA01FC917}" type="parTrans" cxnId="{518F8C86-4EA4-468C-A500-3BDBDE8EDD13}">
      <dgm:prSet/>
      <dgm:spPr/>
      <dgm:t>
        <a:bodyPr/>
        <a:lstStyle/>
        <a:p>
          <a:endParaRPr lang="en-US" sz="1900"/>
        </a:p>
      </dgm:t>
    </dgm:pt>
    <dgm:pt modelId="{825DED29-C0AC-45AA-BE39-500AA46C1180}" type="sibTrans" cxnId="{518F8C86-4EA4-468C-A500-3BDBDE8EDD13}">
      <dgm:prSet/>
      <dgm:spPr/>
      <dgm:t>
        <a:bodyPr/>
        <a:lstStyle/>
        <a:p>
          <a:endParaRPr lang="en-US"/>
        </a:p>
      </dgm:t>
    </dgm:pt>
    <dgm:pt modelId="{175A6668-8657-4E13-9CC9-592A7DE85282}">
      <dgm:prSet phldrT="[Text]"/>
      <dgm:spPr>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dgm:spPr>
      <dgm:t>
        <a:bodyPr/>
        <a:lstStyle/>
        <a:p>
          <a:r>
            <a:rPr lang="en-US" dirty="0"/>
            <a:t>High</a:t>
          </a:r>
        </a:p>
        <a:p>
          <a:endParaRPr lang="en-US" dirty="0"/>
        </a:p>
        <a:p>
          <a:r>
            <a:rPr lang="en-US" dirty="0"/>
            <a:t>Low </a:t>
          </a:r>
        </a:p>
      </dgm:t>
    </dgm:pt>
    <dgm:pt modelId="{3AF7BA30-B774-4DC5-99AD-83D56CF19187}" type="parTrans" cxnId="{9F153FE7-7801-4D18-8178-D6B8B44EEEB9}">
      <dgm:prSet/>
      <dgm:spPr/>
      <dgm:t>
        <a:bodyPr/>
        <a:lstStyle/>
        <a:p>
          <a:endParaRPr lang="en-US"/>
        </a:p>
      </dgm:t>
    </dgm:pt>
    <dgm:pt modelId="{6DD6A60F-BA3B-406B-8440-1D4F0010A05B}" type="sibTrans" cxnId="{9F153FE7-7801-4D18-8178-D6B8B44EEEB9}">
      <dgm:prSet/>
      <dgm:spPr/>
      <dgm:t>
        <a:bodyPr/>
        <a:lstStyle/>
        <a:p>
          <a:endParaRPr lang="en-US"/>
        </a:p>
      </dgm:t>
    </dgm:pt>
    <dgm:pt modelId="{C4BB611A-5BB6-4196-B44B-3D9C0E4D1676}">
      <dgm:prSet phldrT="[Text]"/>
      <dgm:spPr>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dgm:spPr>
      <dgm:t>
        <a:bodyPr/>
        <a:lstStyle/>
        <a:p>
          <a:r>
            <a:rPr lang="en-US" dirty="0"/>
            <a:t>High</a:t>
          </a:r>
        </a:p>
        <a:p>
          <a:endParaRPr lang="en-US" dirty="0"/>
        </a:p>
        <a:p>
          <a:r>
            <a:rPr lang="en-US" dirty="0"/>
            <a:t>Low </a:t>
          </a:r>
        </a:p>
      </dgm:t>
    </dgm:pt>
    <dgm:pt modelId="{62603AB9-7F66-4240-AA59-972CE73A2F9F}" type="parTrans" cxnId="{C591B4A6-9766-47D7-AACB-6330E5058537}">
      <dgm:prSet/>
      <dgm:spPr/>
      <dgm:t>
        <a:bodyPr/>
        <a:lstStyle/>
        <a:p>
          <a:endParaRPr lang="en-US"/>
        </a:p>
      </dgm:t>
    </dgm:pt>
    <dgm:pt modelId="{39B485A9-7185-4797-BEF2-F0BDECCB2049}" type="sibTrans" cxnId="{C591B4A6-9766-47D7-AACB-6330E5058537}">
      <dgm:prSet/>
      <dgm:spPr/>
      <dgm:t>
        <a:bodyPr/>
        <a:lstStyle/>
        <a:p>
          <a:endParaRPr lang="en-US"/>
        </a:p>
      </dgm:t>
    </dgm:pt>
    <dgm:pt modelId="{7B53731E-959E-4B1C-A15E-AACF28194F15}" type="pres">
      <dgm:prSet presAssocID="{DA0ADCA4-7A2D-4C6A-9820-E2E1E2FDF530}" presName="theList" presStyleCnt="0">
        <dgm:presLayoutVars>
          <dgm:dir/>
          <dgm:animLvl val="lvl"/>
          <dgm:resizeHandles val="exact"/>
        </dgm:presLayoutVars>
      </dgm:prSet>
      <dgm:spPr/>
    </dgm:pt>
    <dgm:pt modelId="{5B6B261F-5CCB-4A72-9BE2-754F9E03B189}" type="pres">
      <dgm:prSet presAssocID="{8159D6FA-2496-4AA0-ADDF-75B39ACFF44A}" presName="compNode" presStyleCnt="0"/>
      <dgm:spPr/>
    </dgm:pt>
    <dgm:pt modelId="{F239E169-0629-4935-B267-4D1B992E2B26}" type="pres">
      <dgm:prSet presAssocID="{8159D6FA-2496-4AA0-ADDF-75B39ACFF44A}" presName="aNode" presStyleLbl="bgShp" presStyleIdx="0" presStyleCnt="3" custScaleX="85219" custScaleY="92415" custLinFactNeighborX="-219"/>
      <dgm:spPr/>
    </dgm:pt>
    <dgm:pt modelId="{ECA80742-E873-4898-B356-992286123ADE}" type="pres">
      <dgm:prSet presAssocID="{8159D6FA-2496-4AA0-ADDF-75B39ACFF44A}" presName="textNode" presStyleLbl="bgShp" presStyleIdx="0" presStyleCnt="3"/>
      <dgm:spPr/>
    </dgm:pt>
    <dgm:pt modelId="{459B64FA-3D79-4D68-A495-02EC7372E261}" type="pres">
      <dgm:prSet presAssocID="{8159D6FA-2496-4AA0-ADDF-75B39ACFF44A}" presName="compChildNode" presStyleCnt="0"/>
      <dgm:spPr/>
    </dgm:pt>
    <dgm:pt modelId="{67B5005E-A5A0-40F6-9286-2BFDEDAE0594}" type="pres">
      <dgm:prSet presAssocID="{8159D6FA-2496-4AA0-ADDF-75B39ACFF44A}" presName="theInnerList" presStyleCnt="0"/>
      <dgm:spPr/>
    </dgm:pt>
    <dgm:pt modelId="{8170A317-64AA-4EB4-8897-CD8ABB3454F4}" type="pres">
      <dgm:prSet presAssocID="{175A6668-8657-4E13-9CC9-592A7DE85282}" presName="childNode" presStyleLbl="node1" presStyleIdx="0" presStyleCnt="3" custScaleY="94786" custLinFactNeighborX="443" custLinFactNeighborY="-9276">
        <dgm:presLayoutVars>
          <dgm:bulletEnabled val="1"/>
        </dgm:presLayoutVars>
      </dgm:prSet>
      <dgm:spPr/>
    </dgm:pt>
    <dgm:pt modelId="{8EDC8C6D-7A48-4D28-AC6C-6863C1B23463}" type="pres">
      <dgm:prSet presAssocID="{8159D6FA-2496-4AA0-ADDF-75B39ACFF44A}" presName="aSpace" presStyleCnt="0"/>
      <dgm:spPr/>
    </dgm:pt>
    <dgm:pt modelId="{93FB787F-AC9C-4D4B-A28B-24B0973590A4}" type="pres">
      <dgm:prSet presAssocID="{AD5DBF07-8B8E-498F-89E6-7A5853B2450C}" presName="compNode" presStyleCnt="0"/>
      <dgm:spPr/>
    </dgm:pt>
    <dgm:pt modelId="{E55ABDCC-1F09-443A-B042-C646CB412651}" type="pres">
      <dgm:prSet presAssocID="{AD5DBF07-8B8E-498F-89E6-7A5853B2450C}" presName="aNode" presStyleLbl="bgShp" presStyleIdx="1" presStyleCnt="3" custScaleX="86852" custScaleY="92415"/>
      <dgm:spPr/>
    </dgm:pt>
    <dgm:pt modelId="{5A3E2C1C-CD1E-4A5A-8BCB-1BC8BACBBDA1}" type="pres">
      <dgm:prSet presAssocID="{AD5DBF07-8B8E-498F-89E6-7A5853B2450C}" presName="textNode" presStyleLbl="bgShp" presStyleIdx="1" presStyleCnt="3"/>
      <dgm:spPr/>
    </dgm:pt>
    <dgm:pt modelId="{542113CA-0474-4B77-93BE-5F4B71730BF3}" type="pres">
      <dgm:prSet presAssocID="{AD5DBF07-8B8E-498F-89E6-7A5853B2450C}" presName="compChildNode" presStyleCnt="0"/>
      <dgm:spPr/>
    </dgm:pt>
    <dgm:pt modelId="{BBAAF9B9-BDC0-4391-8BC3-70187054CF23}" type="pres">
      <dgm:prSet presAssocID="{AD5DBF07-8B8E-498F-89E6-7A5853B2450C}" presName="theInnerList" presStyleCnt="0"/>
      <dgm:spPr/>
    </dgm:pt>
    <dgm:pt modelId="{1DE4E3CD-12A2-4441-8AB8-D80C735ED0B0}" type="pres">
      <dgm:prSet presAssocID="{841C42E5-1336-41E1-8D08-B2F79860C3C3}" presName="childNode" presStyleLbl="node1" presStyleIdx="1" presStyleCnt="3" custScaleY="94786" custLinFactNeighborX="443" custLinFactNeighborY="-9276">
        <dgm:presLayoutVars>
          <dgm:bulletEnabled val="1"/>
        </dgm:presLayoutVars>
      </dgm:prSet>
      <dgm:spPr/>
    </dgm:pt>
    <dgm:pt modelId="{E942679B-6173-4F5B-A49F-08906F3F799B}" type="pres">
      <dgm:prSet presAssocID="{AD5DBF07-8B8E-498F-89E6-7A5853B2450C}" presName="aSpace" presStyleCnt="0"/>
      <dgm:spPr/>
    </dgm:pt>
    <dgm:pt modelId="{FE0CA767-A13A-46A5-B536-BF44FF0AB327}" type="pres">
      <dgm:prSet presAssocID="{819B9082-3933-4174-BA54-9A6E4BC05BD4}" presName="compNode" presStyleCnt="0"/>
      <dgm:spPr/>
    </dgm:pt>
    <dgm:pt modelId="{ED7318B7-10D1-4A6A-90F1-E2DA472185A2}" type="pres">
      <dgm:prSet presAssocID="{819B9082-3933-4174-BA54-9A6E4BC05BD4}" presName="aNode" presStyleLbl="bgShp" presStyleIdx="2" presStyleCnt="3"/>
      <dgm:spPr/>
    </dgm:pt>
    <dgm:pt modelId="{2661A15C-5A89-4632-A390-29CD4235FB62}" type="pres">
      <dgm:prSet presAssocID="{819B9082-3933-4174-BA54-9A6E4BC05BD4}" presName="textNode" presStyleLbl="bgShp" presStyleIdx="2" presStyleCnt="3"/>
      <dgm:spPr/>
    </dgm:pt>
    <dgm:pt modelId="{654902E6-A255-4BB7-AB54-38596AC8FAD8}" type="pres">
      <dgm:prSet presAssocID="{819B9082-3933-4174-BA54-9A6E4BC05BD4}" presName="compChildNode" presStyleCnt="0"/>
      <dgm:spPr/>
    </dgm:pt>
    <dgm:pt modelId="{D2D33439-E076-486A-BD06-8E246A14BC6B}" type="pres">
      <dgm:prSet presAssocID="{819B9082-3933-4174-BA54-9A6E4BC05BD4}" presName="theInnerList" presStyleCnt="0"/>
      <dgm:spPr/>
    </dgm:pt>
    <dgm:pt modelId="{BC936C0E-F5D0-4BA3-81EA-B2C6931F7D6E}" type="pres">
      <dgm:prSet presAssocID="{C4BB611A-5BB6-4196-B44B-3D9C0E4D1676}" presName="childNode" presStyleLbl="node1" presStyleIdx="2" presStyleCnt="3" custScaleY="94786" custLinFactNeighborX="443" custLinFactNeighborY="-9276">
        <dgm:presLayoutVars>
          <dgm:bulletEnabled val="1"/>
        </dgm:presLayoutVars>
      </dgm:prSet>
      <dgm:spPr/>
    </dgm:pt>
  </dgm:ptLst>
  <dgm:cxnLst>
    <dgm:cxn modelId="{E7C43804-158D-4CF2-B880-E902AC6DDD68}" type="presOf" srcId="{C4BB611A-5BB6-4196-B44B-3D9C0E4D1676}" destId="{BC936C0E-F5D0-4BA3-81EA-B2C6931F7D6E}" srcOrd="0" destOrd="0" presId="urn:microsoft.com/office/officeart/2005/8/layout/lProcess2"/>
    <dgm:cxn modelId="{DA39780C-2432-442F-94F9-29803A174C13}" srcId="{DA0ADCA4-7A2D-4C6A-9820-E2E1E2FDF530}" destId="{8159D6FA-2496-4AA0-ADDF-75B39ACFF44A}" srcOrd="0" destOrd="0" parTransId="{7718DB0F-AFC0-44FB-AB9A-B229680B865D}" sibTransId="{BF0D8F16-7524-4DA0-B406-E5E874E213F2}"/>
    <dgm:cxn modelId="{DD79B41F-9910-4EE3-A63F-68208C2D277E}" type="presOf" srcId="{DA0ADCA4-7A2D-4C6A-9820-E2E1E2FDF530}" destId="{7B53731E-959E-4B1C-A15E-AACF28194F15}" srcOrd="0" destOrd="0" presId="urn:microsoft.com/office/officeart/2005/8/layout/lProcess2"/>
    <dgm:cxn modelId="{98D4A421-E392-434C-B238-FEB0F1F6519A}" type="presOf" srcId="{819B9082-3933-4174-BA54-9A6E4BC05BD4}" destId="{ED7318B7-10D1-4A6A-90F1-E2DA472185A2}" srcOrd="0" destOrd="0" presId="urn:microsoft.com/office/officeart/2005/8/layout/lProcess2"/>
    <dgm:cxn modelId="{E95B393F-038C-421C-8515-B14E42309EBC}" type="presOf" srcId="{8159D6FA-2496-4AA0-ADDF-75B39ACFF44A}" destId="{F239E169-0629-4935-B267-4D1B992E2B26}" srcOrd="0" destOrd="0" presId="urn:microsoft.com/office/officeart/2005/8/layout/lProcess2"/>
    <dgm:cxn modelId="{C7F82E74-BAFC-49A8-AB5A-17AE9273B842}" type="presOf" srcId="{AD5DBF07-8B8E-498F-89E6-7A5853B2450C}" destId="{5A3E2C1C-CD1E-4A5A-8BCB-1BC8BACBBDA1}" srcOrd="1" destOrd="0" presId="urn:microsoft.com/office/officeart/2005/8/layout/lProcess2"/>
    <dgm:cxn modelId="{30EA7C58-6A8B-4820-AAC6-B0F3F0872C48}" type="presOf" srcId="{AD5DBF07-8B8E-498F-89E6-7A5853B2450C}" destId="{E55ABDCC-1F09-443A-B042-C646CB412651}" srcOrd="0" destOrd="0" presId="urn:microsoft.com/office/officeart/2005/8/layout/lProcess2"/>
    <dgm:cxn modelId="{518F8C86-4EA4-468C-A500-3BDBDE8EDD13}" srcId="{DA0ADCA4-7A2D-4C6A-9820-E2E1E2FDF530}" destId="{819B9082-3933-4174-BA54-9A6E4BC05BD4}" srcOrd="2" destOrd="0" parTransId="{2ED730AF-AD52-40CF-AE96-C3EAA01FC917}" sibTransId="{825DED29-C0AC-45AA-BE39-500AA46C1180}"/>
    <dgm:cxn modelId="{C591B4A6-9766-47D7-AACB-6330E5058537}" srcId="{819B9082-3933-4174-BA54-9A6E4BC05BD4}" destId="{C4BB611A-5BB6-4196-B44B-3D9C0E4D1676}" srcOrd="0" destOrd="0" parTransId="{62603AB9-7F66-4240-AA59-972CE73A2F9F}" sibTransId="{39B485A9-7185-4797-BEF2-F0BDECCB2049}"/>
    <dgm:cxn modelId="{442BB4B9-427A-4264-BEF1-69E61706CCE8}" type="presOf" srcId="{8159D6FA-2496-4AA0-ADDF-75B39ACFF44A}" destId="{ECA80742-E873-4898-B356-992286123ADE}" srcOrd="1" destOrd="0" presId="urn:microsoft.com/office/officeart/2005/8/layout/lProcess2"/>
    <dgm:cxn modelId="{A63681BE-A67E-49AB-B50B-83DC175BCE49}" srcId="{DA0ADCA4-7A2D-4C6A-9820-E2E1E2FDF530}" destId="{AD5DBF07-8B8E-498F-89E6-7A5853B2450C}" srcOrd="1" destOrd="0" parTransId="{27D8936E-A9DA-4CEC-BFAE-ACE9A50B4EFB}" sibTransId="{A6BB405E-FC70-41A6-8986-309FF09AE46E}"/>
    <dgm:cxn modelId="{AFE587CF-5C30-40EF-9F19-9F59594C86D7}" type="presOf" srcId="{819B9082-3933-4174-BA54-9A6E4BC05BD4}" destId="{2661A15C-5A89-4632-A390-29CD4235FB62}" srcOrd="1" destOrd="0" presId="urn:microsoft.com/office/officeart/2005/8/layout/lProcess2"/>
    <dgm:cxn modelId="{9F153FE7-7801-4D18-8178-D6B8B44EEEB9}" srcId="{8159D6FA-2496-4AA0-ADDF-75B39ACFF44A}" destId="{175A6668-8657-4E13-9CC9-592A7DE85282}" srcOrd="0" destOrd="0" parTransId="{3AF7BA30-B774-4DC5-99AD-83D56CF19187}" sibTransId="{6DD6A60F-BA3B-406B-8440-1D4F0010A05B}"/>
    <dgm:cxn modelId="{70FA5BE7-CB90-49DC-BEDA-1BBC95E56F37}" srcId="{AD5DBF07-8B8E-498F-89E6-7A5853B2450C}" destId="{841C42E5-1336-41E1-8D08-B2F79860C3C3}" srcOrd="0" destOrd="0" parTransId="{BB2287A2-65F1-48DF-882D-62103530201F}" sibTransId="{9F108AE1-8DBC-4612-85B9-0AE6BF62A972}"/>
    <dgm:cxn modelId="{FF4D7AFD-A2F2-47C0-BA80-B67BB6607987}" type="presOf" srcId="{175A6668-8657-4E13-9CC9-592A7DE85282}" destId="{8170A317-64AA-4EB4-8897-CD8ABB3454F4}" srcOrd="0" destOrd="0" presId="urn:microsoft.com/office/officeart/2005/8/layout/lProcess2"/>
    <dgm:cxn modelId="{817EE5FF-81FC-4215-A8A9-A4223EDF838F}" type="presOf" srcId="{841C42E5-1336-41E1-8D08-B2F79860C3C3}" destId="{1DE4E3CD-12A2-4441-8AB8-D80C735ED0B0}" srcOrd="0" destOrd="0" presId="urn:microsoft.com/office/officeart/2005/8/layout/lProcess2"/>
    <dgm:cxn modelId="{68219553-29B8-4EC8-B35D-7ED1FA6D3530}" type="presParOf" srcId="{7B53731E-959E-4B1C-A15E-AACF28194F15}" destId="{5B6B261F-5CCB-4A72-9BE2-754F9E03B189}" srcOrd="0" destOrd="0" presId="urn:microsoft.com/office/officeart/2005/8/layout/lProcess2"/>
    <dgm:cxn modelId="{5EEA40B4-795E-4BDE-B102-D33C043BA2CB}" type="presParOf" srcId="{5B6B261F-5CCB-4A72-9BE2-754F9E03B189}" destId="{F239E169-0629-4935-B267-4D1B992E2B26}" srcOrd="0" destOrd="0" presId="urn:microsoft.com/office/officeart/2005/8/layout/lProcess2"/>
    <dgm:cxn modelId="{11C2155C-1D4C-4C39-BB1D-59088BFC8FD1}" type="presParOf" srcId="{5B6B261F-5CCB-4A72-9BE2-754F9E03B189}" destId="{ECA80742-E873-4898-B356-992286123ADE}" srcOrd="1" destOrd="0" presId="urn:microsoft.com/office/officeart/2005/8/layout/lProcess2"/>
    <dgm:cxn modelId="{3D732BF4-F431-4B7C-8503-5EE9C21A3D13}" type="presParOf" srcId="{5B6B261F-5CCB-4A72-9BE2-754F9E03B189}" destId="{459B64FA-3D79-4D68-A495-02EC7372E261}" srcOrd="2" destOrd="0" presId="urn:microsoft.com/office/officeart/2005/8/layout/lProcess2"/>
    <dgm:cxn modelId="{F6FF78DF-2CCD-4BA9-8009-B3C9F4E05550}" type="presParOf" srcId="{459B64FA-3D79-4D68-A495-02EC7372E261}" destId="{67B5005E-A5A0-40F6-9286-2BFDEDAE0594}" srcOrd="0" destOrd="0" presId="urn:microsoft.com/office/officeart/2005/8/layout/lProcess2"/>
    <dgm:cxn modelId="{633C4C2D-EC01-4D25-B104-00272C55FE0B}" type="presParOf" srcId="{67B5005E-A5A0-40F6-9286-2BFDEDAE0594}" destId="{8170A317-64AA-4EB4-8897-CD8ABB3454F4}" srcOrd="0" destOrd="0" presId="urn:microsoft.com/office/officeart/2005/8/layout/lProcess2"/>
    <dgm:cxn modelId="{B5418423-7395-4FF7-9156-430834B0AEA7}" type="presParOf" srcId="{7B53731E-959E-4B1C-A15E-AACF28194F15}" destId="{8EDC8C6D-7A48-4D28-AC6C-6863C1B23463}" srcOrd="1" destOrd="0" presId="urn:microsoft.com/office/officeart/2005/8/layout/lProcess2"/>
    <dgm:cxn modelId="{8AF39F0D-D278-4410-8BD3-18FBDEABA466}" type="presParOf" srcId="{7B53731E-959E-4B1C-A15E-AACF28194F15}" destId="{93FB787F-AC9C-4D4B-A28B-24B0973590A4}" srcOrd="2" destOrd="0" presId="urn:microsoft.com/office/officeart/2005/8/layout/lProcess2"/>
    <dgm:cxn modelId="{9D4BA94B-120A-45E8-A6F0-D0B3F72E9771}" type="presParOf" srcId="{93FB787F-AC9C-4D4B-A28B-24B0973590A4}" destId="{E55ABDCC-1F09-443A-B042-C646CB412651}" srcOrd="0" destOrd="0" presId="urn:microsoft.com/office/officeart/2005/8/layout/lProcess2"/>
    <dgm:cxn modelId="{2FA8D571-2397-45FA-82C0-5D205B46B195}" type="presParOf" srcId="{93FB787F-AC9C-4D4B-A28B-24B0973590A4}" destId="{5A3E2C1C-CD1E-4A5A-8BCB-1BC8BACBBDA1}" srcOrd="1" destOrd="0" presId="urn:microsoft.com/office/officeart/2005/8/layout/lProcess2"/>
    <dgm:cxn modelId="{4A18E2C5-2474-40C8-88F1-18F60D61F2A5}" type="presParOf" srcId="{93FB787F-AC9C-4D4B-A28B-24B0973590A4}" destId="{542113CA-0474-4B77-93BE-5F4B71730BF3}" srcOrd="2" destOrd="0" presId="urn:microsoft.com/office/officeart/2005/8/layout/lProcess2"/>
    <dgm:cxn modelId="{C2E8F8B0-F54A-4060-81DE-92940AB874E3}" type="presParOf" srcId="{542113CA-0474-4B77-93BE-5F4B71730BF3}" destId="{BBAAF9B9-BDC0-4391-8BC3-70187054CF23}" srcOrd="0" destOrd="0" presId="urn:microsoft.com/office/officeart/2005/8/layout/lProcess2"/>
    <dgm:cxn modelId="{7D3C3F0A-B3D5-4755-8AF8-ECE281AFDD64}" type="presParOf" srcId="{BBAAF9B9-BDC0-4391-8BC3-70187054CF23}" destId="{1DE4E3CD-12A2-4441-8AB8-D80C735ED0B0}" srcOrd="0" destOrd="0" presId="urn:microsoft.com/office/officeart/2005/8/layout/lProcess2"/>
    <dgm:cxn modelId="{540CF5F3-BEC8-4AC9-80A7-98350AB8122D}" type="presParOf" srcId="{7B53731E-959E-4B1C-A15E-AACF28194F15}" destId="{E942679B-6173-4F5B-A49F-08906F3F799B}" srcOrd="3" destOrd="0" presId="urn:microsoft.com/office/officeart/2005/8/layout/lProcess2"/>
    <dgm:cxn modelId="{4A9A073D-873C-42D0-94EC-07F51D4C1C2D}" type="presParOf" srcId="{7B53731E-959E-4B1C-A15E-AACF28194F15}" destId="{FE0CA767-A13A-46A5-B536-BF44FF0AB327}" srcOrd="4" destOrd="0" presId="urn:microsoft.com/office/officeart/2005/8/layout/lProcess2"/>
    <dgm:cxn modelId="{FFC3B4EC-E39A-44A3-9AF3-A97924867639}" type="presParOf" srcId="{FE0CA767-A13A-46A5-B536-BF44FF0AB327}" destId="{ED7318B7-10D1-4A6A-90F1-E2DA472185A2}" srcOrd="0" destOrd="0" presId="urn:microsoft.com/office/officeart/2005/8/layout/lProcess2"/>
    <dgm:cxn modelId="{39533BB1-3F4C-4515-B37A-D710F02C3917}" type="presParOf" srcId="{FE0CA767-A13A-46A5-B536-BF44FF0AB327}" destId="{2661A15C-5A89-4632-A390-29CD4235FB62}" srcOrd="1" destOrd="0" presId="urn:microsoft.com/office/officeart/2005/8/layout/lProcess2"/>
    <dgm:cxn modelId="{9EF6F023-957F-4E35-A49A-F391928420B1}" type="presParOf" srcId="{FE0CA767-A13A-46A5-B536-BF44FF0AB327}" destId="{654902E6-A255-4BB7-AB54-38596AC8FAD8}" srcOrd="2" destOrd="0" presId="urn:microsoft.com/office/officeart/2005/8/layout/lProcess2"/>
    <dgm:cxn modelId="{52FBCDFF-DBAE-4ED5-91C5-D90E01335CE7}" type="presParOf" srcId="{654902E6-A255-4BB7-AB54-38596AC8FAD8}" destId="{D2D33439-E076-486A-BD06-8E246A14BC6B}" srcOrd="0" destOrd="0" presId="urn:microsoft.com/office/officeart/2005/8/layout/lProcess2"/>
    <dgm:cxn modelId="{AE227A66-7257-4207-83E6-810D76206869}" type="presParOf" srcId="{D2D33439-E076-486A-BD06-8E246A14BC6B}" destId="{BC936C0E-F5D0-4BA3-81EA-B2C6931F7D6E}"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DA0ADCA4-7A2D-4C6A-9820-E2E1E2FDF530}" type="doc">
      <dgm:prSet loTypeId="urn:microsoft.com/office/officeart/2005/8/layout/lProcess2" loCatId="list" qsTypeId="urn:microsoft.com/office/officeart/2005/8/quickstyle/simple4" qsCatId="simple" csTypeId="urn:microsoft.com/office/officeart/2005/8/colors/accent1_2" csCatId="accent1" phldr="1"/>
      <dgm:spPr/>
      <dgm:t>
        <a:bodyPr/>
        <a:lstStyle/>
        <a:p>
          <a:endParaRPr lang="en-US"/>
        </a:p>
      </dgm:t>
    </dgm:pt>
    <dgm:pt modelId="{8159D6FA-2496-4AA0-ADDF-75B39ACFF44A}">
      <dgm:prSet phldrT="[Text]"/>
      <dgm:spPr>
        <a:solidFill>
          <a:srgbClr val="A0C6E8"/>
        </a:solidFill>
      </dgm:spPr>
      <dgm:t>
        <a:bodyPr/>
        <a:lstStyle/>
        <a:p>
          <a:r>
            <a:rPr lang="en-US" dirty="0"/>
            <a:t>Cross- functional Team</a:t>
          </a:r>
        </a:p>
      </dgm:t>
    </dgm:pt>
    <dgm:pt modelId="{7718DB0F-AFC0-44FB-AB9A-B229680B865D}" type="parTrans" cxnId="{DA39780C-2432-442F-94F9-29803A174C13}">
      <dgm:prSet/>
      <dgm:spPr/>
      <dgm:t>
        <a:bodyPr/>
        <a:lstStyle/>
        <a:p>
          <a:endParaRPr lang="en-US"/>
        </a:p>
      </dgm:t>
    </dgm:pt>
    <dgm:pt modelId="{BF0D8F16-7524-4DA0-B406-E5E874E213F2}" type="sibTrans" cxnId="{DA39780C-2432-442F-94F9-29803A174C13}">
      <dgm:prSet/>
      <dgm:spPr/>
      <dgm:t>
        <a:bodyPr/>
        <a:lstStyle/>
        <a:p>
          <a:endParaRPr lang="en-US"/>
        </a:p>
      </dgm:t>
    </dgm:pt>
    <dgm:pt modelId="{DC874452-15FB-4AD5-82EF-5E22713EDCBB}">
      <dgm:prSet phldrT="[Text]" custT="1"/>
      <dgm:spPr>
        <a:gradFill rotWithShape="0">
          <a:gsLst>
            <a:gs pos="0">
              <a:srgbClr val="FF0000"/>
            </a:gs>
            <a:gs pos="100000">
              <a:schemeClr val="accent1">
                <a:hueOff val="0"/>
                <a:satOff val="0"/>
                <a:lumOff val="0"/>
                <a:alphaOff val="0"/>
                <a:shade val="94000"/>
                <a:satMod val="135000"/>
              </a:schemeClr>
            </a:gs>
          </a:gsLst>
          <a:lin ang="5400000" scaled="0"/>
        </a:gradFill>
      </dgm:spPr>
      <dgm:t>
        <a:bodyPr/>
        <a:lstStyle/>
        <a:p>
          <a:r>
            <a:rPr lang="en-US" sz="1200" b="1"/>
            <a:t>Cross-functional team of SMEs assembled</a:t>
          </a:r>
        </a:p>
        <a:p>
          <a:endParaRPr lang="en-US" sz="1200" b="1"/>
        </a:p>
        <a:p>
          <a:r>
            <a:rPr lang="en-US" sz="1200" b="1"/>
            <a:t>Team assembled of several experts </a:t>
          </a:r>
        </a:p>
        <a:p>
          <a:endParaRPr lang="en-US" sz="1200" b="1"/>
        </a:p>
        <a:p>
          <a:pPr rtl="0"/>
          <a:r>
            <a:rPr lang="en-US" sz="1200" b="1"/>
            <a:t>Fewer SMEs are involved</a:t>
          </a:r>
          <a:endParaRPr lang="en-US" sz="1200" b="1" dirty="0"/>
        </a:p>
      </dgm:t>
    </dgm:pt>
    <dgm:pt modelId="{1A8CAD03-B92A-4ACF-9711-70BBC24DBAB7}" type="parTrans" cxnId="{E91094FD-0347-4808-8B40-25CF15DDA9CA}">
      <dgm:prSet/>
      <dgm:spPr/>
      <dgm:t>
        <a:bodyPr/>
        <a:lstStyle/>
        <a:p>
          <a:endParaRPr lang="en-US"/>
        </a:p>
      </dgm:t>
    </dgm:pt>
    <dgm:pt modelId="{E613D6DD-6833-4FCA-8936-CDF672DFCAB5}" type="sibTrans" cxnId="{E91094FD-0347-4808-8B40-25CF15DDA9CA}">
      <dgm:prSet/>
      <dgm:spPr/>
      <dgm:t>
        <a:bodyPr/>
        <a:lstStyle/>
        <a:p>
          <a:endParaRPr lang="en-US"/>
        </a:p>
      </dgm:t>
    </dgm:pt>
    <dgm:pt modelId="{DA772CA4-4F74-4EC7-822F-0C35D88DE236}">
      <dgm:prSet phldrT="[Text]"/>
      <dgm:spPr>
        <a:solidFill>
          <a:srgbClr val="A0C6E8"/>
        </a:solidFill>
      </dgm:spPr>
      <dgm:t>
        <a:bodyPr/>
        <a:lstStyle/>
        <a:p>
          <a:pPr rtl="0"/>
          <a:r>
            <a:rPr lang="en-US" dirty="0">
              <a:latin typeface="Candara"/>
              <a:cs typeface="Lucida Sans Unicode"/>
            </a:rPr>
            <a:t>QRM Tools Used</a:t>
          </a:r>
          <a:endParaRPr lang="en-US" dirty="0"/>
        </a:p>
      </dgm:t>
    </dgm:pt>
    <dgm:pt modelId="{081BE47B-9690-4971-9FE1-A7381CD42ECB}" type="parTrans" cxnId="{8EB41521-CD6A-4C0D-A10F-A62963033798}">
      <dgm:prSet/>
      <dgm:spPr/>
      <dgm:t>
        <a:bodyPr/>
        <a:lstStyle/>
        <a:p>
          <a:endParaRPr lang="en-US"/>
        </a:p>
      </dgm:t>
    </dgm:pt>
    <dgm:pt modelId="{3D23324D-4661-44CA-8D69-A34C603C5027}" type="sibTrans" cxnId="{8EB41521-CD6A-4C0D-A10F-A62963033798}">
      <dgm:prSet/>
      <dgm:spPr/>
      <dgm:t>
        <a:bodyPr/>
        <a:lstStyle/>
        <a:p>
          <a:endParaRPr lang="en-US"/>
        </a:p>
      </dgm:t>
    </dgm:pt>
    <dgm:pt modelId="{F0E9FFA1-11B5-4D64-9576-3ECE3A8FC4CD}">
      <dgm:prSet phldrT="[Text]" custT="1"/>
      <dgm:spPr>
        <a:gradFill rotWithShape="0">
          <a:gsLst>
            <a:gs pos="0">
              <a:srgbClr val="FF0000"/>
            </a:gs>
            <a:gs pos="100000">
              <a:schemeClr val="accent1">
                <a:hueOff val="0"/>
                <a:satOff val="0"/>
                <a:lumOff val="0"/>
                <a:alphaOff val="0"/>
                <a:shade val="94000"/>
                <a:satMod val="135000"/>
              </a:schemeClr>
            </a:gs>
          </a:gsLst>
          <a:lin ang="5400000" scaled="0"/>
        </a:gra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a:t>Quality Risk Management tools are used. </a:t>
          </a:r>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r>
            <a:rPr lang="en-US" sz="1200" b="1"/>
            <a:t>The use of tools may be limited</a:t>
          </a:r>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a:highlight>
              <a:srgbClr val="00FF00"/>
            </a:highlight>
            <a:latin typeface="Candara"/>
            <a:cs typeface="Lucida Sans Unicode"/>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1200" b="1">
              <a:latin typeface="Candara"/>
              <a:cs typeface="Lucida Sans Unicode"/>
            </a:rPr>
            <a:t>Quality Risk</a:t>
          </a:r>
          <a:r>
            <a:rPr lang="en-US" sz="1200" b="1"/>
            <a:t> Management tools may </a:t>
          </a:r>
          <a:r>
            <a:rPr lang="en-US" sz="1200" b="1">
              <a:latin typeface="Candara"/>
              <a:cs typeface="Lucida Sans Unicode"/>
            </a:rPr>
            <a:t>not be needed </a:t>
          </a:r>
          <a:endParaRPr lang="en-US" sz="1200" b="1"/>
        </a:p>
        <a:p>
          <a:pPr marL="0" lvl="0" defTabSz="400050">
            <a:lnSpc>
              <a:spcPct val="90000"/>
            </a:lnSpc>
            <a:spcBef>
              <a:spcPct val="0"/>
            </a:spcBef>
            <a:spcAft>
              <a:spcPct val="35000"/>
            </a:spcAft>
            <a:buNone/>
          </a:pPr>
          <a:endParaRPr lang="en-US" sz="1200" dirty="0"/>
        </a:p>
      </dgm:t>
    </dgm:pt>
    <dgm:pt modelId="{302A678B-455A-419F-9DF7-3308EA118074}" type="parTrans" cxnId="{9FFBECD3-4768-4236-8917-461FBEDBCFF0}">
      <dgm:prSet/>
      <dgm:spPr/>
      <dgm:t>
        <a:bodyPr/>
        <a:lstStyle/>
        <a:p>
          <a:endParaRPr lang="en-US"/>
        </a:p>
      </dgm:t>
    </dgm:pt>
    <dgm:pt modelId="{02F3D8DF-C434-4A3F-B826-366EDA9FE53A}" type="sibTrans" cxnId="{9FFBECD3-4768-4236-8917-461FBEDBCFF0}">
      <dgm:prSet/>
      <dgm:spPr/>
      <dgm:t>
        <a:bodyPr/>
        <a:lstStyle/>
        <a:p>
          <a:endParaRPr lang="en-US"/>
        </a:p>
      </dgm:t>
    </dgm:pt>
    <dgm:pt modelId="{AD5DBF07-8B8E-498F-89E6-7A5853B2450C}">
      <dgm:prSet phldrT="[Text]"/>
      <dgm:spPr>
        <a:solidFill>
          <a:srgbClr val="A0C6E8"/>
        </a:solidFill>
      </dgm:spPr>
      <dgm:t>
        <a:bodyPr/>
        <a:lstStyle/>
        <a:p>
          <a:r>
            <a:rPr lang="en-US"/>
            <a:t>QRM Process</a:t>
          </a:r>
          <a:endParaRPr lang="en-US" dirty="0">
            <a:highlight>
              <a:srgbClr val="FFFF00"/>
            </a:highlight>
          </a:endParaRPr>
        </a:p>
      </dgm:t>
    </dgm:pt>
    <dgm:pt modelId="{27D8936E-A9DA-4CEC-BFAE-ACE9A50B4EFB}" type="parTrans" cxnId="{A63681BE-A67E-49AB-B50B-83DC175BCE49}">
      <dgm:prSet/>
      <dgm:spPr/>
      <dgm:t>
        <a:bodyPr/>
        <a:lstStyle/>
        <a:p>
          <a:endParaRPr lang="en-US"/>
        </a:p>
      </dgm:t>
    </dgm:pt>
    <dgm:pt modelId="{A6BB405E-FC70-41A6-8986-309FF09AE46E}" type="sibTrans" cxnId="{A63681BE-A67E-49AB-B50B-83DC175BCE49}">
      <dgm:prSet/>
      <dgm:spPr/>
      <dgm:t>
        <a:bodyPr/>
        <a:lstStyle/>
        <a:p>
          <a:endParaRPr lang="en-US"/>
        </a:p>
      </dgm:t>
    </dgm:pt>
    <dgm:pt modelId="{5AEBBF47-63F1-4304-A96A-BA633E860D36}">
      <dgm:prSet phldrT="[Text]" custT="1"/>
      <dgm:spPr>
        <a:gradFill rotWithShape="0">
          <a:gsLst>
            <a:gs pos="0">
              <a:srgbClr val="FF0000"/>
            </a:gs>
            <a:gs pos="100000">
              <a:schemeClr val="accent1">
                <a:hueOff val="0"/>
                <a:satOff val="0"/>
                <a:lumOff val="0"/>
                <a:alphaOff val="0"/>
                <a:shade val="94000"/>
                <a:satMod val="135000"/>
              </a:schemeClr>
            </a:gs>
          </a:gsLst>
          <a:lin ang="5400000" scaled="0"/>
        </a:gra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b="1"/>
            <a:t>All steps of the QRM process are explicitly performed.</a:t>
          </a:r>
        </a:p>
        <a:p>
          <a:pPr marL="0" marR="0" lvl="0" indent="0" defTabSz="914400" eaLnBrk="1" fontAlgn="auto" latinLnBrk="0" hangingPunct="1">
            <a:lnSpc>
              <a:spcPct val="100000"/>
            </a:lnSpc>
            <a:spcBef>
              <a:spcPts val="0"/>
            </a:spcBef>
            <a:spcAft>
              <a:spcPts val="0"/>
            </a:spcAft>
            <a:buClrTx/>
            <a:buSzTx/>
            <a:buFontTx/>
            <a:buNone/>
            <a:tabLst/>
            <a:defRPr/>
          </a:pPr>
          <a:endParaRPr lang="en-US" sz="1000" b="1"/>
        </a:p>
        <a:p>
          <a:pPr marL="0" marR="0" lvl="0" indent="0" defTabSz="914400" eaLnBrk="1" fontAlgn="auto" latinLnBrk="0" hangingPunct="1">
            <a:lnSpc>
              <a:spcPct val="100000"/>
            </a:lnSpc>
            <a:spcBef>
              <a:spcPts val="0"/>
            </a:spcBef>
            <a:spcAft>
              <a:spcPts val="0"/>
            </a:spcAft>
            <a:buClrTx/>
            <a:buSzTx/>
            <a:buFontTx/>
            <a:buNone/>
            <a:tabLst/>
            <a:defRPr/>
          </a:pPr>
          <a:r>
            <a:rPr lang="en-US" sz="1000" b="1"/>
            <a:t>Some QRM steps are explicitly performed. </a:t>
          </a:r>
        </a:p>
        <a:p>
          <a:pPr marL="0" marR="0" lvl="0" indent="0" defTabSz="914400" eaLnBrk="1" fontAlgn="auto" latinLnBrk="0" hangingPunct="1">
            <a:lnSpc>
              <a:spcPct val="100000"/>
            </a:lnSpc>
            <a:spcBef>
              <a:spcPts val="0"/>
            </a:spcBef>
            <a:spcAft>
              <a:spcPts val="0"/>
            </a:spcAft>
            <a:buClrTx/>
            <a:buSzTx/>
            <a:buFontTx/>
            <a:buNone/>
            <a:tabLst/>
            <a:defRPr/>
          </a:pPr>
          <a:endParaRPr lang="en-US" sz="1000" b="1"/>
        </a:p>
        <a:p>
          <a:pPr marL="0" marR="0" lvl="0" indent="0" defTabSz="914400" eaLnBrk="1" fontAlgn="auto" latinLnBrk="0" hangingPunct="1">
            <a:lnSpc>
              <a:spcPct val="100000"/>
            </a:lnSpc>
            <a:spcBef>
              <a:spcPts val="0"/>
            </a:spcBef>
            <a:spcAft>
              <a:spcPts val="0"/>
            </a:spcAft>
            <a:buClrTx/>
            <a:buSzTx/>
            <a:buFontTx/>
            <a:buNone/>
            <a:tabLst/>
            <a:defRPr/>
          </a:pPr>
          <a:r>
            <a:rPr lang="en-US" sz="1000" b="1"/>
            <a:t>QRM is performed as part of routine activities within the PQS</a:t>
          </a:r>
          <a:r>
            <a:rPr lang="en-US" sz="1000"/>
            <a:t>. </a:t>
          </a:r>
          <a:r>
            <a:rPr lang="en-US" sz="800"/>
            <a:t> </a:t>
          </a:r>
          <a:endParaRPr lang="en-US" sz="800" dirty="0"/>
        </a:p>
      </dgm:t>
    </dgm:pt>
    <dgm:pt modelId="{A6F8B261-73D7-441F-8976-AD8F21B12FDD}" type="parTrans" cxnId="{005E3898-553E-466C-8B6C-79EFC53DD2AF}">
      <dgm:prSet/>
      <dgm:spPr/>
      <dgm:t>
        <a:bodyPr/>
        <a:lstStyle/>
        <a:p>
          <a:endParaRPr lang="en-US"/>
        </a:p>
      </dgm:t>
    </dgm:pt>
    <dgm:pt modelId="{ACD3218B-722C-4A51-A2EB-330D668A1C04}" type="sibTrans" cxnId="{005E3898-553E-466C-8B6C-79EFC53DD2AF}">
      <dgm:prSet/>
      <dgm:spPr/>
      <dgm:t>
        <a:bodyPr/>
        <a:lstStyle/>
        <a:p>
          <a:endParaRPr lang="en-US"/>
        </a:p>
      </dgm:t>
    </dgm:pt>
    <dgm:pt modelId="{9316E74F-BD93-4588-9896-49397AD71100}">
      <dgm:prSet phldrT="[Text]" phldr="0"/>
      <dgm:spPr>
        <a:solidFill>
          <a:srgbClr val="A0C6E8"/>
        </a:solidFill>
      </dgm:spPr>
      <dgm:t>
        <a:bodyPr/>
        <a:lstStyle/>
        <a:p>
          <a:pPr rtl="0"/>
          <a:r>
            <a:rPr lang="en-US" dirty="0">
              <a:latin typeface="Candara"/>
              <a:cs typeface="Lucida Sans Unicode"/>
            </a:rPr>
            <a:t>Potential Need for Facilitation</a:t>
          </a:r>
          <a:endParaRPr lang="en-US" dirty="0"/>
        </a:p>
      </dgm:t>
    </dgm:pt>
    <dgm:pt modelId="{BAD64419-443D-49AB-A96E-46E6B3FA3B56}" type="parTrans" cxnId="{81A93485-61E5-4109-8C38-2AE833B6F8E2}">
      <dgm:prSet/>
      <dgm:spPr/>
      <dgm:t>
        <a:bodyPr/>
        <a:lstStyle/>
        <a:p>
          <a:endParaRPr lang="en-US"/>
        </a:p>
      </dgm:t>
    </dgm:pt>
    <dgm:pt modelId="{B2B856BA-1E99-4E78-8806-FABE74E1AA83}" type="sibTrans" cxnId="{81A93485-61E5-4109-8C38-2AE833B6F8E2}">
      <dgm:prSet/>
      <dgm:spPr/>
      <dgm:t>
        <a:bodyPr/>
        <a:lstStyle/>
        <a:p>
          <a:endParaRPr lang="en-US"/>
        </a:p>
      </dgm:t>
    </dgm:pt>
    <dgm:pt modelId="{C289C5FB-5503-45BC-929B-E9DEDDCD601C}">
      <dgm:prSet phldrT="[Text]" custT="1"/>
      <dgm:spPr>
        <a:gradFill rotWithShape="0">
          <a:gsLst>
            <a:gs pos="0">
              <a:srgbClr val="FF0000"/>
            </a:gs>
            <a:gs pos="100000">
              <a:schemeClr val="accent1">
                <a:hueOff val="0"/>
                <a:satOff val="0"/>
                <a:lumOff val="0"/>
                <a:alphaOff val="0"/>
                <a:shade val="94000"/>
                <a:satMod val="135000"/>
              </a:schemeClr>
            </a:gs>
          </a:gsLst>
          <a:lin ang="5400000" scaled="0"/>
        </a:gra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700"/>
        </a:p>
        <a:p>
          <a:pPr marL="0" marR="0" lvl="0" indent="0" defTabSz="914400" eaLnBrk="1" fontAlgn="auto" latinLnBrk="0" hangingPunct="1">
            <a:lnSpc>
              <a:spcPct val="100000"/>
            </a:lnSpc>
            <a:spcBef>
              <a:spcPts val="0"/>
            </a:spcBef>
            <a:spcAft>
              <a:spcPts val="0"/>
            </a:spcAft>
            <a:buClrTx/>
            <a:buSzTx/>
            <a:buFontTx/>
            <a:buNone/>
            <a:tabLst/>
            <a:defRPr/>
          </a:pPr>
          <a:endParaRPr lang="en-US" sz="700"/>
        </a:p>
        <a:p>
          <a:pPr marL="0" marR="0" lvl="0" indent="0" defTabSz="914400" eaLnBrk="1" fontAlgn="auto" latinLnBrk="0" hangingPunct="1">
            <a:lnSpc>
              <a:spcPct val="100000"/>
            </a:lnSpc>
            <a:spcBef>
              <a:spcPts val="0"/>
            </a:spcBef>
            <a:spcAft>
              <a:spcPts val="0"/>
            </a:spcAft>
            <a:buClrTx/>
            <a:buSzTx/>
            <a:buFontTx/>
            <a:buNone/>
            <a:tabLst/>
            <a:defRPr/>
          </a:pPr>
          <a:r>
            <a:rPr lang="en-US" sz="1200" b="1"/>
            <a:t>Use of experienced facilitator is integral</a:t>
          </a:r>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r>
            <a:rPr lang="en-US" sz="1200" b="1"/>
            <a:t>Facilitation may be beneficial</a:t>
          </a:r>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r>
            <a:rPr lang="en-US" sz="1200" b="1"/>
            <a:t>A facilitator may not be needed</a:t>
          </a:r>
        </a:p>
        <a:p>
          <a:pPr marL="0" marR="0" lvl="0" indent="0" defTabSz="914400" eaLnBrk="1" fontAlgn="auto" latinLnBrk="0" hangingPunct="1">
            <a:lnSpc>
              <a:spcPct val="100000"/>
            </a:lnSpc>
            <a:spcBef>
              <a:spcPts val="0"/>
            </a:spcBef>
            <a:spcAft>
              <a:spcPts val="0"/>
            </a:spcAft>
            <a:buClrTx/>
            <a:buSzTx/>
            <a:buFontTx/>
            <a:buNone/>
            <a:tabLst/>
            <a:defRPr/>
          </a:pPr>
          <a:r>
            <a:rPr lang="en-US" sz="1200"/>
            <a:t>.</a:t>
          </a:r>
        </a:p>
        <a:p>
          <a:pPr marL="0" marR="0" lvl="0" indent="0" defTabSz="914400" eaLnBrk="1" fontAlgn="auto" latinLnBrk="0" hangingPunct="1">
            <a:lnSpc>
              <a:spcPct val="100000"/>
            </a:lnSpc>
            <a:spcBef>
              <a:spcPts val="0"/>
            </a:spcBef>
            <a:spcAft>
              <a:spcPts val="0"/>
            </a:spcAft>
            <a:buClrTx/>
            <a:buSzTx/>
            <a:buFontTx/>
            <a:buNone/>
            <a:tabLst/>
            <a:defRPr/>
          </a:pPr>
          <a:endParaRPr lang="en-US" sz="700"/>
        </a:p>
        <a:p>
          <a:pPr marL="0" lvl="0" defTabSz="355600">
            <a:lnSpc>
              <a:spcPct val="90000"/>
            </a:lnSpc>
            <a:spcBef>
              <a:spcPct val="0"/>
            </a:spcBef>
            <a:spcAft>
              <a:spcPct val="35000"/>
            </a:spcAft>
            <a:buNone/>
          </a:pPr>
          <a:endParaRPr lang="en-US" sz="700" dirty="0"/>
        </a:p>
      </dgm:t>
    </dgm:pt>
    <dgm:pt modelId="{6819FA03-E892-488F-A7E7-1CDDD8302FED}" type="parTrans" cxnId="{AA7954D3-4D68-45AC-8047-6E10F32FDB08}">
      <dgm:prSet/>
      <dgm:spPr/>
      <dgm:t>
        <a:bodyPr/>
        <a:lstStyle/>
        <a:p>
          <a:endParaRPr lang="en-US"/>
        </a:p>
      </dgm:t>
    </dgm:pt>
    <dgm:pt modelId="{23AD7048-4878-4372-9E47-16525252C16A}" type="sibTrans" cxnId="{AA7954D3-4D68-45AC-8047-6E10F32FDB08}">
      <dgm:prSet/>
      <dgm:spPr/>
      <dgm:t>
        <a:bodyPr/>
        <a:lstStyle/>
        <a:p>
          <a:endParaRPr lang="en-US"/>
        </a:p>
      </dgm:t>
    </dgm:pt>
    <dgm:pt modelId="{7B53731E-959E-4B1C-A15E-AACF28194F15}" type="pres">
      <dgm:prSet presAssocID="{DA0ADCA4-7A2D-4C6A-9820-E2E1E2FDF530}" presName="theList" presStyleCnt="0">
        <dgm:presLayoutVars>
          <dgm:dir/>
          <dgm:animLvl val="lvl"/>
          <dgm:resizeHandles val="exact"/>
        </dgm:presLayoutVars>
      </dgm:prSet>
      <dgm:spPr/>
    </dgm:pt>
    <dgm:pt modelId="{93FB787F-AC9C-4D4B-A28B-24B0973590A4}" type="pres">
      <dgm:prSet presAssocID="{AD5DBF07-8B8E-498F-89E6-7A5853B2450C}" presName="compNode" presStyleCnt="0"/>
      <dgm:spPr/>
    </dgm:pt>
    <dgm:pt modelId="{E55ABDCC-1F09-443A-B042-C646CB412651}" type="pres">
      <dgm:prSet presAssocID="{AD5DBF07-8B8E-498F-89E6-7A5853B2450C}" presName="aNode" presStyleLbl="bgShp" presStyleIdx="0" presStyleCnt="4"/>
      <dgm:spPr/>
    </dgm:pt>
    <dgm:pt modelId="{5A3E2C1C-CD1E-4A5A-8BCB-1BC8BACBBDA1}" type="pres">
      <dgm:prSet presAssocID="{AD5DBF07-8B8E-498F-89E6-7A5853B2450C}" presName="textNode" presStyleLbl="bgShp" presStyleIdx="0" presStyleCnt="4"/>
      <dgm:spPr/>
    </dgm:pt>
    <dgm:pt modelId="{542113CA-0474-4B77-93BE-5F4B71730BF3}" type="pres">
      <dgm:prSet presAssocID="{AD5DBF07-8B8E-498F-89E6-7A5853B2450C}" presName="compChildNode" presStyleCnt="0"/>
      <dgm:spPr/>
    </dgm:pt>
    <dgm:pt modelId="{BBAAF9B9-BDC0-4391-8BC3-70187054CF23}" type="pres">
      <dgm:prSet presAssocID="{AD5DBF07-8B8E-498F-89E6-7A5853B2450C}" presName="theInnerList" presStyleCnt="0"/>
      <dgm:spPr/>
    </dgm:pt>
    <dgm:pt modelId="{026FD5D7-E7A7-425C-99A7-0A9C81F87B90}" type="pres">
      <dgm:prSet presAssocID="{5AEBBF47-63F1-4304-A96A-BA633E860D36}" presName="childNode" presStyleLbl="node1" presStyleIdx="0" presStyleCnt="4" custScaleY="115842">
        <dgm:presLayoutVars>
          <dgm:bulletEnabled val="1"/>
        </dgm:presLayoutVars>
      </dgm:prSet>
      <dgm:spPr/>
    </dgm:pt>
    <dgm:pt modelId="{D6D2EBC8-6FA8-4511-8608-8BCF73C13FCE}" type="pres">
      <dgm:prSet presAssocID="{AD5DBF07-8B8E-498F-89E6-7A5853B2450C}" presName="aSpace" presStyleCnt="0"/>
      <dgm:spPr/>
    </dgm:pt>
    <dgm:pt modelId="{5B6B261F-5CCB-4A72-9BE2-754F9E03B189}" type="pres">
      <dgm:prSet presAssocID="{8159D6FA-2496-4AA0-ADDF-75B39ACFF44A}" presName="compNode" presStyleCnt="0"/>
      <dgm:spPr/>
    </dgm:pt>
    <dgm:pt modelId="{F239E169-0629-4935-B267-4D1B992E2B26}" type="pres">
      <dgm:prSet presAssocID="{8159D6FA-2496-4AA0-ADDF-75B39ACFF44A}" presName="aNode" presStyleLbl="bgShp" presStyleIdx="1" presStyleCnt="4" custScaleX="100186"/>
      <dgm:spPr/>
    </dgm:pt>
    <dgm:pt modelId="{ECA80742-E873-4898-B356-992286123ADE}" type="pres">
      <dgm:prSet presAssocID="{8159D6FA-2496-4AA0-ADDF-75B39ACFF44A}" presName="textNode" presStyleLbl="bgShp" presStyleIdx="1" presStyleCnt="4"/>
      <dgm:spPr/>
    </dgm:pt>
    <dgm:pt modelId="{459B64FA-3D79-4D68-A495-02EC7372E261}" type="pres">
      <dgm:prSet presAssocID="{8159D6FA-2496-4AA0-ADDF-75B39ACFF44A}" presName="compChildNode" presStyleCnt="0"/>
      <dgm:spPr/>
    </dgm:pt>
    <dgm:pt modelId="{67B5005E-A5A0-40F6-9286-2BFDEDAE0594}" type="pres">
      <dgm:prSet presAssocID="{8159D6FA-2496-4AA0-ADDF-75B39ACFF44A}" presName="theInnerList" presStyleCnt="0"/>
      <dgm:spPr/>
    </dgm:pt>
    <dgm:pt modelId="{388A5BEA-1618-4D04-B2C4-BC1A09139EE6}" type="pres">
      <dgm:prSet presAssocID="{DC874452-15FB-4AD5-82EF-5E22713EDCBB}" presName="childNode" presStyleLbl="node1" presStyleIdx="1" presStyleCnt="4">
        <dgm:presLayoutVars>
          <dgm:bulletEnabled val="1"/>
        </dgm:presLayoutVars>
      </dgm:prSet>
      <dgm:spPr/>
    </dgm:pt>
    <dgm:pt modelId="{8EDC8C6D-7A48-4D28-AC6C-6863C1B23463}" type="pres">
      <dgm:prSet presAssocID="{8159D6FA-2496-4AA0-ADDF-75B39ACFF44A}" presName="aSpace" presStyleCnt="0"/>
      <dgm:spPr/>
    </dgm:pt>
    <dgm:pt modelId="{FC1F42DD-DBF4-47A7-984C-ABB5A5C655C9}" type="pres">
      <dgm:prSet presAssocID="{9316E74F-BD93-4588-9896-49397AD71100}" presName="compNode" presStyleCnt="0"/>
      <dgm:spPr/>
    </dgm:pt>
    <dgm:pt modelId="{78EFAC1B-BABA-4C0D-AA24-6754FB8DA54D}" type="pres">
      <dgm:prSet presAssocID="{9316E74F-BD93-4588-9896-49397AD71100}" presName="aNode" presStyleLbl="bgShp" presStyleIdx="2" presStyleCnt="4"/>
      <dgm:spPr/>
    </dgm:pt>
    <dgm:pt modelId="{1FA8221A-9250-4B29-9B6E-090DF3D73DC7}" type="pres">
      <dgm:prSet presAssocID="{9316E74F-BD93-4588-9896-49397AD71100}" presName="textNode" presStyleLbl="bgShp" presStyleIdx="2" presStyleCnt="4"/>
      <dgm:spPr/>
    </dgm:pt>
    <dgm:pt modelId="{3FD1EBE0-4ABA-484E-9BC0-3BC1FD0ADCD1}" type="pres">
      <dgm:prSet presAssocID="{9316E74F-BD93-4588-9896-49397AD71100}" presName="compChildNode" presStyleCnt="0"/>
      <dgm:spPr/>
    </dgm:pt>
    <dgm:pt modelId="{F5FA0CB4-E79C-4972-AE65-D03D680FA89B}" type="pres">
      <dgm:prSet presAssocID="{9316E74F-BD93-4588-9896-49397AD71100}" presName="theInnerList" presStyleCnt="0"/>
      <dgm:spPr/>
    </dgm:pt>
    <dgm:pt modelId="{069108F5-3AE0-43AE-B6A7-3A89D857557A}" type="pres">
      <dgm:prSet presAssocID="{C289C5FB-5503-45BC-929B-E9DEDDCD601C}" presName="childNode" presStyleLbl="node1" presStyleIdx="2" presStyleCnt="4">
        <dgm:presLayoutVars>
          <dgm:bulletEnabled val="1"/>
        </dgm:presLayoutVars>
      </dgm:prSet>
      <dgm:spPr/>
    </dgm:pt>
    <dgm:pt modelId="{FCA57802-0000-45F0-85DC-E1986C3C0A14}" type="pres">
      <dgm:prSet presAssocID="{9316E74F-BD93-4588-9896-49397AD71100}" presName="aSpace" presStyleCnt="0"/>
      <dgm:spPr/>
    </dgm:pt>
    <dgm:pt modelId="{1C13EFEB-737A-4C67-A2E8-166553A1351D}" type="pres">
      <dgm:prSet presAssocID="{DA772CA4-4F74-4EC7-822F-0C35D88DE236}" presName="compNode" presStyleCnt="0"/>
      <dgm:spPr/>
    </dgm:pt>
    <dgm:pt modelId="{56DF52F6-ADA4-45D6-9E62-3E0DF2207AC8}" type="pres">
      <dgm:prSet presAssocID="{DA772CA4-4F74-4EC7-822F-0C35D88DE236}" presName="aNode" presStyleLbl="bgShp" presStyleIdx="3" presStyleCnt="4" custScaleX="105384" custLinFactNeighborY="-1321"/>
      <dgm:spPr/>
    </dgm:pt>
    <dgm:pt modelId="{36E9E69C-7A01-4E47-8152-40A83551DD57}" type="pres">
      <dgm:prSet presAssocID="{DA772CA4-4F74-4EC7-822F-0C35D88DE236}" presName="textNode" presStyleLbl="bgShp" presStyleIdx="3" presStyleCnt="4"/>
      <dgm:spPr/>
    </dgm:pt>
    <dgm:pt modelId="{E7AA7A55-232E-4FFF-AEE5-44E370A61656}" type="pres">
      <dgm:prSet presAssocID="{DA772CA4-4F74-4EC7-822F-0C35D88DE236}" presName="compChildNode" presStyleCnt="0"/>
      <dgm:spPr/>
    </dgm:pt>
    <dgm:pt modelId="{37677DD1-2A62-4EFE-A0A3-DC8C82362F1C}" type="pres">
      <dgm:prSet presAssocID="{DA772CA4-4F74-4EC7-822F-0C35D88DE236}" presName="theInnerList" presStyleCnt="0"/>
      <dgm:spPr/>
    </dgm:pt>
    <dgm:pt modelId="{A9B03F90-927D-4AA8-9470-70F707A3E484}" type="pres">
      <dgm:prSet presAssocID="{F0E9FFA1-11B5-4D64-9576-3ECE3A8FC4CD}" presName="childNode" presStyleLbl="node1" presStyleIdx="3" presStyleCnt="4">
        <dgm:presLayoutVars>
          <dgm:bulletEnabled val="1"/>
        </dgm:presLayoutVars>
      </dgm:prSet>
      <dgm:spPr/>
    </dgm:pt>
  </dgm:ptLst>
  <dgm:cxnLst>
    <dgm:cxn modelId="{DA39780C-2432-442F-94F9-29803A174C13}" srcId="{DA0ADCA4-7A2D-4C6A-9820-E2E1E2FDF530}" destId="{8159D6FA-2496-4AA0-ADDF-75B39ACFF44A}" srcOrd="1" destOrd="0" parTransId="{7718DB0F-AFC0-44FB-AB9A-B229680B865D}" sibTransId="{BF0D8F16-7524-4DA0-B406-E5E874E213F2}"/>
    <dgm:cxn modelId="{BD3EBB11-54D5-4432-9508-843643AFF924}" type="presOf" srcId="{9316E74F-BD93-4588-9896-49397AD71100}" destId="{78EFAC1B-BABA-4C0D-AA24-6754FB8DA54D}" srcOrd="0" destOrd="0" presId="urn:microsoft.com/office/officeart/2005/8/layout/lProcess2"/>
    <dgm:cxn modelId="{DD79B41F-9910-4EE3-A63F-68208C2D277E}" type="presOf" srcId="{DA0ADCA4-7A2D-4C6A-9820-E2E1E2FDF530}" destId="{7B53731E-959E-4B1C-A15E-AACF28194F15}" srcOrd="0" destOrd="0" presId="urn:microsoft.com/office/officeart/2005/8/layout/lProcess2"/>
    <dgm:cxn modelId="{8EB41521-CD6A-4C0D-A10F-A62963033798}" srcId="{DA0ADCA4-7A2D-4C6A-9820-E2E1E2FDF530}" destId="{DA772CA4-4F74-4EC7-822F-0C35D88DE236}" srcOrd="3" destOrd="0" parTransId="{081BE47B-9690-4971-9FE1-A7381CD42ECB}" sibTransId="{3D23324D-4661-44CA-8D69-A34C603C5027}"/>
    <dgm:cxn modelId="{84EAA021-B59C-4F6F-8FC6-B217119A7C11}" type="presOf" srcId="{AD5DBF07-8B8E-498F-89E6-7A5853B2450C}" destId="{5A3E2C1C-CD1E-4A5A-8BCB-1BC8BACBBDA1}" srcOrd="1" destOrd="0" presId="urn:microsoft.com/office/officeart/2005/8/layout/lProcess2"/>
    <dgm:cxn modelId="{8FFD5443-4766-417C-9E7A-62ADB28B9686}" type="presOf" srcId="{DC874452-15FB-4AD5-82EF-5E22713EDCBB}" destId="{388A5BEA-1618-4D04-B2C4-BC1A09139EE6}" srcOrd="0" destOrd="0" presId="urn:microsoft.com/office/officeart/2005/8/layout/lProcess2"/>
    <dgm:cxn modelId="{79F36372-2020-439F-B571-AA67139962AB}" type="presOf" srcId="{5AEBBF47-63F1-4304-A96A-BA633E860D36}" destId="{026FD5D7-E7A7-425C-99A7-0A9C81F87B90}" srcOrd="0" destOrd="0" presId="urn:microsoft.com/office/officeart/2005/8/layout/lProcess2"/>
    <dgm:cxn modelId="{B854E175-D1E3-4C62-B35F-AF585A731FAD}" type="presOf" srcId="{F0E9FFA1-11B5-4D64-9576-3ECE3A8FC4CD}" destId="{A9B03F90-927D-4AA8-9470-70F707A3E484}" srcOrd="0" destOrd="0" presId="urn:microsoft.com/office/officeart/2005/8/layout/lProcess2"/>
    <dgm:cxn modelId="{81A93485-61E5-4109-8C38-2AE833B6F8E2}" srcId="{DA0ADCA4-7A2D-4C6A-9820-E2E1E2FDF530}" destId="{9316E74F-BD93-4588-9896-49397AD71100}" srcOrd="2" destOrd="0" parTransId="{BAD64419-443D-49AB-A96E-46E6B3FA3B56}" sibTransId="{B2B856BA-1E99-4E78-8806-FABE74E1AA83}"/>
    <dgm:cxn modelId="{865E1493-56C9-4B63-95D3-512D38DC765E}" type="presOf" srcId="{9316E74F-BD93-4588-9896-49397AD71100}" destId="{1FA8221A-9250-4B29-9B6E-090DF3D73DC7}" srcOrd="1" destOrd="0" presId="urn:microsoft.com/office/officeart/2005/8/layout/lProcess2"/>
    <dgm:cxn modelId="{E5221797-8047-46F3-B2C7-8330250CF929}" type="presOf" srcId="{AD5DBF07-8B8E-498F-89E6-7A5853B2450C}" destId="{E55ABDCC-1F09-443A-B042-C646CB412651}" srcOrd="0" destOrd="0" presId="urn:microsoft.com/office/officeart/2005/8/layout/lProcess2"/>
    <dgm:cxn modelId="{005E3898-553E-466C-8B6C-79EFC53DD2AF}" srcId="{AD5DBF07-8B8E-498F-89E6-7A5853B2450C}" destId="{5AEBBF47-63F1-4304-A96A-BA633E860D36}" srcOrd="0" destOrd="0" parTransId="{A6F8B261-73D7-441F-8976-AD8F21B12FDD}" sibTransId="{ACD3218B-722C-4A51-A2EB-330D668A1C04}"/>
    <dgm:cxn modelId="{47380AAC-4204-4CEE-A87C-AB01635C52C3}" type="presOf" srcId="{DA772CA4-4F74-4EC7-822F-0C35D88DE236}" destId="{56DF52F6-ADA4-45D6-9E62-3E0DF2207AC8}" srcOrd="0" destOrd="0" presId="urn:microsoft.com/office/officeart/2005/8/layout/lProcess2"/>
    <dgm:cxn modelId="{A63681BE-A67E-49AB-B50B-83DC175BCE49}" srcId="{DA0ADCA4-7A2D-4C6A-9820-E2E1E2FDF530}" destId="{AD5DBF07-8B8E-498F-89E6-7A5853B2450C}" srcOrd="0" destOrd="0" parTransId="{27D8936E-A9DA-4CEC-BFAE-ACE9A50B4EFB}" sibTransId="{A6BB405E-FC70-41A6-8986-309FF09AE46E}"/>
    <dgm:cxn modelId="{0FF470D3-8BB6-4450-9823-979093AAF43D}" type="presOf" srcId="{C289C5FB-5503-45BC-929B-E9DEDDCD601C}" destId="{069108F5-3AE0-43AE-B6A7-3A89D857557A}" srcOrd="0" destOrd="0" presId="urn:microsoft.com/office/officeart/2005/8/layout/lProcess2"/>
    <dgm:cxn modelId="{AA7954D3-4D68-45AC-8047-6E10F32FDB08}" srcId="{9316E74F-BD93-4588-9896-49397AD71100}" destId="{C289C5FB-5503-45BC-929B-E9DEDDCD601C}" srcOrd="0" destOrd="0" parTransId="{6819FA03-E892-488F-A7E7-1CDDD8302FED}" sibTransId="{23AD7048-4878-4372-9E47-16525252C16A}"/>
    <dgm:cxn modelId="{9FFBECD3-4768-4236-8917-461FBEDBCFF0}" srcId="{DA772CA4-4F74-4EC7-822F-0C35D88DE236}" destId="{F0E9FFA1-11B5-4D64-9576-3ECE3A8FC4CD}" srcOrd="0" destOrd="0" parTransId="{302A678B-455A-419F-9DF7-3308EA118074}" sibTransId="{02F3D8DF-C434-4A3F-B826-366EDA9FE53A}"/>
    <dgm:cxn modelId="{012710D4-9DC1-47D6-8546-665A43BCCD4C}" type="presOf" srcId="{DA772CA4-4F74-4EC7-822F-0C35D88DE236}" destId="{36E9E69C-7A01-4E47-8152-40A83551DD57}" srcOrd="1" destOrd="0" presId="urn:microsoft.com/office/officeart/2005/8/layout/lProcess2"/>
    <dgm:cxn modelId="{BDA615D4-742E-40FA-B069-87AF8762FC25}" type="presOf" srcId="{8159D6FA-2496-4AA0-ADDF-75B39ACFF44A}" destId="{F239E169-0629-4935-B267-4D1B992E2B26}" srcOrd="0" destOrd="0" presId="urn:microsoft.com/office/officeart/2005/8/layout/lProcess2"/>
    <dgm:cxn modelId="{72A819ED-F1A0-4FBB-BD6C-28D2781FC75B}" type="presOf" srcId="{8159D6FA-2496-4AA0-ADDF-75B39ACFF44A}" destId="{ECA80742-E873-4898-B356-992286123ADE}" srcOrd="1" destOrd="0" presId="urn:microsoft.com/office/officeart/2005/8/layout/lProcess2"/>
    <dgm:cxn modelId="{E91094FD-0347-4808-8B40-25CF15DDA9CA}" srcId="{8159D6FA-2496-4AA0-ADDF-75B39ACFF44A}" destId="{DC874452-15FB-4AD5-82EF-5E22713EDCBB}" srcOrd="0" destOrd="0" parTransId="{1A8CAD03-B92A-4ACF-9711-70BBC24DBAB7}" sibTransId="{E613D6DD-6833-4FCA-8936-CDF672DFCAB5}"/>
    <dgm:cxn modelId="{B87B4B0D-B4A3-4323-AE98-2A3C4B1F0E7E}" type="presParOf" srcId="{7B53731E-959E-4B1C-A15E-AACF28194F15}" destId="{93FB787F-AC9C-4D4B-A28B-24B0973590A4}" srcOrd="0" destOrd="0" presId="urn:microsoft.com/office/officeart/2005/8/layout/lProcess2"/>
    <dgm:cxn modelId="{88297B99-9AC5-4A11-942D-8BD6588B6EB4}" type="presParOf" srcId="{93FB787F-AC9C-4D4B-A28B-24B0973590A4}" destId="{E55ABDCC-1F09-443A-B042-C646CB412651}" srcOrd="0" destOrd="0" presId="urn:microsoft.com/office/officeart/2005/8/layout/lProcess2"/>
    <dgm:cxn modelId="{1EFEAB6F-E615-45F4-9B67-66B7885FAEA0}" type="presParOf" srcId="{93FB787F-AC9C-4D4B-A28B-24B0973590A4}" destId="{5A3E2C1C-CD1E-4A5A-8BCB-1BC8BACBBDA1}" srcOrd="1" destOrd="0" presId="urn:microsoft.com/office/officeart/2005/8/layout/lProcess2"/>
    <dgm:cxn modelId="{5EA212C0-681E-450C-8F9D-ACEA15784531}" type="presParOf" srcId="{93FB787F-AC9C-4D4B-A28B-24B0973590A4}" destId="{542113CA-0474-4B77-93BE-5F4B71730BF3}" srcOrd="2" destOrd="0" presId="urn:microsoft.com/office/officeart/2005/8/layout/lProcess2"/>
    <dgm:cxn modelId="{F9365FDF-95E4-4EB2-98B2-9621FB50CE5A}" type="presParOf" srcId="{542113CA-0474-4B77-93BE-5F4B71730BF3}" destId="{BBAAF9B9-BDC0-4391-8BC3-70187054CF23}" srcOrd="0" destOrd="0" presId="urn:microsoft.com/office/officeart/2005/8/layout/lProcess2"/>
    <dgm:cxn modelId="{D6CACAD8-2099-4E7C-AAF6-EEBB9CA931F8}" type="presParOf" srcId="{BBAAF9B9-BDC0-4391-8BC3-70187054CF23}" destId="{026FD5D7-E7A7-425C-99A7-0A9C81F87B90}" srcOrd="0" destOrd="0" presId="urn:microsoft.com/office/officeart/2005/8/layout/lProcess2"/>
    <dgm:cxn modelId="{D19AA068-885B-40AD-BC3D-4FB27ECA9633}" type="presParOf" srcId="{7B53731E-959E-4B1C-A15E-AACF28194F15}" destId="{D6D2EBC8-6FA8-4511-8608-8BCF73C13FCE}" srcOrd="1" destOrd="0" presId="urn:microsoft.com/office/officeart/2005/8/layout/lProcess2"/>
    <dgm:cxn modelId="{89C83B8A-A9A3-43EE-A2F7-56DE1A3A26DE}" type="presParOf" srcId="{7B53731E-959E-4B1C-A15E-AACF28194F15}" destId="{5B6B261F-5CCB-4A72-9BE2-754F9E03B189}" srcOrd="2" destOrd="0" presId="urn:microsoft.com/office/officeart/2005/8/layout/lProcess2"/>
    <dgm:cxn modelId="{FFA400CE-48FC-478F-A541-A5999D2F6342}" type="presParOf" srcId="{5B6B261F-5CCB-4A72-9BE2-754F9E03B189}" destId="{F239E169-0629-4935-B267-4D1B992E2B26}" srcOrd="0" destOrd="0" presId="urn:microsoft.com/office/officeart/2005/8/layout/lProcess2"/>
    <dgm:cxn modelId="{6D0A0322-0006-4119-8146-B6CA8A6BA668}" type="presParOf" srcId="{5B6B261F-5CCB-4A72-9BE2-754F9E03B189}" destId="{ECA80742-E873-4898-B356-992286123ADE}" srcOrd="1" destOrd="0" presId="urn:microsoft.com/office/officeart/2005/8/layout/lProcess2"/>
    <dgm:cxn modelId="{08DEFBDF-790A-48FC-A06F-C957FA006D60}" type="presParOf" srcId="{5B6B261F-5CCB-4A72-9BE2-754F9E03B189}" destId="{459B64FA-3D79-4D68-A495-02EC7372E261}" srcOrd="2" destOrd="0" presId="urn:microsoft.com/office/officeart/2005/8/layout/lProcess2"/>
    <dgm:cxn modelId="{7274467B-8626-41A0-99B1-B2D9E649CD6F}" type="presParOf" srcId="{459B64FA-3D79-4D68-A495-02EC7372E261}" destId="{67B5005E-A5A0-40F6-9286-2BFDEDAE0594}" srcOrd="0" destOrd="0" presId="urn:microsoft.com/office/officeart/2005/8/layout/lProcess2"/>
    <dgm:cxn modelId="{A928DB90-296E-41CE-A9DB-D77424453B09}" type="presParOf" srcId="{67B5005E-A5A0-40F6-9286-2BFDEDAE0594}" destId="{388A5BEA-1618-4D04-B2C4-BC1A09139EE6}" srcOrd="0" destOrd="0" presId="urn:microsoft.com/office/officeart/2005/8/layout/lProcess2"/>
    <dgm:cxn modelId="{CF3893C1-CA21-45AD-BC27-FF94189552F6}" type="presParOf" srcId="{7B53731E-959E-4B1C-A15E-AACF28194F15}" destId="{8EDC8C6D-7A48-4D28-AC6C-6863C1B23463}" srcOrd="3" destOrd="0" presId="urn:microsoft.com/office/officeart/2005/8/layout/lProcess2"/>
    <dgm:cxn modelId="{7E65F329-06AC-49B4-9D7D-15C9024DC416}" type="presParOf" srcId="{7B53731E-959E-4B1C-A15E-AACF28194F15}" destId="{FC1F42DD-DBF4-47A7-984C-ABB5A5C655C9}" srcOrd="4" destOrd="0" presId="urn:microsoft.com/office/officeart/2005/8/layout/lProcess2"/>
    <dgm:cxn modelId="{6720C870-6856-42A6-A691-02A83782E508}" type="presParOf" srcId="{FC1F42DD-DBF4-47A7-984C-ABB5A5C655C9}" destId="{78EFAC1B-BABA-4C0D-AA24-6754FB8DA54D}" srcOrd="0" destOrd="0" presId="urn:microsoft.com/office/officeart/2005/8/layout/lProcess2"/>
    <dgm:cxn modelId="{463CD0CA-E613-49EA-8033-820EB6D7301F}" type="presParOf" srcId="{FC1F42DD-DBF4-47A7-984C-ABB5A5C655C9}" destId="{1FA8221A-9250-4B29-9B6E-090DF3D73DC7}" srcOrd="1" destOrd="0" presId="urn:microsoft.com/office/officeart/2005/8/layout/lProcess2"/>
    <dgm:cxn modelId="{68D00CC4-C83F-4A7A-B988-A84D36341153}" type="presParOf" srcId="{FC1F42DD-DBF4-47A7-984C-ABB5A5C655C9}" destId="{3FD1EBE0-4ABA-484E-9BC0-3BC1FD0ADCD1}" srcOrd="2" destOrd="0" presId="urn:microsoft.com/office/officeart/2005/8/layout/lProcess2"/>
    <dgm:cxn modelId="{3D004313-F211-44C8-A192-55911F902D4C}" type="presParOf" srcId="{3FD1EBE0-4ABA-484E-9BC0-3BC1FD0ADCD1}" destId="{F5FA0CB4-E79C-4972-AE65-D03D680FA89B}" srcOrd="0" destOrd="0" presId="urn:microsoft.com/office/officeart/2005/8/layout/lProcess2"/>
    <dgm:cxn modelId="{2640DA18-BCF9-4D9B-908A-3CC0A7DA8838}" type="presParOf" srcId="{F5FA0CB4-E79C-4972-AE65-D03D680FA89B}" destId="{069108F5-3AE0-43AE-B6A7-3A89D857557A}" srcOrd="0" destOrd="0" presId="urn:microsoft.com/office/officeart/2005/8/layout/lProcess2"/>
    <dgm:cxn modelId="{71B09309-304C-4C06-B049-23A32394FF92}" type="presParOf" srcId="{7B53731E-959E-4B1C-A15E-AACF28194F15}" destId="{FCA57802-0000-45F0-85DC-E1986C3C0A14}" srcOrd="5" destOrd="0" presId="urn:microsoft.com/office/officeart/2005/8/layout/lProcess2"/>
    <dgm:cxn modelId="{67ECDDD5-6921-4AC1-8F09-97FA2E0B6871}" type="presParOf" srcId="{7B53731E-959E-4B1C-A15E-AACF28194F15}" destId="{1C13EFEB-737A-4C67-A2E8-166553A1351D}" srcOrd="6" destOrd="0" presId="urn:microsoft.com/office/officeart/2005/8/layout/lProcess2"/>
    <dgm:cxn modelId="{F79ABF25-CE48-4316-A7DB-69BFFACE3620}" type="presParOf" srcId="{1C13EFEB-737A-4C67-A2E8-166553A1351D}" destId="{56DF52F6-ADA4-45D6-9E62-3E0DF2207AC8}" srcOrd="0" destOrd="0" presId="urn:microsoft.com/office/officeart/2005/8/layout/lProcess2"/>
    <dgm:cxn modelId="{FF805C12-15C0-4FDF-A77C-CF2CD469AF59}" type="presParOf" srcId="{1C13EFEB-737A-4C67-A2E8-166553A1351D}" destId="{36E9E69C-7A01-4E47-8152-40A83551DD57}" srcOrd="1" destOrd="0" presId="urn:microsoft.com/office/officeart/2005/8/layout/lProcess2"/>
    <dgm:cxn modelId="{0645E8FD-04F3-48A0-A843-2B6292E5F8CC}" type="presParOf" srcId="{1C13EFEB-737A-4C67-A2E8-166553A1351D}" destId="{E7AA7A55-232E-4FFF-AEE5-44E370A61656}" srcOrd="2" destOrd="0" presId="urn:microsoft.com/office/officeart/2005/8/layout/lProcess2"/>
    <dgm:cxn modelId="{4E20C3CC-C07C-46A7-A1D7-D3D4A1D7B1A8}" type="presParOf" srcId="{E7AA7A55-232E-4FFF-AEE5-44E370A61656}" destId="{37677DD1-2A62-4EFE-A0A3-DC8C82362F1C}" srcOrd="0" destOrd="0" presId="urn:microsoft.com/office/officeart/2005/8/layout/lProcess2"/>
    <dgm:cxn modelId="{12131BE0-1F13-4394-940C-24C6030EEB29}" type="presParOf" srcId="{37677DD1-2A62-4EFE-A0A3-DC8C82362F1C}" destId="{A9B03F90-927D-4AA8-9470-70F707A3E484}" srcOrd="0" destOrd="0" presId="urn:microsoft.com/office/officeart/2005/8/layout/lProcess2"/>
  </dgm:cxnLst>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DA0ADCA4-7A2D-4C6A-9820-E2E1E2FDF530}" type="doc">
      <dgm:prSet loTypeId="urn:microsoft.com/office/officeart/2005/8/layout/lProcess2" loCatId="list" qsTypeId="urn:microsoft.com/office/officeart/2005/8/quickstyle/simple4" qsCatId="simple" csTypeId="urn:microsoft.com/office/officeart/2005/8/colors/accent1_2" csCatId="accent1" phldr="1"/>
      <dgm:spPr/>
      <dgm:t>
        <a:bodyPr/>
        <a:lstStyle/>
        <a:p>
          <a:endParaRPr lang="en-US"/>
        </a:p>
      </dgm:t>
    </dgm:pt>
    <dgm:pt modelId="{8159D6FA-2496-4AA0-ADDF-75B39ACFF44A}">
      <dgm:prSet phldrT="[Text]" custT="1"/>
      <dgm:spPr/>
      <dgm:t>
        <a:bodyPr/>
        <a:lstStyle/>
        <a:p>
          <a:r>
            <a:rPr lang="en-US" sz="2100" dirty="0"/>
            <a:t>Uncertainty</a:t>
          </a:r>
        </a:p>
      </dgm:t>
    </dgm:pt>
    <dgm:pt modelId="{7718DB0F-AFC0-44FB-AB9A-B229680B865D}" type="parTrans" cxnId="{DA39780C-2432-442F-94F9-29803A174C13}">
      <dgm:prSet/>
      <dgm:spPr/>
      <dgm:t>
        <a:bodyPr/>
        <a:lstStyle/>
        <a:p>
          <a:endParaRPr lang="en-US"/>
        </a:p>
      </dgm:t>
    </dgm:pt>
    <dgm:pt modelId="{BF0D8F16-7524-4DA0-B406-E5E874E213F2}" type="sibTrans" cxnId="{DA39780C-2432-442F-94F9-29803A174C13}">
      <dgm:prSet/>
      <dgm:spPr/>
      <dgm:t>
        <a:bodyPr/>
        <a:lstStyle/>
        <a:p>
          <a:endParaRPr lang="en-US"/>
        </a:p>
      </dgm:t>
    </dgm:pt>
    <dgm:pt modelId="{AD5DBF07-8B8E-498F-89E6-7A5853B2450C}">
      <dgm:prSet phldrT="[Text]" custT="1"/>
      <dgm:spPr/>
      <dgm:t>
        <a:bodyPr/>
        <a:lstStyle/>
        <a:p>
          <a:r>
            <a:rPr lang="en-US" sz="2100" dirty="0"/>
            <a:t>Importance</a:t>
          </a:r>
        </a:p>
      </dgm:t>
    </dgm:pt>
    <dgm:pt modelId="{27D8936E-A9DA-4CEC-BFAE-ACE9A50B4EFB}" type="parTrans" cxnId="{A63681BE-A67E-49AB-B50B-83DC175BCE49}">
      <dgm:prSet/>
      <dgm:spPr/>
      <dgm:t>
        <a:bodyPr/>
        <a:lstStyle/>
        <a:p>
          <a:endParaRPr lang="en-US"/>
        </a:p>
      </dgm:t>
    </dgm:pt>
    <dgm:pt modelId="{A6BB405E-FC70-41A6-8986-309FF09AE46E}" type="sibTrans" cxnId="{A63681BE-A67E-49AB-B50B-83DC175BCE49}">
      <dgm:prSet/>
      <dgm:spPr/>
      <dgm:t>
        <a:bodyPr/>
        <a:lstStyle/>
        <a:p>
          <a:endParaRPr lang="en-US"/>
        </a:p>
      </dgm:t>
    </dgm:pt>
    <dgm:pt modelId="{841C42E5-1336-41E1-8D08-B2F79860C3C3}">
      <dgm:prSet phldrT="[Text]" custT="1"/>
      <dgm:spPr>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dgm:spPr>
      <dgm:t>
        <a:bodyPr/>
        <a:lstStyle/>
        <a:p>
          <a:pPr>
            <a:lnSpc>
              <a:spcPct val="100000"/>
            </a:lnSpc>
          </a:pPr>
          <a:r>
            <a:rPr lang="en-US" sz="1900"/>
            <a:t>High</a:t>
          </a:r>
        </a:p>
        <a:p>
          <a:pPr>
            <a:lnSpc>
              <a:spcPct val="100000"/>
            </a:lnSpc>
          </a:pPr>
          <a:r>
            <a:rPr lang="en-US" sz="1900"/>
            <a:t>Low</a:t>
          </a:r>
          <a:r>
            <a:rPr lang="en-US" sz="3600"/>
            <a:t> </a:t>
          </a:r>
          <a:endParaRPr lang="en-US" sz="3600" dirty="0"/>
        </a:p>
      </dgm:t>
    </dgm:pt>
    <dgm:pt modelId="{BB2287A2-65F1-48DF-882D-62103530201F}" type="parTrans" cxnId="{70FA5BE7-CB90-49DC-BEDA-1BBC95E56F37}">
      <dgm:prSet/>
      <dgm:spPr/>
      <dgm:t>
        <a:bodyPr/>
        <a:lstStyle/>
        <a:p>
          <a:endParaRPr lang="en-US"/>
        </a:p>
      </dgm:t>
    </dgm:pt>
    <dgm:pt modelId="{9F108AE1-8DBC-4612-85B9-0AE6BF62A972}" type="sibTrans" cxnId="{70FA5BE7-CB90-49DC-BEDA-1BBC95E56F37}">
      <dgm:prSet/>
      <dgm:spPr/>
      <dgm:t>
        <a:bodyPr/>
        <a:lstStyle/>
        <a:p>
          <a:endParaRPr lang="en-US"/>
        </a:p>
      </dgm:t>
    </dgm:pt>
    <dgm:pt modelId="{819B9082-3933-4174-BA54-9A6E4BC05BD4}">
      <dgm:prSet phldrT="[Text]" custT="1"/>
      <dgm:spPr/>
      <dgm:t>
        <a:bodyPr/>
        <a:lstStyle/>
        <a:p>
          <a:r>
            <a:rPr lang="en-US" sz="2100" dirty="0"/>
            <a:t>Complexity</a:t>
          </a:r>
        </a:p>
      </dgm:t>
    </dgm:pt>
    <dgm:pt modelId="{2ED730AF-AD52-40CF-AE96-C3EAA01FC917}" type="parTrans" cxnId="{518F8C86-4EA4-468C-A500-3BDBDE8EDD13}">
      <dgm:prSet/>
      <dgm:spPr/>
      <dgm:t>
        <a:bodyPr/>
        <a:lstStyle/>
        <a:p>
          <a:endParaRPr lang="en-US" sz="1900"/>
        </a:p>
      </dgm:t>
    </dgm:pt>
    <dgm:pt modelId="{825DED29-C0AC-45AA-BE39-500AA46C1180}" type="sibTrans" cxnId="{518F8C86-4EA4-468C-A500-3BDBDE8EDD13}">
      <dgm:prSet/>
      <dgm:spPr/>
      <dgm:t>
        <a:bodyPr/>
        <a:lstStyle/>
        <a:p>
          <a:endParaRPr lang="en-US"/>
        </a:p>
      </dgm:t>
    </dgm:pt>
    <dgm:pt modelId="{175A6668-8657-4E13-9CC9-592A7DE85282}">
      <dgm:prSet phldrT="[Text]"/>
      <dgm:spPr>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dgm:spPr>
      <dgm:t>
        <a:bodyPr/>
        <a:lstStyle/>
        <a:p>
          <a:r>
            <a:rPr lang="en-US" dirty="0"/>
            <a:t>High</a:t>
          </a:r>
        </a:p>
        <a:p>
          <a:endParaRPr lang="en-US" dirty="0"/>
        </a:p>
        <a:p>
          <a:r>
            <a:rPr lang="en-US" dirty="0"/>
            <a:t>Low </a:t>
          </a:r>
        </a:p>
      </dgm:t>
    </dgm:pt>
    <dgm:pt modelId="{3AF7BA30-B774-4DC5-99AD-83D56CF19187}" type="parTrans" cxnId="{9F153FE7-7801-4D18-8178-D6B8B44EEEB9}">
      <dgm:prSet/>
      <dgm:spPr/>
      <dgm:t>
        <a:bodyPr/>
        <a:lstStyle/>
        <a:p>
          <a:endParaRPr lang="en-US"/>
        </a:p>
      </dgm:t>
    </dgm:pt>
    <dgm:pt modelId="{6DD6A60F-BA3B-406B-8440-1D4F0010A05B}" type="sibTrans" cxnId="{9F153FE7-7801-4D18-8178-D6B8B44EEEB9}">
      <dgm:prSet/>
      <dgm:spPr/>
      <dgm:t>
        <a:bodyPr/>
        <a:lstStyle/>
        <a:p>
          <a:endParaRPr lang="en-US"/>
        </a:p>
      </dgm:t>
    </dgm:pt>
    <dgm:pt modelId="{C4BB611A-5BB6-4196-B44B-3D9C0E4D1676}">
      <dgm:prSet phldrT="[Text]"/>
      <dgm:spPr>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dgm:spPr>
      <dgm:t>
        <a:bodyPr/>
        <a:lstStyle/>
        <a:p>
          <a:r>
            <a:rPr lang="en-US" dirty="0"/>
            <a:t>High</a:t>
          </a:r>
        </a:p>
        <a:p>
          <a:endParaRPr lang="en-US" dirty="0"/>
        </a:p>
        <a:p>
          <a:r>
            <a:rPr lang="en-US" dirty="0"/>
            <a:t>Low </a:t>
          </a:r>
        </a:p>
      </dgm:t>
    </dgm:pt>
    <dgm:pt modelId="{62603AB9-7F66-4240-AA59-972CE73A2F9F}" type="parTrans" cxnId="{C591B4A6-9766-47D7-AACB-6330E5058537}">
      <dgm:prSet/>
      <dgm:spPr/>
      <dgm:t>
        <a:bodyPr/>
        <a:lstStyle/>
        <a:p>
          <a:endParaRPr lang="en-US"/>
        </a:p>
      </dgm:t>
    </dgm:pt>
    <dgm:pt modelId="{39B485A9-7185-4797-BEF2-F0BDECCB2049}" type="sibTrans" cxnId="{C591B4A6-9766-47D7-AACB-6330E5058537}">
      <dgm:prSet/>
      <dgm:spPr/>
      <dgm:t>
        <a:bodyPr/>
        <a:lstStyle/>
        <a:p>
          <a:endParaRPr lang="en-US"/>
        </a:p>
      </dgm:t>
    </dgm:pt>
    <dgm:pt modelId="{7B53731E-959E-4B1C-A15E-AACF28194F15}" type="pres">
      <dgm:prSet presAssocID="{DA0ADCA4-7A2D-4C6A-9820-E2E1E2FDF530}" presName="theList" presStyleCnt="0">
        <dgm:presLayoutVars>
          <dgm:dir/>
          <dgm:animLvl val="lvl"/>
          <dgm:resizeHandles val="exact"/>
        </dgm:presLayoutVars>
      </dgm:prSet>
      <dgm:spPr/>
    </dgm:pt>
    <dgm:pt modelId="{5B6B261F-5CCB-4A72-9BE2-754F9E03B189}" type="pres">
      <dgm:prSet presAssocID="{8159D6FA-2496-4AA0-ADDF-75B39ACFF44A}" presName="compNode" presStyleCnt="0"/>
      <dgm:spPr/>
    </dgm:pt>
    <dgm:pt modelId="{F239E169-0629-4935-B267-4D1B992E2B26}" type="pres">
      <dgm:prSet presAssocID="{8159D6FA-2496-4AA0-ADDF-75B39ACFF44A}" presName="aNode" presStyleLbl="bgShp" presStyleIdx="0" presStyleCnt="3" custScaleX="85219" custScaleY="92415" custLinFactNeighborX="-219"/>
      <dgm:spPr/>
    </dgm:pt>
    <dgm:pt modelId="{ECA80742-E873-4898-B356-992286123ADE}" type="pres">
      <dgm:prSet presAssocID="{8159D6FA-2496-4AA0-ADDF-75B39ACFF44A}" presName="textNode" presStyleLbl="bgShp" presStyleIdx="0" presStyleCnt="3"/>
      <dgm:spPr/>
    </dgm:pt>
    <dgm:pt modelId="{459B64FA-3D79-4D68-A495-02EC7372E261}" type="pres">
      <dgm:prSet presAssocID="{8159D6FA-2496-4AA0-ADDF-75B39ACFF44A}" presName="compChildNode" presStyleCnt="0"/>
      <dgm:spPr/>
    </dgm:pt>
    <dgm:pt modelId="{67B5005E-A5A0-40F6-9286-2BFDEDAE0594}" type="pres">
      <dgm:prSet presAssocID="{8159D6FA-2496-4AA0-ADDF-75B39ACFF44A}" presName="theInnerList" presStyleCnt="0"/>
      <dgm:spPr/>
    </dgm:pt>
    <dgm:pt modelId="{8170A317-64AA-4EB4-8897-CD8ABB3454F4}" type="pres">
      <dgm:prSet presAssocID="{175A6668-8657-4E13-9CC9-592A7DE85282}" presName="childNode" presStyleLbl="node1" presStyleIdx="0" presStyleCnt="3" custScaleY="94786" custLinFactNeighborX="443" custLinFactNeighborY="-9276">
        <dgm:presLayoutVars>
          <dgm:bulletEnabled val="1"/>
        </dgm:presLayoutVars>
      </dgm:prSet>
      <dgm:spPr/>
    </dgm:pt>
    <dgm:pt modelId="{8EDC8C6D-7A48-4D28-AC6C-6863C1B23463}" type="pres">
      <dgm:prSet presAssocID="{8159D6FA-2496-4AA0-ADDF-75B39ACFF44A}" presName="aSpace" presStyleCnt="0"/>
      <dgm:spPr/>
    </dgm:pt>
    <dgm:pt modelId="{93FB787F-AC9C-4D4B-A28B-24B0973590A4}" type="pres">
      <dgm:prSet presAssocID="{AD5DBF07-8B8E-498F-89E6-7A5853B2450C}" presName="compNode" presStyleCnt="0"/>
      <dgm:spPr/>
    </dgm:pt>
    <dgm:pt modelId="{E55ABDCC-1F09-443A-B042-C646CB412651}" type="pres">
      <dgm:prSet presAssocID="{AD5DBF07-8B8E-498F-89E6-7A5853B2450C}" presName="aNode" presStyleLbl="bgShp" presStyleIdx="1" presStyleCnt="3" custScaleX="86852" custScaleY="92415"/>
      <dgm:spPr/>
    </dgm:pt>
    <dgm:pt modelId="{5A3E2C1C-CD1E-4A5A-8BCB-1BC8BACBBDA1}" type="pres">
      <dgm:prSet presAssocID="{AD5DBF07-8B8E-498F-89E6-7A5853B2450C}" presName="textNode" presStyleLbl="bgShp" presStyleIdx="1" presStyleCnt="3"/>
      <dgm:spPr/>
    </dgm:pt>
    <dgm:pt modelId="{542113CA-0474-4B77-93BE-5F4B71730BF3}" type="pres">
      <dgm:prSet presAssocID="{AD5DBF07-8B8E-498F-89E6-7A5853B2450C}" presName="compChildNode" presStyleCnt="0"/>
      <dgm:spPr/>
    </dgm:pt>
    <dgm:pt modelId="{BBAAF9B9-BDC0-4391-8BC3-70187054CF23}" type="pres">
      <dgm:prSet presAssocID="{AD5DBF07-8B8E-498F-89E6-7A5853B2450C}" presName="theInnerList" presStyleCnt="0"/>
      <dgm:spPr/>
    </dgm:pt>
    <dgm:pt modelId="{1DE4E3CD-12A2-4441-8AB8-D80C735ED0B0}" type="pres">
      <dgm:prSet presAssocID="{841C42E5-1336-41E1-8D08-B2F79860C3C3}" presName="childNode" presStyleLbl="node1" presStyleIdx="1" presStyleCnt="3" custScaleY="94786" custLinFactNeighborX="443" custLinFactNeighborY="-9276">
        <dgm:presLayoutVars>
          <dgm:bulletEnabled val="1"/>
        </dgm:presLayoutVars>
      </dgm:prSet>
      <dgm:spPr/>
    </dgm:pt>
    <dgm:pt modelId="{E942679B-6173-4F5B-A49F-08906F3F799B}" type="pres">
      <dgm:prSet presAssocID="{AD5DBF07-8B8E-498F-89E6-7A5853B2450C}" presName="aSpace" presStyleCnt="0"/>
      <dgm:spPr/>
    </dgm:pt>
    <dgm:pt modelId="{FE0CA767-A13A-46A5-B536-BF44FF0AB327}" type="pres">
      <dgm:prSet presAssocID="{819B9082-3933-4174-BA54-9A6E4BC05BD4}" presName="compNode" presStyleCnt="0"/>
      <dgm:spPr/>
    </dgm:pt>
    <dgm:pt modelId="{ED7318B7-10D1-4A6A-90F1-E2DA472185A2}" type="pres">
      <dgm:prSet presAssocID="{819B9082-3933-4174-BA54-9A6E4BC05BD4}" presName="aNode" presStyleLbl="bgShp" presStyleIdx="2" presStyleCnt="3"/>
      <dgm:spPr/>
    </dgm:pt>
    <dgm:pt modelId="{2661A15C-5A89-4632-A390-29CD4235FB62}" type="pres">
      <dgm:prSet presAssocID="{819B9082-3933-4174-BA54-9A6E4BC05BD4}" presName="textNode" presStyleLbl="bgShp" presStyleIdx="2" presStyleCnt="3"/>
      <dgm:spPr/>
    </dgm:pt>
    <dgm:pt modelId="{654902E6-A255-4BB7-AB54-38596AC8FAD8}" type="pres">
      <dgm:prSet presAssocID="{819B9082-3933-4174-BA54-9A6E4BC05BD4}" presName="compChildNode" presStyleCnt="0"/>
      <dgm:spPr/>
    </dgm:pt>
    <dgm:pt modelId="{D2D33439-E076-486A-BD06-8E246A14BC6B}" type="pres">
      <dgm:prSet presAssocID="{819B9082-3933-4174-BA54-9A6E4BC05BD4}" presName="theInnerList" presStyleCnt="0"/>
      <dgm:spPr/>
    </dgm:pt>
    <dgm:pt modelId="{BC936C0E-F5D0-4BA3-81EA-B2C6931F7D6E}" type="pres">
      <dgm:prSet presAssocID="{C4BB611A-5BB6-4196-B44B-3D9C0E4D1676}" presName="childNode" presStyleLbl="node1" presStyleIdx="2" presStyleCnt="3" custScaleY="94786" custLinFactNeighborX="443" custLinFactNeighborY="-9276">
        <dgm:presLayoutVars>
          <dgm:bulletEnabled val="1"/>
        </dgm:presLayoutVars>
      </dgm:prSet>
      <dgm:spPr/>
    </dgm:pt>
  </dgm:ptLst>
  <dgm:cxnLst>
    <dgm:cxn modelId="{E7C43804-158D-4CF2-B880-E902AC6DDD68}" type="presOf" srcId="{C4BB611A-5BB6-4196-B44B-3D9C0E4D1676}" destId="{BC936C0E-F5D0-4BA3-81EA-B2C6931F7D6E}" srcOrd="0" destOrd="0" presId="urn:microsoft.com/office/officeart/2005/8/layout/lProcess2"/>
    <dgm:cxn modelId="{DA39780C-2432-442F-94F9-29803A174C13}" srcId="{DA0ADCA4-7A2D-4C6A-9820-E2E1E2FDF530}" destId="{8159D6FA-2496-4AA0-ADDF-75B39ACFF44A}" srcOrd="0" destOrd="0" parTransId="{7718DB0F-AFC0-44FB-AB9A-B229680B865D}" sibTransId="{BF0D8F16-7524-4DA0-B406-E5E874E213F2}"/>
    <dgm:cxn modelId="{DD79B41F-9910-4EE3-A63F-68208C2D277E}" type="presOf" srcId="{DA0ADCA4-7A2D-4C6A-9820-E2E1E2FDF530}" destId="{7B53731E-959E-4B1C-A15E-AACF28194F15}" srcOrd="0" destOrd="0" presId="urn:microsoft.com/office/officeart/2005/8/layout/lProcess2"/>
    <dgm:cxn modelId="{98D4A421-E392-434C-B238-FEB0F1F6519A}" type="presOf" srcId="{819B9082-3933-4174-BA54-9A6E4BC05BD4}" destId="{ED7318B7-10D1-4A6A-90F1-E2DA472185A2}" srcOrd="0" destOrd="0" presId="urn:microsoft.com/office/officeart/2005/8/layout/lProcess2"/>
    <dgm:cxn modelId="{E95B393F-038C-421C-8515-B14E42309EBC}" type="presOf" srcId="{8159D6FA-2496-4AA0-ADDF-75B39ACFF44A}" destId="{F239E169-0629-4935-B267-4D1B992E2B26}" srcOrd="0" destOrd="0" presId="urn:microsoft.com/office/officeart/2005/8/layout/lProcess2"/>
    <dgm:cxn modelId="{C7F82E74-BAFC-49A8-AB5A-17AE9273B842}" type="presOf" srcId="{AD5DBF07-8B8E-498F-89E6-7A5853B2450C}" destId="{5A3E2C1C-CD1E-4A5A-8BCB-1BC8BACBBDA1}" srcOrd="1" destOrd="0" presId="urn:microsoft.com/office/officeart/2005/8/layout/lProcess2"/>
    <dgm:cxn modelId="{30EA7C58-6A8B-4820-AAC6-B0F3F0872C48}" type="presOf" srcId="{AD5DBF07-8B8E-498F-89E6-7A5853B2450C}" destId="{E55ABDCC-1F09-443A-B042-C646CB412651}" srcOrd="0" destOrd="0" presId="urn:microsoft.com/office/officeart/2005/8/layout/lProcess2"/>
    <dgm:cxn modelId="{518F8C86-4EA4-468C-A500-3BDBDE8EDD13}" srcId="{DA0ADCA4-7A2D-4C6A-9820-E2E1E2FDF530}" destId="{819B9082-3933-4174-BA54-9A6E4BC05BD4}" srcOrd="2" destOrd="0" parTransId="{2ED730AF-AD52-40CF-AE96-C3EAA01FC917}" sibTransId="{825DED29-C0AC-45AA-BE39-500AA46C1180}"/>
    <dgm:cxn modelId="{C591B4A6-9766-47D7-AACB-6330E5058537}" srcId="{819B9082-3933-4174-BA54-9A6E4BC05BD4}" destId="{C4BB611A-5BB6-4196-B44B-3D9C0E4D1676}" srcOrd="0" destOrd="0" parTransId="{62603AB9-7F66-4240-AA59-972CE73A2F9F}" sibTransId="{39B485A9-7185-4797-BEF2-F0BDECCB2049}"/>
    <dgm:cxn modelId="{442BB4B9-427A-4264-BEF1-69E61706CCE8}" type="presOf" srcId="{8159D6FA-2496-4AA0-ADDF-75B39ACFF44A}" destId="{ECA80742-E873-4898-B356-992286123ADE}" srcOrd="1" destOrd="0" presId="urn:microsoft.com/office/officeart/2005/8/layout/lProcess2"/>
    <dgm:cxn modelId="{A63681BE-A67E-49AB-B50B-83DC175BCE49}" srcId="{DA0ADCA4-7A2D-4C6A-9820-E2E1E2FDF530}" destId="{AD5DBF07-8B8E-498F-89E6-7A5853B2450C}" srcOrd="1" destOrd="0" parTransId="{27D8936E-A9DA-4CEC-BFAE-ACE9A50B4EFB}" sibTransId="{A6BB405E-FC70-41A6-8986-309FF09AE46E}"/>
    <dgm:cxn modelId="{AFE587CF-5C30-40EF-9F19-9F59594C86D7}" type="presOf" srcId="{819B9082-3933-4174-BA54-9A6E4BC05BD4}" destId="{2661A15C-5A89-4632-A390-29CD4235FB62}" srcOrd="1" destOrd="0" presId="urn:microsoft.com/office/officeart/2005/8/layout/lProcess2"/>
    <dgm:cxn modelId="{9F153FE7-7801-4D18-8178-D6B8B44EEEB9}" srcId="{8159D6FA-2496-4AA0-ADDF-75B39ACFF44A}" destId="{175A6668-8657-4E13-9CC9-592A7DE85282}" srcOrd="0" destOrd="0" parTransId="{3AF7BA30-B774-4DC5-99AD-83D56CF19187}" sibTransId="{6DD6A60F-BA3B-406B-8440-1D4F0010A05B}"/>
    <dgm:cxn modelId="{70FA5BE7-CB90-49DC-BEDA-1BBC95E56F37}" srcId="{AD5DBF07-8B8E-498F-89E6-7A5853B2450C}" destId="{841C42E5-1336-41E1-8D08-B2F79860C3C3}" srcOrd="0" destOrd="0" parTransId="{BB2287A2-65F1-48DF-882D-62103530201F}" sibTransId="{9F108AE1-8DBC-4612-85B9-0AE6BF62A972}"/>
    <dgm:cxn modelId="{FF4D7AFD-A2F2-47C0-BA80-B67BB6607987}" type="presOf" srcId="{175A6668-8657-4E13-9CC9-592A7DE85282}" destId="{8170A317-64AA-4EB4-8897-CD8ABB3454F4}" srcOrd="0" destOrd="0" presId="urn:microsoft.com/office/officeart/2005/8/layout/lProcess2"/>
    <dgm:cxn modelId="{817EE5FF-81FC-4215-A8A9-A4223EDF838F}" type="presOf" srcId="{841C42E5-1336-41E1-8D08-B2F79860C3C3}" destId="{1DE4E3CD-12A2-4441-8AB8-D80C735ED0B0}" srcOrd="0" destOrd="0" presId="urn:microsoft.com/office/officeart/2005/8/layout/lProcess2"/>
    <dgm:cxn modelId="{68219553-29B8-4EC8-B35D-7ED1FA6D3530}" type="presParOf" srcId="{7B53731E-959E-4B1C-A15E-AACF28194F15}" destId="{5B6B261F-5CCB-4A72-9BE2-754F9E03B189}" srcOrd="0" destOrd="0" presId="urn:microsoft.com/office/officeart/2005/8/layout/lProcess2"/>
    <dgm:cxn modelId="{5EEA40B4-795E-4BDE-B102-D33C043BA2CB}" type="presParOf" srcId="{5B6B261F-5CCB-4A72-9BE2-754F9E03B189}" destId="{F239E169-0629-4935-B267-4D1B992E2B26}" srcOrd="0" destOrd="0" presId="urn:microsoft.com/office/officeart/2005/8/layout/lProcess2"/>
    <dgm:cxn modelId="{11C2155C-1D4C-4C39-BB1D-59088BFC8FD1}" type="presParOf" srcId="{5B6B261F-5CCB-4A72-9BE2-754F9E03B189}" destId="{ECA80742-E873-4898-B356-992286123ADE}" srcOrd="1" destOrd="0" presId="urn:microsoft.com/office/officeart/2005/8/layout/lProcess2"/>
    <dgm:cxn modelId="{3D732BF4-F431-4B7C-8503-5EE9C21A3D13}" type="presParOf" srcId="{5B6B261F-5CCB-4A72-9BE2-754F9E03B189}" destId="{459B64FA-3D79-4D68-A495-02EC7372E261}" srcOrd="2" destOrd="0" presId="urn:microsoft.com/office/officeart/2005/8/layout/lProcess2"/>
    <dgm:cxn modelId="{F6FF78DF-2CCD-4BA9-8009-B3C9F4E05550}" type="presParOf" srcId="{459B64FA-3D79-4D68-A495-02EC7372E261}" destId="{67B5005E-A5A0-40F6-9286-2BFDEDAE0594}" srcOrd="0" destOrd="0" presId="urn:microsoft.com/office/officeart/2005/8/layout/lProcess2"/>
    <dgm:cxn modelId="{633C4C2D-EC01-4D25-B104-00272C55FE0B}" type="presParOf" srcId="{67B5005E-A5A0-40F6-9286-2BFDEDAE0594}" destId="{8170A317-64AA-4EB4-8897-CD8ABB3454F4}" srcOrd="0" destOrd="0" presId="urn:microsoft.com/office/officeart/2005/8/layout/lProcess2"/>
    <dgm:cxn modelId="{B5418423-7395-4FF7-9156-430834B0AEA7}" type="presParOf" srcId="{7B53731E-959E-4B1C-A15E-AACF28194F15}" destId="{8EDC8C6D-7A48-4D28-AC6C-6863C1B23463}" srcOrd="1" destOrd="0" presId="urn:microsoft.com/office/officeart/2005/8/layout/lProcess2"/>
    <dgm:cxn modelId="{8AF39F0D-D278-4410-8BD3-18FBDEABA466}" type="presParOf" srcId="{7B53731E-959E-4B1C-A15E-AACF28194F15}" destId="{93FB787F-AC9C-4D4B-A28B-24B0973590A4}" srcOrd="2" destOrd="0" presId="urn:microsoft.com/office/officeart/2005/8/layout/lProcess2"/>
    <dgm:cxn modelId="{9D4BA94B-120A-45E8-A6F0-D0B3F72E9771}" type="presParOf" srcId="{93FB787F-AC9C-4D4B-A28B-24B0973590A4}" destId="{E55ABDCC-1F09-443A-B042-C646CB412651}" srcOrd="0" destOrd="0" presId="urn:microsoft.com/office/officeart/2005/8/layout/lProcess2"/>
    <dgm:cxn modelId="{2FA8D571-2397-45FA-82C0-5D205B46B195}" type="presParOf" srcId="{93FB787F-AC9C-4D4B-A28B-24B0973590A4}" destId="{5A3E2C1C-CD1E-4A5A-8BCB-1BC8BACBBDA1}" srcOrd="1" destOrd="0" presId="urn:microsoft.com/office/officeart/2005/8/layout/lProcess2"/>
    <dgm:cxn modelId="{4A18E2C5-2474-40C8-88F1-18F60D61F2A5}" type="presParOf" srcId="{93FB787F-AC9C-4D4B-A28B-24B0973590A4}" destId="{542113CA-0474-4B77-93BE-5F4B71730BF3}" srcOrd="2" destOrd="0" presId="urn:microsoft.com/office/officeart/2005/8/layout/lProcess2"/>
    <dgm:cxn modelId="{C2E8F8B0-F54A-4060-81DE-92940AB874E3}" type="presParOf" srcId="{542113CA-0474-4B77-93BE-5F4B71730BF3}" destId="{BBAAF9B9-BDC0-4391-8BC3-70187054CF23}" srcOrd="0" destOrd="0" presId="urn:microsoft.com/office/officeart/2005/8/layout/lProcess2"/>
    <dgm:cxn modelId="{7D3C3F0A-B3D5-4755-8AF8-ECE281AFDD64}" type="presParOf" srcId="{BBAAF9B9-BDC0-4391-8BC3-70187054CF23}" destId="{1DE4E3CD-12A2-4441-8AB8-D80C735ED0B0}" srcOrd="0" destOrd="0" presId="urn:microsoft.com/office/officeart/2005/8/layout/lProcess2"/>
    <dgm:cxn modelId="{540CF5F3-BEC8-4AC9-80A7-98350AB8122D}" type="presParOf" srcId="{7B53731E-959E-4B1C-A15E-AACF28194F15}" destId="{E942679B-6173-4F5B-A49F-08906F3F799B}" srcOrd="3" destOrd="0" presId="urn:microsoft.com/office/officeart/2005/8/layout/lProcess2"/>
    <dgm:cxn modelId="{4A9A073D-873C-42D0-94EC-07F51D4C1C2D}" type="presParOf" srcId="{7B53731E-959E-4B1C-A15E-AACF28194F15}" destId="{FE0CA767-A13A-46A5-B536-BF44FF0AB327}" srcOrd="4" destOrd="0" presId="urn:microsoft.com/office/officeart/2005/8/layout/lProcess2"/>
    <dgm:cxn modelId="{FFC3B4EC-E39A-44A3-9AF3-A97924867639}" type="presParOf" srcId="{FE0CA767-A13A-46A5-B536-BF44FF0AB327}" destId="{ED7318B7-10D1-4A6A-90F1-E2DA472185A2}" srcOrd="0" destOrd="0" presId="urn:microsoft.com/office/officeart/2005/8/layout/lProcess2"/>
    <dgm:cxn modelId="{39533BB1-3F4C-4515-B37A-D710F02C3917}" type="presParOf" srcId="{FE0CA767-A13A-46A5-B536-BF44FF0AB327}" destId="{2661A15C-5A89-4632-A390-29CD4235FB62}" srcOrd="1" destOrd="0" presId="urn:microsoft.com/office/officeart/2005/8/layout/lProcess2"/>
    <dgm:cxn modelId="{9EF6F023-957F-4E35-A49A-F391928420B1}" type="presParOf" srcId="{FE0CA767-A13A-46A5-B536-BF44FF0AB327}" destId="{654902E6-A255-4BB7-AB54-38596AC8FAD8}" srcOrd="2" destOrd="0" presId="urn:microsoft.com/office/officeart/2005/8/layout/lProcess2"/>
    <dgm:cxn modelId="{52FBCDFF-DBAE-4ED5-91C5-D90E01335CE7}" type="presParOf" srcId="{654902E6-A255-4BB7-AB54-38596AC8FAD8}" destId="{D2D33439-E076-486A-BD06-8E246A14BC6B}" srcOrd="0" destOrd="0" presId="urn:microsoft.com/office/officeart/2005/8/layout/lProcess2"/>
    <dgm:cxn modelId="{AE227A66-7257-4207-83E6-810D76206869}" type="presParOf" srcId="{D2D33439-E076-486A-BD06-8E246A14BC6B}" destId="{BC936C0E-F5D0-4BA3-81EA-B2C6931F7D6E}"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DA0ADCA4-7A2D-4C6A-9820-E2E1E2FDF530}" type="doc">
      <dgm:prSet loTypeId="urn:microsoft.com/office/officeart/2005/8/layout/lProcess2" loCatId="list" qsTypeId="urn:microsoft.com/office/officeart/2005/8/quickstyle/simple4" qsCatId="simple" csTypeId="urn:microsoft.com/office/officeart/2005/8/colors/accent1_2" csCatId="accent1" phldr="1"/>
      <dgm:spPr/>
      <dgm:t>
        <a:bodyPr/>
        <a:lstStyle/>
        <a:p>
          <a:endParaRPr lang="en-US"/>
        </a:p>
      </dgm:t>
    </dgm:pt>
    <dgm:pt modelId="{8159D6FA-2496-4AA0-ADDF-75B39ACFF44A}">
      <dgm:prSet phldrT="[Text]"/>
      <dgm:spPr>
        <a:solidFill>
          <a:srgbClr val="A0C6E8"/>
        </a:solidFill>
      </dgm:spPr>
      <dgm:t>
        <a:bodyPr/>
        <a:lstStyle/>
        <a:p>
          <a:r>
            <a:rPr lang="en-US" dirty="0"/>
            <a:t>Cross functional team</a:t>
          </a:r>
        </a:p>
      </dgm:t>
    </dgm:pt>
    <dgm:pt modelId="{7718DB0F-AFC0-44FB-AB9A-B229680B865D}" type="parTrans" cxnId="{DA39780C-2432-442F-94F9-29803A174C13}">
      <dgm:prSet/>
      <dgm:spPr/>
      <dgm:t>
        <a:bodyPr/>
        <a:lstStyle/>
        <a:p>
          <a:endParaRPr lang="en-US"/>
        </a:p>
      </dgm:t>
    </dgm:pt>
    <dgm:pt modelId="{BF0D8F16-7524-4DA0-B406-E5E874E213F2}" type="sibTrans" cxnId="{DA39780C-2432-442F-94F9-29803A174C13}">
      <dgm:prSet/>
      <dgm:spPr/>
      <dgm:t>
        <a:bodyPr/>
        <a:lstStyle/>
        <a:p>
          <a:endParaRPr lang="en-US"/>
        </a:p>
      </dgm:t>
    </dgm:pt>
    <dgm:pt modelId="{DC874452-15FB-4AD5-82EF-5E22713EDCBB}">
      <dgm:prSet phldrT="[Text]" custT="1"/>
      <dgm:spPr>
        <a:gradFill rotWithShape="0">
          <a:gsLst>
            <a:gs pos="0">
              <a:srgbClr val="FF0000"/>
            </a:gs>
            <a:gs pos="100000">
              <a:schemeClr val="accent1">
                <a:hueOff val="0"/>
                <a:satOff val="0"/>
                <a:lumOff val="0"/>
                <a:alphaOff val="0"/>
                <a:shade val="94000"/>
                <a:satMod val="135000"/>
              </a:schemeClr>
            </a:gs>
          </a:gsLst>
          <a:lin ang="5400000" scaled="0"/>
        </a:gradFill>
      </dgm:spPr>
      <dgm:t>
        <a:bodyPr/>
        <a:lstStyle/>
        <a:p>
          <a:r>
            <a:rPr lang="en-US" sz="1200" b="1"/>
            <a:t>Cross-functional team of SMEs assembled</a:t>
          </a:r>
        </a:p>
        <a:p>
          <a:endParaRPr lang="en-US" sz="1200" b="1"/>
        </a:p>
        <a:p>
          <a:r>
            <a:rPr lang="en-US" sz="1200" b="1"/>
            <a:t>Team assembled of several experts </a:t>
          </a:r>
        </a:p>
        <a:p>
          <a:endParaRPr lang="en-US" sz="1200" b="1"/>
        </a:p>
        <a:p>
          <a:pPr rtl="0"/>
          <a:r>
            <a:rPr lang="en-US" sz="1200" b="1"/>
            <a:t>Fewer SMEs are involved</a:t>
          </a:r>
          <a:endParaRPr lang="en-US" sz="1200" b="1" dirty="0"/>
        </a:p>
      </dgm:t>
    </dgm:pt>
    <dgm:pt modelId="{1A8CAD03-B92A-4ACF-9711-70BBC24DBAB7}" type="parTrans" cxnId="{E91094FD-0347-4808-8B40-25CF15DDA9CA}">
      <dgm:prSet/>
      <dgm:spPr/>
      <dgm:t>
        <a:bodyPr/>
        <a:lstStyle/>
        <a:p>
          <a:endParaRPr lang="en-US"/>
        </a:p>
      </dgm:t>
    </dgm:pt>
    <dgm:pt modelId="{E613D6DD-6833-4FCA-8936-CDF672DFCAB5}" type="sibTrans" cxnId="{E91094FD-0347-4808-8B40-25CF15DDA9CA}">
      <dgm:prSet/>
      <dgm:spPr/>
      <dgm:t>
        <a:bodyPr/>
        <a:lstStyle/>
        <a:p>
          <a:endParaRPr lang="en-US"/>
        </a:p>
      </dgm:t>
    </dgm:pt>
    <dgm:pt modelId="{DA772CA4-4F74-4EC7-822F-0C35D88DE236}">
      <dgm:prSet phldrT="[Text]"/>
      <dgm:spPr>
        <a:solidFill>
          <a:srgbClr val="A0C6E8"/>
        </a:solidFill>
      </dgm:spPr>
      <dgm:t>
        <a:bodyPr/>
        <a:lstStyle/>
        <a:p>
          <a:pPr rtl="0"/>
          <a:r>
            <a:rPr lang="en-US" dirty="0">
              <a:latin typeface="Candara"/>
              <a:cs typeface="Lucida Sans Unicode"/>
            </a:rPr>
            <a:t>QRM Tools used</a:t>
          </a:r>
          <a:endParaRPr lang="en-US" dirty="0"/>
        </a:p>
      </dgm:t>
    </dgm:pt>
    <dgm:pt modelId="{081BE47B-9690-4971-9FE1-A7381CD42ECB}" type="parTrans" cxnId="{8EB41521-CD6A-4C0D-A10F-A62963033798}">
      <dgm:prSet/>
      <dgm:spPr/>
      <dgm:t>
        <a:bodyPr/>
        <a:lstStyle/>
        <a:p>
          <a:endParaRPr lang="en-US"/>
        </a:p>
      </dgm:t>
    </dgm:pt>
    <dgm:pt modelId="{3D23324D-4661-44CA-8D69-A34C603C5027}" type="sibTrans" cxnId="{8EB41521-CD6A-4C0D-A10F-A62963033798}">
      <dgm:prSet/>
      <dgm:spPr/>
      <dgm:t>
        <a:bodyPr/>
        <a:lstStyle/>
        <a:p>
          <a:endParaRPr lang="en-US"/>
        </a:p>
      </dgm:t>
    </dgm:pt>
    <dgm:pt modelId="{F0E9FFA1-11B5-4D64-9576-3ECE3A8FC4CD}">
      <dgm:prSet phldrT="[Text]" custT="1"/>
      <dgm:spPr>
        <a:gradFill rotWithShape="0">
          <a:gsLst>
            <a:gs pos="0">
              <a:srgbClr val="FF0000"/>
            </a:gs>
            <a:gs pos="100000">
              <a:schemeClr val="accent1">
                <a:hueOff val="0"/>
                <a:satOff val="0"/>
                <a:lumOff val="0"/>
                <a:alphaOff val="0"/>
                <a:shade val="94000"/>
                <a:satMod val="135000"/>
              </a:schemeClr>
            </a:gs>
          </a:gsLst>
          <a:lin ang="5400000" scaled="0"/>
        </a:gra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a:t>Quality Risk Management tools are used. </a:t>
          </a:r>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r>
            <a:rPr lang="en-US" sz="1200" b="1"/>
            <a:t>The use of tools may be limited</a:t>
          </a:r>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a:highlight>
              <a:srgbClr val="00FF00"/>
            </a:highlight>
            <a:latin typeface="Candara"/>
            <a:cs typeface="Lucida Sans Unicode"/>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1200" b="1">
              <a:latin typeface="Candara"/>
              <a:cs typeface="Lucida Sans Unicode"/>
            </a:rPr>
            <a:t>Quality Risk</a:t>
          </a:r>
          <a:r>
            <a:rPr lang="en-US" sz="1200" b="1"/>
            <a:t> Management tools may </a:t>
          </a:r>
          <a:r>
            <a:rPr lang="en-US" sz="1200" b="1">
              <a:latin typeface="Candara"/>
              <a:cs typeface="Lucida Sans Unicode"/>
            </a:rPr>
            <a:t>not be needed </a:t>
          </a:r>
          <a:endParaRPr lang="en-US" sz="1200" b="1"/>
        </a:p>
        <a:p>
          <a:pPr marL="0" lvl="0" defTabSz="400050">
            <a:lnSpc>
              <a:spcPct val="90000"/>
            </a:lnSpc>
            <a:spcBef>
              <a:spcPct val="0"/>
            </a:spcBef>
            <a:spcAft>
              <a:spcPct val="35000"/>
            </a:spcAft>
            <a:buNone/>
          </a:pPr>
          <a:endParaRPr lang="en-US" sz="1200" dirty="0"/>
        </a:p>
      </dgm:t>
    </dgm:pt>
    <dgm:pt modelId="{302A678B-455A-419F-9DF7-3308EA118074}" type="parTrans" cxnId="{9FFBECD3-4768-4236-8917-461FBEDBCFF0}">
      <dgm:prSet/>
      <dgm:spPr/>
      <dgm:t>
        <a:bodyPr/>
        <a:lstStyle/>
        <a:p>
          <a:endParaRPr lang="en-US"/>
        </a:p>
      </dgm:t>
    </dgm:pt>
    <dgm:pt modelId="{02F3D8DF-C434-4A3F-B826-366EDA9FE53A}" type="sibTrans" cxnId="{9FFBECD3-4768-4236-8917-461FBEDBCFF0}">
      <dgm:prSet/>
      <dgm:spPr/>
      <dgm:t>
        <a:bodyPr/>
        <a:lstStyle/>
        <a:p>
          <a:endParaRPr lang="en-US"/>
        </a:p>
      </dgm:t>
    </dgm:pt>
    <dgm:pt modelId="{AD5DBF07-8B8E-498F-89E6-7A5853B2450C}">
      <dgm:prSet phldrT="[Text]"/>
      <dgm:spPr>
        <a:solidFill>
          <a:srgbClr val="A0C6E8"/>
        </a:solidFill>
      </dgm:spPr>
      <dgm:t>
        <a:bodyPr/>
        <a:lstStyle/>
        <a:p>
          <a:r>
            <a:rPr lang="en-US"/>
            <a:t>QRM Process</a:t>
          </a:r>
          <a:endParaRPr lang="en-US" dirty="0">
            <a:highlight>
              <a:srgbClr val="FFFF00"/>
            </a:highlight>
          </a:endParaRPr>
        </a:p>
      </dgm:t>
    </dgm:pt>
    <dgm:pt modelId="{27D8936E-A9DA-4CEC-BFAE-ACE9A50B4EFB}" type="parTrans" cxnId="{A63681BE-A67E-49AB-B50B-83DC175BCE49}">
      <dgm:prSet/>
      <dgm:spPr/>
      <dgm:t>
        <a:bodyPr/>
        <a:lstStyle/>
        <a:p>
          <a:endParaRPr lang="en-US"/>
        </a:p>
      </dgm:t>
    </dgm:pt>
    <dgm:pt modelId="{A6BB405E-FC70-41A6-8986-309FF09AE46E}" type="sibTrans" cxnId="{A63681BE-A67E-49AB-B50B-83DC175BCE49}">
      <dgm:prSet/>
      <dgm:spPr/>
      <dgm:t>
        <a:bodyPr/>
        <a:lstStyle/>
        <a:p>
          <a:endParaRPr lang="en-US"/>
        </a:p>
      </dgm:t>
    </dgm:pt>
    <dgm:pt modelId="{5AEBBF47-63F1-4304-A96A-BA633E860D36}">
      <dgm:prSet phldrT="[Text]" custT="1"/>
      <dgm:spPr>
        <a:gradFill rotWithShape="0">
          <a:gsLst>
            <a:gs pos="0">
              <a:srgbClr val="FF0000"/>
            </a:gs>
            <a:gs pos="100000">
              <a:schemeClr val="accent1">
                <a:hueOff val="0"/>
                <a:satOff val="0"/>
                <a:lumOff val="0"/>
                <a:alphaOff val="0"/>
                <a:shade val="94000"/>
                <a:satMod val="135000"/>
              </a:schemeClr>
            </a:gs>
          </a:gsLst>
          <a:lin ang="5400000" scaled="0"/>
        </a:gra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b="1"/>
            <a:t>All steps of the QRM process are explicitly performed.</a:t>
          </a:r>
        </a:p>
        <a:p>
          <a:pPr marL="0" marR="0" lvl="0" indent="0" defTabSz="914400" eaLnBrk="1" fontAlgn="auto" latinLnBrk="0" hangingPunct="1">
            <a:lnSpc>
              <a:spcPct val="100000"/>
            </a:lnSpc>
            <a:spcBef>
              <a:spcPts val="0"/>
            </a:spcBef>
            <a:spcAft>
              <a:spcPts val="0"/>
            </a:spcAft>
            <a:buClrTx/>
            <a:buSzTx/>
            <a:buFontTx/>
            <a:buNone/>
            <a:tabLst/>
            <a:defRPr/>
          </a:pPr>
          <a:endParaRPr lang="en-US" sz="1000" b="1"/>
        </a:p>
        <a:p>
          <a:pPr marL="0" marR="0" lvl="0" indent="0" defTabSz="914400" eaLnBrk="1" fontAlgn="auto" latinLnBrk="0" hangingPunct="1">
            <a:lnSpc>
              <a:spcPct val="100000"/>
            </a:lnSpc>
            <a:spcBef>
              <a:spcPts val="0"/>
            </a:spcBef>
            <a:spcAft>
              <a:spcPts val="0"/>
            </a:spcAft>
            <a:buClrTx/>
            <a:buSzTx/>
            <a:buFontTx/>
            <a:buNone/>
            <a:tabLst/>
            <a:defRPr/>
          </a:pPr>
          <a:r>
            <a:rPr lang="en-US" sz="1000" b="1"/>
            <a:t>Some QRM steps are explicitly performed. </a:t>
          </a:r>
        </a:p>
        <a:p>
          <a:pPr marL="0" marR="0" lvl="0" indent="0" defTabSz="914400" eaLnBrk="1" fontAlgn="auto" latinLnBrk="0" hangingPunct="1">
            <a:lnSpc>
              <a:spcPct val="100000"/>
            </a:lnSpc>
            <a:spcBef>
              <a:spcPts val="0"/>
            </a:spcBef>
            <a:spcAft>
              <a:spcPts val="0"/>
            </a:spcAft>
            <a:buClrTx/>
            <a:buSzTx/>
            <a:buFontTx/>
            <a:buNone/>
            <a:tabLst/>
            <a:defRPr/>
          </a:pPr>
          <a:endParaRPr lang="en-US" sz="1000" b="1"/>
        </a:p>
        <a:p>
          <a:pPr marL="0" marR="0" lvl="0" indent="0" defTabSz="914400" eaLnBrk="1" fontAlgn="auto" latinLnBrk="0" hangingPunct="1">
            <a:lnSpc>
              <a:spcPct val="100000"/>
            </a:lnSpc>
            <a:spcBef>
              <a:spcPts val="0"/>
            </a:spcBef>
            <a:spcAft>
              <a:spcPts val="0"/>
            </a:spcAft>
            <a:buClrTx/>
            <a:buSzTx/>
            <a:buFontTx/>
            <a:buNone/>
            <a:tabLst/>
            <a:defRPr/>
          </a:pPr>
          <a:r>
            <a:rPr lang="en-US" sz="1000" b="1"/>
            <a:t>QRM is performed as part of routine activities within the PQS</a:t>
          </a:r>
          <a:r>
            <a:rPr lang="en-US" sz="1000"/>
            <a:t>. </a:t>
          </a:r>
          <a:r>
            <a:rPr lang="en-US" sz="800"/>
            <a:t> </a:t>
          </a:r>
          <a:endParaRPr lang="en-US" sz="800" dirty="0"/>
        </a:p>
      </dgm:t>
    </dgm:pt>
    <dgm:pt modelId="{A6F8B261-73D7-441F-8976-AD8F21B12FDD}" type="parTrans" cxnId="{005E3898-553E-466C-8B6C-79EFC53DD2AF}">
      <dgm:prSet/>
      <dgm:spPr/>
      <dgm:t>
        <a:bodyPr/>
        <a:lstStyle/>
        <a:p>
          <a:endParaRPr lang="en-US"/>
        </a:p>
      </dgm:t>
    </dgm:pt>
    <dgm:pt modelId="{ACD3218B-722C-4A51-A2EB-330D668A1C04}" type="sibTrans" cxnId="{005E3898-553E-466C-8B6C-79EFC53DD2AF}">
      <dgm:prSet/>
      <dgm:spPr/>
      <dgm:t>
        <a:bodyPr/>
        <a:lstStyle/>
        <a:p>
          <a:endParaRPr lang="en-US"/>
        </a:p>
      </dgm:t>
    </dgm:pt>
    <dgm:pt modelId="{9316E74F-BD93-4588-9896-49397AD71100}">
      <dgm:prSet phldrT="[Text]" phldr="0"/>
      <dgm:spPr>
        <a:solidFill>
          <a:srgbClr val="A0C6E8"/>
        </a:solidFill>
      </dgm:spPr>
      <dgm:t>
        <a:bodyPr/>
        <a:lstStyle/>
        <a:p>
          <a:pPr rtl="0"/>
          <a:r>
            <a:rPr lang="en-US" dirty="0">
              <a:latin typeface="Candara"/>
              <a:cs typeface="Lucida Sans Unicode"/>
            </a:rPr>
            <a:t>Potential need for facilitation</a:t>
          </a:r>
          <a:endParaRPr lang="en-US" dirty="0"/>
        </a:p>
      </dgm:t>
    </dgm:pt>
    <dgm:pt modelId="{BAD64419-443D-49AB-A96E-46E6B3FA3B56}" type="parTrans" cxnId="{81A93485-61E5-4109-8C38-2AE833B6F8E2}">
      <dgm:prSet/>
      <dgm:spPr/>
      <dgm:t>
        <a:bodyPr/>
        <a:lstStyle/>
        <a:p>
          <a:endParaRPr lang="en-US"/>
        </a:p>
      </dgm:t>
    </dgm:pt>
    <dgm:pt modelId="{B2B856BA-1E99-4E78-8806-FABE74E1AA83}" type="sibTrans" cxnId="{81A93485-61E5-4109-8C38-2AE833B6F8E2}">
      <dgm:prSet/>
      <dgm:spPr/>
      <dgm:t>
        <a:bodyPr/>
        <a:lstStyle/>
        <a:p>
          <a:endParaRPr lang="en-US"/>
        </a:p>
      </dgm:t>
    </dgm:pt>
    <dgm:pt modelId="{C289C5FB-5503-45BC-929B-E9DEDDCD601C}">
      <dgm:prSet phldrT="[Text]" custT="1"/>
      <dgm:spPr>
        <a:gradFill rotWithShape="0">
          <a:gsLst>
            <a:gs pos="0">
              <a:srgbClr val="FF0000"/>
            </a:gs>
            <a:gs pos="100000">
              <a:schemeClr val="accent1">
                <a:hueOff val="0"/>
                <a:satOff val="0"/>
                <a:lumOff val="0"/>
                <a:alphaOff val="0"/>
                <a:shade val="94000"/>
                <a:satMod val="135000"/>
              </a:schemeClr>
            </a:gs>
          </a:gsLst>
          <a:lin ang="5400000" scaled="0"/>
        </a:gra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700"/>
        </a:p>
        <a:p>
          <a:pPr marL="0" marR="0" lvl="0" indent="0" defTabSz="914400" eaLnBrk="1" fontAlgn="auto" latinLnBrk="0" hangingPunct="1">
            <a:lnSpc>
              <a:spcPct val="100000"/>
            </a:lnSpc>
            <a:spcBef>
              <a:spcPts val="0"/>
            </a:spcBef>
            <a:spcAft>
              <a:spcPts val="0"/>
            </a:spcAft>
            <a:buClrTx/>
            <a:buSzTx/>
            <a:buFontTx/>
            <a:buNone/>
            <a:tabLst/>
            <a:defRPr/>
          </a:pPr>
          <a:endParaRPr lang="en-US" sz="700"/>
        </a:p>
        <a:p>
          <a:pPr marL="0" marR="0" lvl="0" indent="0" defTabSz="914400" eaLnBrk="1" fontAlgn="auto" latinLnBrk="0" hangingPunct="1">
            <a:lnSpc>
              <a:spcPct val="100000"/>
            </a:lnSpc>
            <a:spcBef>
              <a:spcPts val="0"/>
            </a:spcBef>
            <a:spcAft>
              <a:spcPts val="0"/>
            </a:spcAft>
            <a:buClrTx/>
            <a:buSzTx/>
            <a:buFontTx/>
            <a:buNone/>
            <a:tabLst/>
            <a:defRPr/>
          </a:pPr>
          <a:r>
            <a:rPr lang="en-US" sz="1200" b="1"/>
            <a:t>Use of experienced facilitator is integral</a:t>
          </a:r>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r>
            <a:rPr lang="en-US" sz="1200" b="1"/>
            <a:t>Facilitation may be beneficial</a:t>
          </a:r>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endParaRPr lang="en-US" sz="1200" b="1"/>
        </a:p>
        <a:p>
          <a:pPr marL="0" marR="0" lvl="0" indent="0" defTabSz="914400" eaLnBrk="1" fontAlgn="auto" latinLnBrk="0" hangingPunct="1">
            <a:lnSpc>
              <a:spcPct val="100000"/>
            </a:lnSpc>
            <a:spcBef>
              <a:spcPts val="0"/>
            </a:spcBef>
            <a:spcAft>
              <a:spcPts val="0"/>
            </a:spcAft>
            <a:buClrTx/>
            <a:buSzTx/>
            <a:buFontTx/>
            <a:buNone/>
            <a:tabLst/>
            <a:defRPr/>
          </a:pPr>
          <a:r>
            <a:rPr lang="en-US" sz="1200" b="1"/>
            <a:t>A facilitator may not be needed</a:t>
          </a:r>
        </a:p>
        <a:p>
          <a:pPr marL="0" marR="0" lvl="0" indent="0" defTabSz="914400" eaLnBrk="1" fontAlgn="auto" latinLnBrk="0" hangingPunct="1">
            <a:lnSpc>
              <a:spcPct val="100000"/>
            </a:lnSpc>
            <a:spcBef>
              <a:spcPts val="0"/>
            </a:spcBef>
            <a:spcAft>
              <a:spcPts val="0"/>
            </a:spcAft>
            <a:buClrTx/>
            <a:buSzTx/>
            <a:buFontTx/>
            <a:buNone/>
            <a:tabLst/>
            <a:defRPr/>
          </a:pPr>
          <a:r>
            <a:rPr lang="en-US" sz="1200"/>
            <a:t>.</a:t>
          </a:r>
        </a:p>
        <a:p>
          <a:pPr marL="0" marR="0" lvl="0" indent="0" defTabSz="914400" eaLnBrk="1" fontAlgn="auto" latinLnBrk="0" hangingPunct="1">
            <a:lnSpc>
              <a:spcPct val="100000"/>
            </a:lnSpc>
            <a:spcBef>
              <a:spcPts val="0"/>
            </a:spcBef>
            <a:spcAft>
              <a:spcPts val="0"/>
            </a:spcAft>
            <a:buClrTx/>
            <a:buSzTx/>
            <a:buFontTx/>
            <a:buNone/>
            <a:tabLst/>
            <a:defRPr/>
          </a:pPr>
          <a:endParaRPr lang="en-US" sz="700"/>
        </a:p>
        <a:p>
          <a:pPr marL="0" lvl="0" defTabSz="355600">
            <a:lnSpc>
              <a:spcPct val="90000"/>
            </a:lnSpc>
            <a:spcBef>
              <a:spcPct val="0"/>
            </a:spcBef>
            <a:spcAft>
              <a:spcPct val="35000"/>
            </a:spcAft>
            <a:buNone/>
          </a:pPr>
          <a:endParaRPr lang="en-US" sz="700" dirty="0"/>
        </a:p>
      </dgm:t>
    </dgm:pt>
    <dgm:pt modelId="{6819FA03-E892-488F-A7E7-1CDDD8302FED}" type="parTrans" cxnId="{AA7954D3-4D68-45AC-8047-6E10F32FDB08}">
      <dgm:prSet/>
      <dgm:spPr/>
      <dgm:t>
        <a:bodyPr/>
        <a:lstStyle/>
        <a:p>
          <a:endParaRPr lang="en-US"/>
        </a:p>
      </dgm:t>
    </dgm:pt>
    <dgm:pt modelId="{23AD7048-4878-4372-9E47-16525252C16A}" type="sibTrans" cxnId="{AA7954D3-4D68-45AC-8047-6E10F32FDB08}">
      <dgm:prSet/>
      <dgm:spPr/>
      <dgm:t>
        <a:bodyPr/>
        <a:lstStyle/>
        <a:p>
          <a:endParaRPr lang="en-US"/>
        </a:p>
      </dgm:t>
    </dgm:pt>
    <dgm:pt modelId="{7B53731E-959E-4B1C-A15E-AACF28194F15}" type="pres">
      <dgm:prSet presAssocID="{DA0ADCA4-7A2D-4C6A-9820-E2E1E2FDF530}" presName="theList" presStyleCnt="0">
        <dgm:presLayoutVars>
          <dgm:dir/>
          <dgm:animLvl val="lvl"/>
          <dgm:resizeHandles val="exact"/>
        </dgm:presLayoutVars>
      </dgm:prSet>
      <dgm:spPr/>
    </dgm:pt>
    <dgm:pt modelId="{93FB787F-AC9C-4D4B-A28B-24B0973590A4}" type="pres">
      <dgm:prSet presAssocID="{AD5DBF07-8B8E-498F-89E6-7A5853B2450C}" presName="compNode" presStyleCnt="0"/>
      <dgm:spPr/>
    </dgm:pt>
    <dgm:pt modelId="{E55ABDCC-1F09-443A-B042-C646CB412651}" type="pres">
      <dgm:prSet presAssocID="{AD5DBF07-8B8E-498F-89E6-7A5853B2450C}" presName="aNode" presStyleLbl="bgShp" presStyleIdx="0" presStyleCnt="4"/>
      <dgm:spPr/>
    </dgm:pt>
    <dgm:pt modelId="{5A3E2C1C-CD1E-4A5A-8BCB-1BC8BACBBDA1}" type="pres">
      <dgm:prSet presAssocID="{AD5DBF07-8B8E-498F-89E6-7A5853B2450C}" presName="textNode" presStyleLbl="bgShp" presStyleIdx="0" presStyleCnt="4"/>
      <dgm:spPr/>
    </dgm:pt>
    <dgm:pt modelId="{542113CA-0474-4B77-93BE-5F4B71730BF3}" type="pres">
      <dgm:prSet presAssocID="{AD5DBF07-8B8E-498F-89E6-7A5853B2450C}" presName="compChildNode" presStyleCnt="0"/>
      <dgm:spPr/>
    </dgm:pt>
    <dgm:pt modelId="{BBAAF9B9-BDC0-4391-8BC3-70187054CF23}" type="pres">
      <dgm:prSet presAssocID="{AD5DBF07-8B8E-498F-89E6-7A5853B2450C}" presName="theInnerList" presStyleCnt="0"/>
      <dgm:spPr/>
    </dgm:pt>
    <dgm:pt modelId="{026FD5D7-E7A7-425C-99A7-0A9C81F87B90}" type="pres">
      <dgm:prSet presAssocID="{5AEBBF47-63F1-4304-A96A-BA633E860D36}" presName="childNode" presStyleLbl="node1" presStyleIdx="0" presStyleCnt="4" custScaleY="115842">
        <dgm:presLayoutVars>
          <dgm:bulletEnabled val="1"/>
        </dgm:presLayoutVars>
      </dgm:prSet>
      <dgm:spPr/>
    </dgm:pt>
    <dgm:pt modelId="{D6D2EBC8-6FA8-4511-8608-8BCF73C13FCE}" type="pres">
      <dgm:prSet presAssocID="{AD5DBF07-8B8E-498F-89E6-7A5853B2450C}" presName="aSpace" presStyleCnt="0"/>
      <dgm:spPr/>
    </dgm:pt>
    <dgm:pt modelId="{5B6B261F-5CCB-4A72-9BE2-754F9E03B189}" type="pres">
      <dgm:prSet presAssocID="{8159D6FA-2496-4AA0-ADDF-75B39ACFF44A}" presName="compNode" presStyleCnt="0"/>
      <dgm:spPr/>
    </dgm:pt>
    <dgm:pt modelId="{F239E169-0629-4935-B267-4D1B992E2B26}" type="pres">
      <dgm:prSet presAssocID="{8159D6FA-2496-4AA0-ADDF-75B39ACFF44A}" presName="aNode" presStyleLbl="bgShp" presStyleIdx="1" presStyleCnt="4" custScaleX="100186"/>
      <dgm:spPr/>
    </dgm:pt>
    <dgm:pt modelId="{ECA80742-E873-4898-B356-992286123ADE}" type="pres">
      <dgm:prSet presAssocID="{8159D6FA-2496-4AA0-ADDF-75B39ACFF44A}" presName="textNode" presStyleLbl="bgShp" presStyleIdx="1" presStyleCnt="4"/>
      <dgm:spPr/>
    </dgm:pt>
    <dgm:pt modelId="{459B64FA-3D79-4D68-A495-02EC7372E261}" type="pres">
      <dgm:prSet presAssocID="{8159D6FA-2496-4AA0-ADDF-75B39ACFF44A}" presName="compChildNode" presStyleCnt="0"/>
      <dgm:spPr/>
    </dgm:pt>
    <dgm:pt modelId="{67B5005E-A5A0-40F6-9286-2BFDEDAE0594}" type="pres">
      <dgm:prSet presAssocID="{8159D6FA-2496-4AA0-ADDF-75B39ACFF44A}" presName="theInnerList" presStyleCnt="0"/>
      <dgm:spPr/>
    </dgm:pt>
    <dgm:pt modelId="{388A5BEA-1618-4D04-B2C4-BC1A09139EE6}" type="pres">
      <dgm:prSet presAssocID="{DC874452-15FB-4AD5-82EF-5E22713EDCBB}" presName="childNode" presStyleLbl="node1" presStyleIdx="1" presStyleCnt="4">
        <dgm:presLayoutVars>
          <dgm:bulletEnabled val="1"/>
        </dgm:presLayoutVars>
      </dgm:prSet>
      <dgm:spPr/>
    </dgm:pt>
    <dgm:pt modelId="{8EDC8C6D-7A48-4D28-AC6C-6863C1B23463}" type="pres">
      <dgm:prSet presAssocID="{8159D6FA-2496-4AA0-ADDF-75B39ACFF44A}" presName="aSpace" presStyleCnt="0"/>
      <dgm:spPr/>
    </dgm:pt>
    <dgm:pt modelId="{FC1F42DD-DBF4-47A7-984C-ABB5A5C655C9}" type="pres">
      <dgm:prSet presAssocID="{9316E74F-BD93-4588-9896-49397AD71100}" presName="compNode" presStyleCnt="0"/>
      <dgm:spPr/>
    </dgm:pt>
    <dgm:pt modelId="{78EFAC1B-BABA-4C0D-AA24-6754FB8DA54D}" type="pres">
      <dgm:prSet presAssocID="{9316E74F-BD93-4588-9896-49397AD71100}" presName="aNode" presStyleLbl="bgShp" presStyleIdx="2" presStyleCnt="4"/>
      <dgm:spPr/>
    </dgm:pt>
    <dgm:pt modelId="{1FA8221A-9250-4B29-9B6E-090DF3D73DC7}" type="pres">
      <dgm:prSet presAssocID="{9316E74F-BD93-4588-9896-49397AD71100}" presName="textNode" presStyleLbl="bgShp" presStyleIdx="2" presStyleCnt="4"/>
      <dgm:spPr/>
    </dgm:pt>
    <dgm:pt modelId="{3FD1EBE0-4ABA-484E-9BC0-3BC1FD0ADCD1}" type="pres">
      <dgm:prSet presAssocID="{9316E74F-BD93-4588-9896-49397AD71100}" presName="compChildNode" presStyleCnt="0"/>
      <dgm:spPr/>
    </dgm:pt>
    <dgm:pt modelId="{F5FA0CB4-E79C-4972-AE65-D03D680FA89B}" type="pres">
      <dgm:prSet presAssocID="{9316E74F-BD93-4588-9896-49397AD71100}" presName="theInnerList" presStyleCnt="0"/>
      <dgm:spPr/>
    </dgm:pt>
    <dgm:pt modelId="{069108F5-3AE0-43AE-B6A7-3A89D857557A}" type="pres">
      <dgm:prSet presAssocID="{C289C5FB-5503-45BC-929B-E9DEDDCD601C}" presName="childNode" presStyleLbl="node1" presStyleIdx="2" presStyleCnt="4">
        <dgm:presLayoutVars>
          <dgm:bulletEnabled val="1"/>
        </dgm:presLayoutVars>
      </dgm:prSet>
      <dgm:spPr/>
    </dgm:pt>
    <dgm:pt modelId="{FCA57802-0000-45F0-85DC-E1986C3C0A14}" type="pres">
      <dgm:prSet presAssocID="{9316E74F-BD93-4588-9896-49397AD71100}" presName="aSpace" presStyleCnt="0"/>
      <dgm:spPr/>
    </dgm:pt>
    <dgm:pt modelId="{1C13EFEB-737A-4C67-A2E8-166553A1351D}" type="pres">
      <dgm:prSet presAssocID="{DA772CA4-4F74-4EC7-822F-0C35D88DE236}" presName="compNode" presStyleCnt="0"/>
      <dgm:spPr/>
    </dgm:pt>
    <dgm:pt modelId="{56DF52F6-ADA4-45D6-9E62-3E0DF2207AC8}" type="pres">
      <dgm:prSet presAssocID="{DA772CA4-4F74-4EC7-822F-0C35D88DE236}" presName="aNode" presStyleLbl="bgShp" presStyleIdx="3" presStyleCnt="4" custScaleX="105384"/>
      <dgm:spPr/>
    </dgm:pt>
    <dgm:pt modelId="{36E9E69C-7A01-4E47-8152-40A83551DD57}" type="pres">
      <dgm:prSet presAssocID="{DA772CA4-4F74-4EC7-822F-0C35D88DE236}" presName="textNode" presStyleLbl="bgShp" presStyleIdx="3" presStyleCnt="4"/>
      <dgm:spPr/>
    </dgm:pt>
    <dgm:pt modelId="{E7AA7A55-232E-4FFF-AEE5-44E370A61656}" type="pres">
      <dgm:prSet presAssocID="{DA772CA4-4F74-4EC7-822F-0C35D88DE236}" presName="compChildNode" presStyleCnt="0"/>
      <dgm:spPr/>
    </dgm:pt>
    <dgm:pt modelId="{37677DD1-2A62-4EFE-A0A3-DC8C82362F1C}" type="pres">
      <dgm:prSet presAssocID="{DA772CA4-4F74-4EC7-822F-0C35D88DE236}" presName="theInnerList" presStyleCnt="0"/>
      <dgm:spPr/>
    </dgm:pt>
    <dgm:pt modelId="{A9B03F90-927D-4AA8-9470-70F707A3E484}" type="pres">
      <dgm:prSet presAssocID="{F0E9FFA1-11B5-4D64-9576-3ECE3A8FC4CD}" presName="childNode" presStyleLbl="node1" presStyleIdx="3" presStyleCnt="4">
        <dgm:presLayoutVars>
          <dgm:bulletEnabled val="1"/>
        </dgm:presLayoutVars>
      </dgm:prSet>
      <dgm:spPr/>
    </dgm:pt>
  </dgm:ptLst>
  <dgm:cxnLst>
    <dgm:cxn modelId="{DA39780C-2432-442F-94F9-29803A174C13}" srcId="{DA0ADCA4-7A2D-4C6A-9820-E2E1E2FDF530}" destId="{8159D6FA-2496-4AA0-ADDF-75B39ACFF44A}" srcOrd="1" destOrd="0" parTransId="{7718DB0F-AFC0-44FB-AB9A-B229680B865D}" sibTransId="{BF0D8F16-7524-4DA0-B406-E5E874E213F2}"/>
    <dgm:cxn modelId="{BD3EBB11-54D5-4432-9508-843643AFF924}" type="presOf" srcId="{9316E74F-BD93-4588-9896-49397AD71100}" destId="{78EFAC1B-BABA-4C0D-AA24-6754FB8DA54D}" srcOrd="0" destOrd="0" presId="urn:microsoft.com/office/officeart/2005/8/layout/lProcess2"/>
    <dgm:cxn modelId="{DD79B41F-9910-4EE3-A63F-68208C2D277E}" type="presOf" srcId="{DA0ADCA4-7A2D-4C6A-9820-E2E1E2FDF530}" destId="{7B53731E-959E-4B1C-A15E-AACF28194F15}" srcOrd="0" destOrd="0" presId="urn:microsoft.com/office/officeart/2005/8/layout/lProcess2"/>
    <dgm:cxn modelId="{8EB41521-CD6A-4C0D-A10F-A62963033798}" srcId="{DA0ADCA4-7A2D-4C6A-9820-E2E1E2FDF530}" destId="{DA772CA4-4F74-4EC7-822F-0C35D88DE236}" srcOrd="3" destOrd="0" parTransId="{081BE47B-9690-4971-9FE1-A7381CD42ECB}" sibTransId="{3D23324D-4661-44CA-8D69-A34C603C5027}"/>
    <dgm:cxn modelId="{84EAA021-B59C-4F6F-8FC6-B217119A7C11}" type="presOf" srcId="{AD5DBF07-8B8E-498F-89E6-7A5853B2450C}" destId="{5A3E2C1C-CD1E-4A5A-8BCB-1BC8BACBBDA1}" srcOrd="1" destOrd="0" presId="urn:microsoft.com/office/officeart/2005/8/layout/lProcess2"/>
    <dgm:cxn modelId="{8FFD5443-4766-417C-9E7A-62ADB28B9686}" type="presOf" srcId="{DC874452-15FB-4AD5-82EF-5E22713EDCBB}" destId="{388A5BEA-1618-4D04-B2C4-BC1A09139EE6}" srcOrd="0" destOrd="0" presId="urn:microsoft.com/office/officeart/2005/8/layout/lProcess2"/>
    <dgm:cxn modelId="{79F36372-2020-439F-B571-AA67139962AB}" type="presOf" srcId="{5AEBBF47-63F1-4304-A96A-BA633E860D36}" destId="{026FD5D7-E7A7-425C-99A7-0A9C81F87B90}" srcOrd="0" destOrd="0" presId="urn:microsoft.com/office/officeart/2005/8/layout/lProcess2"/>
    <dgm:cxn modelId="{B854E175-D1E3-4C62-B35F-AF585A731FAD}" type="presOf" srcId="{F0E9FFA1-11B5-4D64-9576-3ECE3A8FC4CD}" destId="{A9B03F90-927D-4AA8-9470-70F707A3E484}" srcOrd="0" destOrd="0" presId="urn:microsoft.com/office/officeart/2005/8/layout/lProcess2"/>
    <dgm:cxn modelId="{81A93485-61E5-4109-8C38-2AE833B6F8E2}" srcId="{DA0ADCA4-7A2D-4C6A-9820-E2E1E2FDF530}" destId="{9316E74F-BD93-4588-9896-49397AD71100}" srcOrd="2" destOrd="0" parTransId="{BAD64419-443D-49AB-A96E-46E6B3FA3B56}" sibTransId="{B2B856BA-1E99-4E78-8806-FABE74E1AA83}"/>
    <dgm:cxn modelId="{865E1493-56C9-4B63-95D3-512D38DC765E}" type="presOf" srcId="{9316E74F-BD93-4588-9896-49397AD71100}" destId="{1FA8221A-9250-4B29-9B6E-090DF3D73DC7}" srcOrd="1" destOrd="0" presId="urn:microsoft.com/office/officeart/2005/8/layout/lProcess2"/>
    <dgm:cxn modelId="{E5221797-8047-46F3-B2C7-8330250CF929}" type="presOf" srcId="{AD5DBF07-8B8E-498F-89E6-7A5853B2450C}" destId="{E55ABDCC-1F09-443A-B042-C646CB412651}" srcOrd="0" destOrd="0" presId="urn:microsoft.com/office/officeart/2005/8/layout/lProcess2"/>
    <dgm:cxn modelId="{005E3898-553E-466C-8B6C-79EFC53DD2AF}" srcId="{AD5DBF07-8B8E-498F-89E6-7A5853B2450C}" destId="{5AEBBF47-63F1-4304-A96A-BA633E860D36}" srcOrd="0" destOrd="0" parTransId="{A6F8B261-73D7-441F-8976-AD8F21B12FDD}" sibTransId="{ACD3218B-722C-4A51-A2EB-330D668A1C04}"/>
    <dgm:cxn modelId="{47380AAC-4204-4CEE-A87C-AB01635C52C3}" type="presOf" srcId="{DA772CA4-4F74-4EC7-822F-0C35D88DE236}" destId="{56DF52F6-ADA4-45D6-9E62-3E0DF2207AC8}" srcOrd="0" destOrd="0" presId="urn:microsoft.com/office/officeart/2005/8/layout/lProcess2"/>
    <dgm:cxn modelId="{A63681BE-A67E-49AB-B50B-83DC175BCE49}" srcId="{DA0ADCA4-7A2D-4C6A-9820-E2E1E2FDF530}" destId="{AD5DBF07-8B8E-498F-89E6-7A5853B2450C}" srcOrd="0" destOrd="0" parTransId="{27D8936E-A9DA-4CEC-BFAE-ACE9A50B4EFB}" sibTransId="{A6BB405E-FC70-41A6-8986-309FF09AE46E}"/>
    <dgm:cxn modelId="{0FF470D3-8BB6-4450-9823-979093AAF43D}" type="presOf" srcId="{C289C5FB-5503-45BC-929B-E9DEDDCD601C}" destId="{069108F5-3AE0-43AE-B6A7-3A89D857557A}" srcOrd="0" destOrd="0" presId="urn:microsoft.com/office/officeart/2005/8/layout/lProcess2"/>
    <dgm:cxn modelId="{AA7954D3-4D68-45AC-8047-6E10F32FDB08}" srcId="{9316E74F-BD93-4588-9896-49397AD71100}" destId="{C289C5FB-5503-45BC-929B-E9DEDDCD601C}" srcOrd="0" destOrd="0" parTransId="{6819FA03-E892-488F-A7E7-1CDDD8302FED}" sibTransId="{23AD7048-4878-4372-9E47-16525252C16A}"/>
    <dgm:cxn modelId="{9FFBECD3-4768-4236-8917-461FBEDBCFF0}" srcId="{DA772CA4-4F74-4EC7-822F-0C35D88DE236}" destId="{F0E9FFA1-11B5-4D64-9576-3ECE3A8FC4CD}" srcOrd="0" destOrd="0" parTransId="{302A678B-455A-419F-9DF7-3308EA118074}" sibTransId="{02F3D8DF-C434-4A3F-B826-366EDA9FE53A}"/>
    <dgm:cxn modelId="{012710D4-9DC1-47D6-8546-665A43BCCD4C}" type="presOf" srcId="{DA772CA4-4F74-4EC7-822F-0C35D88DE236}" destId="{36E9E69C-7A01-4E47-8152-40A83551DD57}" srcOrd="1" destOrd="0" presId="urn:microsoft.com/office/officeart/2005/8/layout/lProcess2"/>
    <dgm:cxn modelId="{BDA615D4-742E-40FA-B069-87AF8762FC25}" type="presOf" srcId="{8159D6FA-2496-4AA0-ADDF-75B39ACFF44A}" destId="{F239E169-0629-4935-B267-4D1B992E2B26}" srcOrd="0" destOrd="0" presId="urn:microsoft.com/office/officeart/2005/8/layout/lProcess2"/>
    <dgm:cxn modelId="{72A819ED-F1A0-4FBB-BD6C-28D2781FC75B}" type="presOf" srcId="{8159D6FA-2496-4AA0-ADDF-75B39ACFF44A}" destId="{ECA80742-E873-4898-B356-992286123ADE}" srcOrd="1" destOrd="0" presId="urn:microsoft.com/office/officeart/2005/8/layout/lProcess2"/>
    <dgm:cxn modelId="{E91094FD-0347-4808-8B40-25CF15DDA9CA}" srcId="{8159D6FA-2496-4AA0-ADDF-75B39ACFF44A}" destId="{DC874452-15FB-4AD5-82EF-5E22713EDCBB}" srcOrd="0" destOrd="0" parTransId="{1A8CAD03-B92A-4ACF-9711-70BBC24DBAB7}" sibTransId="{E613D6DD-6833-4FCA-8936-CDF672DFCAB5}"/>
    <dgm:cxn modelId="{B87B4B0D-B4A3-4323-AE98-2A3C4B1F0E7E}" type="presParOf" srcId="{7B53731E-959E-4B1C-A15E-AACF28194F15}" destId="{93FB787F-AC9C-4D4B-A28B-24B0973590A4}" srcOrd="0" destOrd="0" presId="urn:microsoft.com/office/officeart/2005/8/layout/lProcess2"/>
    <dgm:cxn modelId="{88297B99-9AC5-4A11-942D-8BD6588B6EB4}" type="presParOf" srcId="{93FB787F-AC9C-4D4B-A28B-24B0973590A4}" destId="{E55ABDCC-1F09-443A-B042-C646CB412651}" srcOrd="0" destOrd="0" presId="urn:microsoft.com/office/officeart/2005/8/layout/lProcess2"/>
    <dgm:cxn modelId="{1EFEAB6F-E615-45F4-9B67-66B7885FAEA0}" type="presParOf" srcId="{93FB787F-AC9C-4D4B-A28B-24B0973590A4}" destId="{5A3E2C1C-CD1E-4A5A-8BCB-1BC8BACBBDA1}" srcOrd="1" destOrd="0" presId="urn:microsoft.com/office/officeart/2005/8/layout/lProcess2"/>
    <dgm:cxn modelId="{5EA212C0-681E-450C-8F9D-ACEA15784531}" type="presParOf" srcId="{93FB787F-AC9C-4D4B-A28B-24B0973590A4}" destId="{542113CA-0474-4B77-93BE-5F4B71730BF3}" srcOrd="2" destOrd="0" presId="urn:microsoft.com/office/officeart/2005/8/layout/lProcess2"/>
    <dgm:cxn modelId="{F9365FDF-95E4-4EB2-98B2-9621FB50CE5A}" type="presParOf" srcId="{542113CA-0474-4B77-93BE-5F4B71730BF3}" destId="{BBAAF9B9-BDC0-4391-8BC3-70187054CF23}" srcOrd="0" destOrd="0" presId="urn:microsoft.com/office/officeart/2005/8/layout/lProcess2"/>
    <dgm:cxn modelId="{D6CACAD8-2099-4E7C-AAF6-EEBB9CA931F8}" type="presParOf" srcId="{BBAAF9B9-BDC0-4391-8BC3-70187054CF23}" destId="{026FD5D7-E7A7-425C-99A7-0A9C81F87B90}" srcOrd="0" destOrd="0" presId="urn:microsoft.com/office/officeart/2005/8/layout/lProcess2"/>
    <dgm:cxn modelId="{D19AA068-885B-40AD-BC3D-4FB27ECA9633}" type="presParOf" srcId="{7B53731E-959E-4B1C-A15E-AACF28194F15}" destId="{D6D2EBC8-6FA8-4511-8608-8BCF73C13FCE}" srcOrd="1" destOrd="0" presId="urn:microsoft.com/office/officeart/2005/8/layout/lProcess2"/>
    <dgm:cxn modelId="{89C83B8A-A9A3-43EE-A2F7-56DE1A3A26DE}" type="presParOf" srcId="{7B53731E-959E-4B1C-A15E-AACF28194F15}" destId="{5B6B261F-5CCB-4A72-9BE2-754F9E03B189}" srcOrd="2" destOrd="0" presId="urn:microsoft.com/office/officeart/2005/8/layout/lProcess2"/>
    <dgm:cxn modelId="{FFA400CE-48FC-478F-A541-A5999D2F6342}" type="presParOf" srcId="{5B6B261F-5CCB-4A72-9BE2-754F9E03B189}" destId="{F239E169-0629-4935-B267-4D1B992E2B26}" srcOrd="0" destOrd="0" presId="urn:microsoft.com/office/officeart/2005/8/layout/lProcess2"/>
    <dgm:cxn modelId="{6D0A0322-0006-4119-8146-B6CA8A6BA668}" type="presParOf" srcId="{5B6B261F-5CCB-4A72-9BE2-754F9E03B189}" destId="{ECA80742-E873-4898-B356-992286123ADE}" srcOrd="1" destOrd="0" presId="urn:microsoft.com/office/officeart/2005/8/layout/lProcess2"/>
    <dgm:cxn modelId="{08DEFBDF-790A-48FC-A06F-C957FA006D60}" type="presParOf" srcId="{5B6B261F-5CCB-4A72-9BE2-754F9E03B189}" destId="{459B64FA-3D79-4D68-A495-02EC7372E261}" srcOrd="2" destOrd="0" presId="urn:microsoft.com/office/officeart/2005/8/layout/lProcess2"/>
    <dgm:cxn modelId="{7274467B-8626-41A0-99B1-B2D9E649CD6F}" type="presParOf" srcId="{459B64FA-3D79-4D68-A495-02EC7372E261}" destId="{67B5005E-A5A0-40F6-9286-2BFDEDAE0594}" srcOrd="0" destOrd="0" presId="urn:microsoft.com/office/officeart/2005/8/layout/lProcess2"/>
    <dgm:cxn modelId="{A928DB90-296E-41CE-A9DB-D77424453B09}" type="presParOf" srcId="{67B5005E-A5A0-40F6-9286-2BFDEDAE0594}" destId="{388A5BEA-1618-4D04-B2C4-BC1A09139EE6}" srcOrd="0" destOrd="0" presId="urn:microsoft.com/office/officeart/2005/8/layout/lProcess2"/>
    <dgm:cxn modelId="{CF3893C1-CA21-45AD-BC27-FF94189552F6}" type="presParOf" srcId="{7B53731E-959E-4B1C-A15E-AACF28194F15}" destId="{8EDC8C6D-7A48-4D28-AC6C-6863C1B23463}" srcOrd="3" destOrd="0" presId="urn:microsoft.com/office/officeart/2005/8/layout/lProcess2"/>
    <dgm:cxn modelId="{7E65F329-06AC-49B4-9D7D-15C9024DC416}" type="presParOf" srcId="{7B53731E-959E-4B1C-A15E-AACF28194F15}" destId="{FC1F42DD-DBF4-47A7-984C-ABB5A5C655C9}" srcOrd="4" destOrd="0" presId="urn:microsoft.com/office/officeart/2005/8/layout/lProcess2"/>
    <dgm:cxn modelId="{6720C870-6856-42A6-A691-02A83782E508}" type="presParOf" srcId="{FC1F42DD-DBF4-47A7-984C-ABB5A5C655C9}" destId="{78EFAC1B-BABA-4C0D-AA24-6754FB8DA54D}" srcOrd="0" destOrd="0" presId="urn:microsoft.com/office/officeart/2005/8/layout/lProcess2"/>
    <dgm:cxn modelId="{463CD0CA-E613-49EA-8033-820EB6D7301F}" type="presParOf" srcId="{FC1F42DD-DBF4-47A7-984C-ABB5A5C655C9}" destId="{1FA8221A-9250-4B29-9B6E-090DF3D73DC7}" srcOrd="1" destOrd="0" presId="urn:microsoft.com/office/officeart/2005/8/layout/lProcess2"/>
    <dgm:cxn modelId="{68D00CC4-C83F-4A7A-B988-A84D36341153}" type="presParOf" srcId="{FC1F42DD-DBF4-47A7-984C-ABB5A5C655C9}" destId="{3FD1EBE0-4ABA-484E-9BC0-3BC1FD0ADCD1}" srcOrd="2" destOrd="0" presId="urn:microsoft.com/office/officeart/2005/8/layout/lProcess2"/>
    <dgm:cxn modelId="{3D004313-F211-44C8-A192-55911F902D4C}" type="presParOf" srcId="{3FD1EBE0-4ABA-484E-9BC0-3BC1FD0ADCD1}" destId="{F5FA0CB4-E79C-4972-AE65-D03D680FA89B}" srcOrd="0" destOrd="0" presId="urn:microsoft.com/office/officeart/2005/8/layout/lProcess2"/>
    <dgm:cxn modelId="{2640DA18-BCF9-4D9B-908A-3CC0A7DA8838}" type="presParOf" srcId="{F5FA0CB4-E79C-4972-AE65-D03D680FA89B}" destId="{069108F5-3AE0-43AE-B6A7-3A89D857557A}" srcOrd="0" destOrd="0" presId="urn:microsoft.com/office/officeart/2005/8/layout/lProcess2"/>
    <dgm:cxn modelId="{71B09309-304C-4C06-B049-23A32394FF92}" type="presParOf" srcId="{7B53731E-959E-4B1C-A15E-AACF28194F15}" destId="{FCA57802-0000-45F0-85DC-E1986C3C0A14}" srcOrd="5" destOrd="0" presId="urn:microsoft.com/office/officeart/2005/8/layout/lProcess2"/>
    <dgm:cxn modelId="{67ECDDD5-6921-4AC1-8F09-97FA2E0B6871}" type="presParOf" srcId="{7B53731E-959E-4B1C-A15E-AACF28194F15}" destId="{1C13EFEB-737A-4C67-A2E8-166553A1351D}" srcOrd="6" destOrd="0" presId="urn:microsoft.com/office/officeart/2005/8/layout/lProcess2"/>
    <dgm:cxn modelId="{F79ABF25-CE48-4316-A7DB-69BFFACE3620}" type="presParOf" srcId="{1C13EFEB-737A-4C67-A2E8-166553A1351D}" destId="{56DF52F6-ADA4-45D6-9E62-3E0DF2207AC8}" srcOrd="0" destOrd="0" presId="urn:microsoft.com/office/officeart/2005/8/layout/lProcess2"/>
    <dgm:cxn modelId="{FF805C12-15C0-4FDF-A77C-CF2CD469AF59}" type="presParOf" srcId="{1C13EFEB-737A-4C67-A2E8-166553A1351D}" destId="{36E9E69C-7A01-4E47-8152-40A83551DD57}" srcOrd="1" destOrd="0" presId="urn:microsoft.com/office/officeart/2005/8/layout/lProcess2"/>
    <dgm:cxn modelId="{0645E8FD-04F3-48A0-A843-2B6292E5F8CC}" type="presParOf" srcId="{1C13EFEB-737A-4C67-A2E8-166553A1351D}" destId="{E7AA7A55-232E-4FFF-AEE5-44E370A61656}" srcOrd="2" destOrd="0" presId="urn:microsoft.com/office/officeart/2005/8/layout/lProcess2"/>
    <dgm:cxn modelId="{4E20C3CC-C07C-46A7-A1D7-D3D4A1D7B1A8}" type="presParOf" srcId="{E7AA7A55-232E-4FFF-AEE5-44E370A61656}" destId="{37677DD1-2A62-4EFE-A0A3-DC8C82362F1C}" srcOrd="0" destOrd="0" presId="urn:microsoft.com/office/officeart/2005/8/layout/lProcess2"/>
    <dgm:cxn modelId="{12131BE0-1F13-4394-940C-24C6030EEB29}" type="presParOf" srcId="{37677DD1-2A62-4EFE-A0A3-DC8C82362F1C}" destId="{A9B03F90-927D-4AA8-9470-70F707A3E484}" srcOrd="0" destOrd="0" presId="urn:microsoft.com/office/officeart/2005/8/layout/lProcess2"/>
  </dgm:cxnLst>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39E169-0629-4935-B267-4D1B992E2B26}">
      <dsp:nvSpPr>
        <dsp:cNvPr id="0" name=""/>
        <dsp:cNvSpPr/>
      </dsp:nvSpPr>
      <dsp:spPr>
        <a:xfrm>
          <a:off x="0" y="68195"/>
          <a:ext cx="2491488" cy="1661782"/>
        </a:xfrm>
        <a:prstGeom prst="roundRect">
          <a:avLst>
            <a:gd name="adj" fmla="val 10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Uncertainty</a:t>
          </a:r>
        </a:p>
      </dsp:txBody>
      <dsp:txXfrm>
        <a:off x="0" y="68195"/>
        <a:ext cx="2491488" cy="498534"/>
      </dsp:txXfrm>
    </dsp:sp>
    <dsp:sp modelId="{8170A317-64AA-4EB4-8897-CD8ABB3454F4}">
      <dsp:nvSpPr>
        <dsp:cNvPr id="0" name=""/>
        <dsp:cNvSpPr/>
      </dsp:nvSpPr>
      <dsp:spPr>
        <a:xfrm>
          <a:off x="89080" y="461504"/>
          <a:ext cx="2338904" cy="1107871"/>
        </a:xfrm>
        <a:prstGeom prst="roundRect">
          <a:avLst>
            <a:gd name="adj" fmla="val 10000"/>
          </a:avLst>
        </a:prstGeom>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en-US" sz="1900" kern="1200" dirty="0"/>
            <a:t>High</a:t>
          </a:r>
        </a:p>
        <a:p>
          <a:pPr marL="0" lvl="0" indent="0" algn="ctr" defTabSz="844550">
            <a:lnSpc>
              <a:spcPct val="90000"/>
            </a:lnSpc>
            <a:spcBef>
              <a:spcPct val="0"/>
            </a:spcBef>
            <a:spcAft>
              <a:spcPct val="35000"/>
            </a:spcAft>
            <a:buNone/>
          </a:pPr>
          <a:endParaRPr lang="en-US" sz="1900" kern="1200" dirty="0"/>
        </a:p>
        <a:p>
          <a:pPr marL="0" lvl="0" indent="0" algn="ctr" defTabSz="844550">
            <a:lnSpc>
              <a:spcPct val="90000"/>
            </a:lnSpc>
            <a:spcBef>
              <a:spcPct val="0"/>
            </a:spcBef>
            <a:spcAft>
              <a:spcPct val="35000"/>
            </a:spcAft>
            <a:buNone/>
          </a:pPr>
          <a:r>
            <a:rPr lang="en-US" sz="1900" kern="1200" dirty="0"/>
            <a:t>Low </a:t>
          </a:r>
        </a:p>
      </dsp:txBody>
      <dsp:txXfrm>
        <a:off x="121528" y="493952"/>
        <a:ext cx="2274008" cy="1042975"/>
      </dsp:txXfrm>
    </dsp:sp>
    <dsp:sp modelId="{E55ABDCC-1F09-443A-B042-C646CB412651}">
      <dsp:nvSpPr>
        <dsp:cNvPr id="0" name=""/>
        <dsp:cNvSpPr/>
      </dsp:nvSpPr>
      <dsp:spPr>
        <a:xfrm>
          <a:off x="2713187" y="68195"/>
          <a:ext cx="2539231" cy="1661782"/>
        </a:xfrm>
        <a:prstGeom prst="roundRect">
          <a:avLst>
            <a:gd name="adj" fmla="val 10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Importance</a:t>
          </a:r>
        </a:p>
      </dsp:txBody>
      <dsp:txXfrm>
        <a:off x="2713187" y="68195"/>
        <a:ext cx="2539231" cy="498534"/>
      </dsp:txXfrm>
    </dsp:sp>
    <dsp:sp modelId="{1DE4E3CD-12A2-4441-8AB8-D80C735ED0B0}">
      <dsp:nvSpPr>
        <dsp:cNvPr id="0" name=""/>
        <dsp:cNvSpPr/>
      </dsp:nvSpPr>
      <dsp:spPr>
        <a:xfrm>
          <a:off x="2823712" y="461504"/>
          <a:ext cx="2338904" cy="1107871"/>
        </a:xfrm>
        <a:prstGeom prst="roundRect">
          <a:avLst>
            <a:gd name="adj" fmla="val 10000"/>
          </a:avLst>
        </a:prstGeom>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100000"/>
            </a:lnSpc>
            <a:spcBef>
              <a:spcPct val="0"/>
            </a:spcBef>
            <a:spcAft>
              <a:spcPct val="35000"/>
            </a:spcAft>
            <a:buNone/>
          </a:pPr>
          <a:r>
            <a:rPr lang="en-US" sz="1900" kern="1200"/>
            <a:t>High</a:t>
          </a:r>
        </a:p>
        <a:p>
          <a:pPr marL="0" lvl="0" indent="0" algn="ctr" defTabSz="844550">
            <a:lnSpc>
              <a:spcPct val="100000"/>
            </a:lnSpc>
            <a:spcBef>
              <a:spcPct val="0"/>
            </a:spcBef>
            <a:spcAft>
              <a:spcPct val="35000"/>
            </a:spcAft>
            <a:buNone/>
          </a:pPr>
          <a:r>
            <a:rPr lang="en-US" sz="1900" kern="1200"/>
            <a:t>Low</a:t>
          </a:r>
          <a:r>
            <a:rPr lang="en-US" sz="3600" kern="1200"/>
            <a:t> </a:t>
          </a:r>
          <a:endParaRPr lang="en-US" sz="3600" kern="1200" dirty="0"/>
        </a:p>
      </dsp:txBody>
      <dsp:txXfrm>
        <a:off x="2856160" y="493952"/>
        <a:ext cx="2274008" cy="1042975"/>
      </dsp:txXfrm>
    </dsp:sp>
    <dsp:sp modelId="{ED7318B7-10D1-4A6A-90F1-E2DA472185A2}">
      <dsp:nvSpPr>
        <dsp:cNvPr id="0" name=""/>
        <dsp:cNvSpPr/>
      </dsp:nvSpPr>
      <dsp:spPr>
        <a:xfrm>
          <a:off x="5471690" y="0"/>
          <a:ext cx="2923630" cy="1798174"/>
        </a:xfrm>
        <a:prstGeom prst="roundRect">
          <a:avLst>
            <a:gd name="adj" fmla="val 10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Complexity</a:t>
          </a:r>
        </a:p>
      </dsp:txBody>
      <dsp:txXfrm>
        <a:off x="5471690" y="0"/>
        <a:ext cx="2923630" cy="539452"/>
      </dsp:txXfrm>
    </dsp:sp>
    <dsp:sp modelId="{BC936C0E-F5D0-4BA3-81EA-B2C6931F7D6E}">
      <dsp:nvSpPr>
        <dsp:cNvPr id="0" name=""/>
        <dsp:cNvSpPr/>
      </dsp:nvSpPr>
      <dsp:spPr>
        <a:xfrm>
          <a:off x="5774415" y="461504"/>
          <a:ext cx="2338904" cy="1107871"/>
        </a:xfrm>
        <a:prstGeom prst="roundRect">
          <a:avLst>
            <a:gd name="adj" fmla="val 10000"/>
          </a:avLst>
        </a:prstGeom>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en-US" sz="1900" kern="1200" dirty="0"/>
            <a:t>High</a:t>
          </a:r>
        </a:p>
        <a:p>
          <a:pPr marL="0" lvl="0" indent="0" algn="ctr" defTabSz="844550">
            <a:lnSpc>
              <a:spcPct val="90000"/>
            </a:lnSpc>
            <a:spcBef>
              <a:spcPct val="0"/>
            </a:spcBef>
            <a:spcAft>
              <a:spcPct val="35000"/>
            </a:spcAft>
            <a:buNone/>
          </a:pPr>
          <a:endParaRPr lang="en-US" sz="1900" kern="1200" dirty="0"/>
        </a:p>
        <a:p>
          <a:pPr marL="0" lvl="0" indent="0" algn="ctr" defTabSz="844550">
            <a:lnSpc>
              <a:spcPct val="90000"/>
            </a:lnSpc>
            <a:spcBef>
              <a:spcPct val="0"/>
            </a:spcBef>
            <a:spcAft>
              <a:spcPct val="35000"/>
            </a:spcAft>
            <a:buNone/>
          </a:pPr>
          <a:r>
            <a:rPr lang="en-US" sz="1900" kern="1200" dirty="0"/>
            <a:t>Low </a:t>
          </a:r>
        </a:p>
      </dsp:txBody>
      <dsp:txXfrm>
        <a:off x="5806863" y="493952"/>
        <a:ext cx="2274008" cy="10429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5ABDCC-1F09-443A-B042-C646CB412651}">
      <dsp:nvSpPr>
        <dsp:cNvPr id="0" name=""/>
        <dsp:cNvSpPr/>
      </dsp:nvSpPr>
      <dsp:spPr>
        <a:xfrm>
          <a:off x="3852" y="0"/>
          <a:ext cx="2017494" cy="3662499"/>
        </a:xfrm>
        <a:prstGeom prst="roundRect">
          <a:avLst>
            <a:gd name="adj" fmla="val 10000"/>
          </a:avLst>
        </a:prstGeom>
        <a:solidFill>
          <a:srgbClr val="A0C6E8"/>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QRM Process</a:t>
          </a:r>
          <a:endParaRPr lang="en-US" sz="2300" kern="1200" dirty="0">
            <a:highlight>
              <a:srgbClr val="FFFF00"/>
            </a:highlight>
          </a:endParaRPr>
        </a:p>
      </dsp:txBody>
      <dsp:txXfrm>
        <a:off x="3852" y="0"/>
        <a:ext cx="2017494" cy="1098749"/>
      </dsp:txXfrm>
    </dsp:sp>
    <dsp:sp modelId="{026FD5D7-E7A7-425C-99A7-0A9C81F87B90}">
      <dsp:nvSpPr>
        <dsp:cNvPr id="0" name=""/>
        <dsp:cNvSpPr/>
      </dsp:nvSpPr>
      <dsp:spPr>
        <a:xfrm>
          <a:off x="205601" y="1100045"/>
          <a:ext cx="1613995" cy="2378031"/>
        </a:xfrm>
        <a:prstGeom prst="roundRect">
          <a:avLst>
            <a:gd name="adj" fmla="val 10000"/>
          </a:avLst>
        </a:prstGeom>
        <a:gradFill rotWithShape="0">
          <a:gsLst>
            <a:gs pos="0">
              <a:srgbClr val="FF0000"/>
            </a:gs>
            <a:gs pos="100000">
              <a:schemeClr val="accent1">
                <a:hueOff val="0"/>
                <a:satOff val="0"/>
                <a:lumOff val="0"/>
                <a:alphaOff val="0"/>
                <a:shade val="94000"/>
                <a:satMod val="135000"/>
              </a:schemeClr>
            </a:gs>
          </a:gsLst>
          <a:lin ang="54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19050" rIns="25400" bIns="1905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000" b="1" kern="1200"/>
            <a:t>All steps of the QRM process are explicitly performed.</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000" b="1"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000" b="1" kern="1200"/>
            <a:t>Some QRM steps are explicitly performed. </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000" b="1"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000" b="1" kern="1200"/>
            <a:t>QRM is performed as part of routine activities within the PQS</a:t>
          </a:r>
          <a:r>
            <a:rPr lang="en-US" sz="1000" kern="1200"/>
            <a:t>. </a:t>
          </a:r>
          <a:r>
            <a:rPr lang="en-US" sz="800" kern="1200"/>
            <a:t> </a:t>
          </a:r>
          <a:endParaRPr lang="en-US" sz="800" kern="1200" dirty="0"/>
        </a:p>
      </dsp:txBody>
      <dsp:txXfrm>
        <a:off x="252873" y="1147317"/>
        <a:ext cx="1519451" cy="2283487"/>
      </dsp:txXfrm>
    </dsp:sp>
    <dsp:sp modelId="{F239E169-0629-4935-B267-4D1B992E2B26}">
      <dsp:nvSpPr>
        <dsp:cNvPr id="0" name=""/>
        <dsp:cNvSpPr/>
      </dsp:nvSpPr>
      <dsp:spPr>
        <a:xfrm>
          <a:off x="2172659" y="0"/>
          <a:ext cx="2021247" cy="3662499"/>
        </a:xfrm>
        <a:prstGeom prst="roundRect">
          <a:avLst>
            <a:gd name="adj" fmla="val 10000"/>
          </a:avLst>
        </a:prstGeom>
        <a:solidFill>
          <a:srgbClr val="A0C6E8"/>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Cross- functional Team</a:t>
          </a:r>
        </a:p>
      </dsp:txBody>
      <dsp:txXfrm>
        <a:off x="2172659" y="0"/>
        <a:ext cx="2021247" cy="1098749"/>
      </dsp:txXfrm>
    </dsp:sp>
    <dsp:sp modelId="{388A5BEA-1618-4D04-B2C4-BC1A09139EE6}">
      <dsp:nvSpPr>
        <dsp:cNvPr id="0" name=""/>
        <dsp:cNvSpPr/>
      </dsp:nvSpPr>
      <dsp:spPr>
        <a:xfrm>
          <a:off x="2376284" y="1098749"/>
          <a:ext cx="1613995" cy="2380624"/>
        </a:xfrm>
        <a:prstGeom prst="roundRect">
          <a:avLst>
            <a:gd name="adj" fmla="val 10000"/>
          </a:avLst>
        </a:prstGeom>
        <a:gradFill rotWithShape="0">
          <a:gsLst>
            <a:gs pos="0">
              <a:srgbClr val="FF0000"/>
            </a:gs>
            <a:gs pos="100000">
              <a:schemeClr val="accent1">
                <a:hueOff val="0"/>
                <a:satOff val="0"/>
                <a:lumOff val="0"/>
                <a:alphaOff val="0"/>
                <a:shade val="94000"/>
                <a:satMod val="135000"/>
              </a:schemeClr>
            </a:gs>
          </a:gsLst>
          <a:lin ang="54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marL="0" lvl="0" indent="0" algn="ctr" defTabSz="533400">
            <a:lnSpc>
              <a:spcPct val="90000"/>
            </a:lnSpc>
            <a:spcBef>
              <a:spcPct val="0"/>
            </a:spcBef>
            <a:spcAft>
              <a:spcPct val="35000"/>
            </a:spcAft>
            <a:buNone/>
          </a:pPr>
          <a:r>
            <a:rPr lang="en-US" sz="1200" b="1" kern="1200"/>
            <a:t>Cross-functional team of SMEs assembled</a:t>
          </a:r>
        </a:p>
        <a:p>
          <a:pPr marL="0" lvl="0" indent="0" algn="ctr" defTabSz="533400">
            <a:lnSpc>
              <a:spcPct val="90000"/>
            </a:lnSpc>
            <a:spcBef>
              <a:spcPct val="0"/>
            </a:spcBef>
            <a:spcAft>
              <a:spcPct val="35000"/>
            </a:spcAft>
            <a:buNone/>
          </a:pPr>
          <a:endParaRPr lang="en-US" sz="1200" b="1" kern="1200"/>
        </a:p>
        <a:p>
          <a:pPr marL="0" lvl="0" indent="0" algn="ctr" defTabSz="533400">
            <a:lnSpc>
              <a:spcPct val="90000"/>
            </a:lnSpc>
            <a:spcBef>
              <a:spcPct val="0"/>
            </a:spcBef>
            <a:spcAft>
              <a:spcPct val="35000"/>
            </a:spcAft>
            <a:buNone/>
          </a:pPr>
          <a:r>
            <a:rPr lang="en-US" sz="1200" b="1" kern="1200"/>
            <a:t>Team assembled of several experts </a:t>
          </a:r>
        </a:p>
        <a:p>
          <a:pPr marL="0" lvl="0" indent="0" algn="ctr" defTabSz="533400">
            <a:lnSpc>
              <a:spcPct val="90000"/>
            </a:lnSpc>
            <a:spcBef>
              <a:spcPct val="0"/>
            </a:spcBef>
            <a:spcAft>
              <a:spcPct val="35000"/>
            </a:spcAft>
            <a:buNone/>
          </a:pPr>
          <a:endParaRPr lang="en-US" sz="1200" b="1" kern="1200"/>
        </a:p>
        <a:p>
          <a:pPr marL="0" lvl="0" indent="0" algn="ctr" defTabSz="533400" rtl="0">
            <a:lnSpc>
              <a:spcPct val="90000"/>
            </a:lnSpc>
            <a:spcBef>
              <a:spcPct val="0"/>
            </a:spcBef>
            <a:spcAft>
              <a:spcPct val="35000"/>
            </a:spcAft>
            <a:buNone/>
          </a:pPr>
          <a:r>
            <a:rPr lang="en-US" sz="1200" b="1" kern="1200"/>
            <a:t>Fewer SMEs are involved</a:t>
          </a:r>
          <a:endParaRPr lang="en-US" sz="1200" b="1" kern="1200" dirty="0"/>
        </a:p>
      </dsp:txBody>
      <dsp:txXfrm>
        <a:off x="2423556" y="1146021"/>
        <a:ext cx="1519451" cy="2286080"/>
      </dsp:txXfrm>
    </dsp:sp>
    <dsp:sp modelId="{78EFAC1B-BABA-4C0D-AA24-6754FB8DA54D}">
      <dsp:nvSpPr>
        <dsp:cNvPr id="0" name=""/>
        <dsp:cNvSpPr/>
      </dsp:nvSpPr>
      <dsp:spPr>
        <a:xfrm>
          <a:off x="4345218" y="0"/>
          <a:ext cx="2017494" cy="3662499"/>
        </a:xfrm>
        <a:prstGeom prst="roundRect">
          <a:avLst>
            <a:gd name="adj" fmla="val 10000"/>
          </a:avLst>
        </a:prstGeom>
        <a:solidFill>
          <a:srgbClr val="A0C6E8"/>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US" sz="2300" kern="1200" dirty="0">
              <a:latin typeface="Candara"/>
              <a:cs typeface="Lucida Sans Unicode"/>
            </a:rPr>
            <a:t>Potential Need for Facilitation</a:t>
          </a:r>
          <a:endParaRPr lang="en-US" sz="2300" kern="1200" dirty="0"/>
        </a:p>
      </dsp:txBody>
      <dsp:txXfrm>
        <a:off x="4345218" y="0"/>
        <a:ext cx="2017494" cy="1098749"/>
      </dsp:txXfrm>
    </dsp:sp>
    <dsp:sp modelId="{069108F5-3AE0-43AE-B6A7-3A89D857557A}">
      <dsp:nvSpPr>
        <dsp:cNvPr id="0" name=""/>
        <dsp:cNvSpPr/>
      </dsp:nvSpPr>
      <dsp:spPr>
        <a:xfrm>
          <a:off x="4546967" y="1098749"/>
          <a:ext cx="1613995" cy="2380624"/>
        </a:xfrm>
        <a:prstGeom prst="roundRect">
          <a:avLst>
            <a:gd name="adj" fmla="val 10000"/>
          </a:avLst>
        </a:prstGeom>
        <a:gradFill rotWithShape="0">
          <a:gsLst>
            <a:gs pos="0">
              <a:srgbClr val="FF0000"/>
            </a:gs>
            <a:gs pos="100000">
              <a:schemeClr val="accent1">
                <a:hueOff val="0"/>
                <a:satOff val="0"/>
                <a:lumOff val="0"/>
                <a:alphaOff val="0"/>
                <a:shade val="94000"/>
                <a:satMod val="135000"/>
              </a:schemeClr>
            </a:gs>
          </a:gsLst>
          <a:lin ang="54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3335" rIns="17780" bIns="1333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en-US" sz="700" kern="1200"/>
        </a:p>
        <a:p>
          <a:pPr marL="0" marR="0" lvl="0" indent="0" algn="ctr" defTabSz="914400" eaLnBrk="1" fontAlgn="auto" latinLnBrk="0" hangingPunct="1">
            <a:lnSpc>
              <a:spcPct val="100000"/>
            </a:lnSpc>
            <a:spcBef>
              <a:spcPct val="0"/>
            </a:spcBef>
            <a:spcAft>
              <a:spcPts val="0"/>
            </a:spcAft>
            <a:buClrTx/>
            <a:buSzTx/>
            <a:buFontTx/>
            <a:buNone/>
            <a:tabLst/>
            <a:defRPr/>
          </a:pPr>
          <a:endParaRPr lang="en-US" sz="700"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200" b="1" kern="1200"/>
            <a:t>Use of experienced facilitator is integral</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200" b="1" kern="1200"/>
            <a:t>Facilitation may be beneficial</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200" b="1" kern="1200"/>
            <a:t>A facilitator may not be needed</a:t>
          </a:r>
        </a:p>
        <a:p>
          <a:pPr marL="0" marR="0" lvl="0" indent="0" algn="ctr" defTabSz="914400" eaLnBrk="1" fontAlgn="auto" latinLnBrk="0" hangingPunct="1">
            <a:lnSpc>
              <a:spcPct val="100000"/>
            </a:lnSpc>
            <a:spcBef>
              <a:spcPct val="0"/>
            </a:spcBef>
            <a:spcAft>
              <a:spcPts val="0"/>
            </a:spcAft>
            <a:buClrTx/>
            <a:buSzTx/>
            <a:buFontTx/>
            <a:buNone/>
            <a:tabLst/>
            <a:defRPr/>
          </a:pPr>
          <a:r>
            <a:rPr lang="en-US" sz="1200" kern="1200"/>
            <a:t>.</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700" kern="1200"/>
        </a:p>
        <a:p>
          <a:pPr marL="0" lvl="0" algn="ctr" defTabSz="355600">
            <a:lnSpc>
              <a:spcPct val="90000"/>
            </a:lnSpc>
            <a:spcBef>
              <a:spcPct val="0"/>
            </a:spcBef>
            <a:spcAft>
              <a:spcPct val="35000"/>
            </a:spcAft>
            <a:buNone/>
          </a:pPr>
          <a:endParaRPr lang="en-US" sz="700" kern="1200" dirty="0"/>
        </a:p>
      </dsp:txBody>
      <dsp:txXfrm>
        <a:off x="4594239" y="1146021"/>
        <a:ext cx="1519451" cy="2286080"/>
      </dsp:txXfrm>
    </dsp:sp>
    <dsp:sp modelId="{56DF52F6-ADA4-45D6-9E62-3E0DF2207AC8}">
      <dsp:nvSpPr>
        <dsp:cNvPr id="0" name=""/>
        <dsp:cNvSpPr/>
      </dsp:nvSpPr>
      <dsp:spPr>
        <a:xfrm>
          <a:off x="6514025" y="0"/>
          <a:ext cx="2126116" cy="3662499"/>
        </a:xfrm>
        <a:prstGeom prst="roundRect">
          <a:avLst>
            <a:gd name="adj" fmla="val 10000"/>
          </a:avLst>
        </a:prstGeom>
        <a:solidFill>
          <a:srgbClr val="A0C6E8"/>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US" sz="2300" kern="1200" dirty="0">
              <a:latin typeface="Candara"/>
              <a:cs typeface="Lucida Sans Unicode"/>
            </a:rPr>
            <a:t>QRM Tools Used</a:t>
          </a:r>
          <a:endParaRPr lang="en-US" sz="2300" kern="1200" dirty="0"/>
        </a:p>
      </dsp:txBody>
      <dsp:txXfrm>
        <a:off x="6514025" y="0"/>
        <a:ext cx="2126116" cy="1098749"/>
      </dsp:txXfrm>
    </dsp:sp>
    <dsp:sp modelId="{A9B03F90-927D-4AA8-9470-70F707A3E484}">
      <dsp:nvSpPr>
        <dsp:cNvPr id="0" name=""/>
        <dsp:cNvSpPr/>
      </dsp:nvSpPr>
      <dsp:spPr>
        <a:xfrm>
          <a:off x="6770085" y="1098749"/>
          <a:ext cx="1613995" cy="2380624"/>
        </a:xfrm>
        <a:prstGeom prst="roundRect">
          <a:avLst>
            <a:gd name="adj" fmla="val 10000"/>
          </a:avLst>
        </a:prstGeom>
        <a:gradFill rotWithShape="0">
          <a:gsLst>
            <a:gs pos="0">
              <a:srgbClr val="FF0000"/>
            </a:gs>
            <a:gs pos="100000">
              <a:schemeClr val="accent1">
                <a:hueOff val="0"/>
                <a:satOff val="0"/>
                <a:lumOff val="0"/>
                <a:alphaOff val="0"/>
                <a:shade val="94000"/>
                <a:satMod val="135000"/>
              </a:schemeClr>
            </a:gs>
          </a:gsLst>
          <a:lin ang="54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200" b="1" kern="1200"/>
            <a:t>Quality Risk Management tools are used. </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200" b="1" kern="1200"/>
            <a:t>The use of tools may be limited</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1200" b="1" kern="1200">
            <a:highlight>
              <a:srgbClr val="00FF00"/>
            </a:highlight>
            <a:latin typeface="Candara"/>
            <a:cs typeface="Lucida Sans Unicode"/>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1200" b="1" kern="1200">
              <a:latin typeface="Candara"/>
              <a:cs typeface="Lucida Sans Unicode"/>
            </a:rPr>
            <a:t>Quality Risk</a:t>
          </a:r>
          <a:r>
            <a:rPr lang="en-US" sz="1200" b="1" kern="1200"/>
            <a:t> Management tools may </a:t>
          </a:r>
          <a:r>
            <a:rPr lang="en-US" sz="1200" b="1" kern="1200">
              <a:latin typeface="Candara"/>
              <a:cs typeface="Lucida Sans Unicode"/>
            </a:rPr>
            <a:t>not be needed </a:t>
          </a:r>
          <a:endParaRPr lang="en-US" sz="1200" b="1" kern="1200"/>
        </a:p>
        <a:p>
          <a:pPr marL="0" lvl="0" algn="ctr" defTabSz="400050">
            <a:lnSpc>
              <a:spcPct val="90000"/>
            </a:lnSpc>
            <a:spcBef>
              <a:spcPct val="0"/>
            </a:spcBef>
            <a:spcAft>
              <a:spcPct val="35000"/>
            </a:spcAft>
            <a:buNone/>
          </a:pPr>
          <a:endParaRPr lang="en-US" sz="1200" kern="1200" dirty="0"/>
        </a:p>
      </dsp:txBody>
      <dsp:txXfrm>
        <a:off x="6817357" y="1146021"/>
        <a:ext cx="1519451" cy="22860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39E169-0629-4935-B267-4D1B992E2B26}">
      <dsp:nvSpPr>
        <dsp:cNvPr id="0" name=""/>
        <dsp:cNvSpPr/>
      </dsp:nvSpPr>
      <dsp:spPr>
        <a:xfrm>
          <a:off x="0" y="68195"/>
          <a:ext cx="2491488" cy="1661782"/>
        </a:xfrm>
        <a:prstGeom prst="roundRect">
          <a:avLst>
            <a:gd name="adj" fmla="val 10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Uncertainty</a:t>
          </a:r>
        </a:p>
      </dsp:txBody>
      <dsp:txXfrm>
        <a:off x="0" y="68195"/>
        <a:ext cx="2491488" cy="498534"/>
      </dsp:txXfrm>
    </dsp:sp>
    <dsp:sp modelId="{8170A317-64AA-4EB4-8897-CD8ABB3454F4}">
      <dsp:nvSpPr>
        <dsp:cNvPr id="0" name=""/>
        <dsp:cNvSpPr/>
      </dsp:nvSpPr>
      <dsp:spPr>
        <a:xfrm>
          <a:off x="89080" y="461504"/>
          <a:ext cx="2338904" cy="1107871"/>
        </a:xfrm>
        <a:prstGeom prst="roundRect">
          <a:avLst>
            <a:gd name="adj" fmla="val 10000"/>
          </a:avLst>
        </a:prstGeom>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en-US" sz="1900" kern="1200" dirty="0"/>
            <a:t>High</a:t>
          </a:r>
        </a:p>
        <a:p>
          <a:pPr marL="0" lvl="0" indent="0" algn="ctr" defTabSz="844550">
            <a:lnSpc>
              <a:spcPct val="90000"/>
            </a:lnSpc>
            <a:spcBef>
              <a:spcPct val="0"/>
            </a:spcBef>
            <a:spcAft>
              <a:spcPct val="35000"/>
            </a:spcAft>
            <a:buNone/>
          </a:pPr>
          <a:endParaRPr lang="en-US" sz="1900" kern="1200" dirty="0"/>
        </a:p>
        <a:p>
          <a:pPr marL="0" lvl="0" indent="0" algn="ctr" defTabSz="844550">
            <a:lnSpc>
              <a:spcPct val="90000"/>
            </a:lnSpc>
            <a:spcBef>
              <a:spcPct val="0"/>
            </a:spcBef>
            <a:spcAft>
              <a:spcPct val="35000"/>
            </a:spcAft>
            <a:buNone/>
          </a:pPr>
          <a:r>
            <a:rPr lang="en-US" sz="1900" kern="1200" dirty="0"/>
            <a:t>Low </a:t>
          </a:r>
        </a:p>
      </dsp:txBody>
      <dsp:txXfrm>
        <a:off x="121528" y="493952"/>
        <a:ext cx="2274008" cy="1042975"/>
      </dsp:txXfrm>
    </dsp:sp>
    <dsp:sp modelId="{E55ABDCC-1F09-443A-B042-C646CB412651}">
      <dsp:nvSpPr>
        <dsp:cNvPr id="0" name=""/>
        <dsp:cNvSpPr/>
      </dsp:nvSpPr>
      <dsp:spPr>
        <a:xfrm>
          <a:off x="2713187" y="68195"/>
          <a:ext cx="2539231" cy="1661782"/>
        </a:xfrm>
        <a:prstGeom prst="roundRect">
          <a:avLst>
            <a:gd name="adj" fmla="val 10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Importance</a:t>
          </a:r>
        </a:p>
      </dsp:txBody>
      <dsp:txXfrm>
        <a:off x="2713187" y="68195"/>
        <a:ext cx="2539231" cy="498534"/>
      </dsp:txXfrm>
    </dsp:sp>
    <dsp:sp modelId="{1DE4E3CD-12A2-4441-8AB8-D80C735ED0B0}">
      <dsp:nvSpPr>
        <dsp:cNvPr id="0" name=""/>
        <dsp:cNvSpPr/>
      </dsp:nvSpPr>
      <dsp:spPr>
        <a:xfrm>
          <a:off x="2823712" y="461504"/>
          <a:ext cx="2338904" cy="1107871"/>
        </a:xfrm>
        <a:prstGeom prst="roundRect">
          <a:avLst>
            <a:gd name="adj" fmla="val 10000"/>
          </a:avLst>
        </a:prstGeom>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100000"/>
            </a:lnSpc>
            <a:spcBef>
              <a:spcPct val="0"/>
            </a:spcBef>
            <a:spcAft>
              <a:spcPct val="35000"/>
            </a:spcAft>
            <a:buNone/>
          </a:pPr>
          <a:r>
            <a:rPr lang="en-US" sz="1900" kern="1200"/>
            <a:t>High</a:t>
          </a:r>
        </a:p>
        <a:p>
          <a:pPr marL="0" lvl="0" indent="0" algn="ctr" defTabSz="844550">
            <a:lnSpc>
              <a:spcPct val="100000"/>
            </a:lnSpc>
            <a:spcBef>
              <a:spcPct val="0"/>
            </a:spcBef>
            <a:spcAft>
              <a:spcPct val="35000"/>
            </a:spcAft>
            <a:buNone/>
          </a:pPr>
          <a:r>
            <a:rPr lang="en-US" sz="1900" kern="1200"/>
            <a:t>Low</a:t>
          </a:r>
          <a:r>
            <a:rPr lang="en-US" sz="3600" kern="1200"/>
            <a:t> </a:t>
          </a:r>
          <a:endParaRPr lang="en-US" sz="3600" kern="1200" dirty="0"/>
        </a:p>
      </dsp:txBody>
      <dsp:txXfrm>
        <a:off x="2856160" y="493952"/>
        <a:ext cx="2274008" cy="1042975"/>
      </dsp:txXfrm>
    </dsp:sp>
    <dsp:sp modelId="{ED7318B7-10D1-4A6A-90F1-E2DA472185A2}">
      <dsp:nvSpPr>
        <dsp:cNvPr id="0" name=""/>
        <dsp:cNvSpPr/>
      </dsp:nvSpPr>
      <dsp:spPr>
        <a:xfrm>
          <a:off x="5471690" y="0"/>
          <a:ext cx="2923630" cy="1798174"/>
        </a:xfrm>
        <a:prstGeom prst="roundRect">
          <a:avLst>
            <a:gd name="adj" fmla="val 10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Complexity</a:t>
          </a:r>
        </a:p>
      </dsp:txBody>
      <dsp:txXfrm>
        <a:off x="5471690" y="0"/>
        <a:ext cx="2923630" cy="539452"/>
      </dsp:txXfrm>
    </dsp:sp>
    <dsp:sp modelId="{BC936C0E-F5D0-4BA3-81EA-B2C6931F7D6E}">
      <dsp:nvSpPr>
        <dsp:cNvPr id="0" name=""/>
        <dsp:cNvSpPr/>
      </dsp:nvSpPr>
      <dsp:spPr>
        <a:xfrm>
          <a:off x="5774415" y="461504"/>
          <a:ext cx="2338904" cy="1107871"/>
        </a:xfrm>
        <a:prstGeom prst="roundRect">
          <a:avLst>
            <a:gd name="adj" fmla="val 10000"/>
          </a:avLst>
        </a:prstGeom>
        <a:gradFill flip="none" rotWithShape="1">
          <a:gsLst>
            <a:gs pos="0">
              <a:srgbClr val="FF0000"/>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54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en-US" sz="1900" kern="1200" dirty="0"/>
            <a:t>High</a:t>
          </a:r>
        </a:p>
        <a:p>
          <a:pPr marL="0" lvl="0" indent="0" algn="ctr" defTabSz="844550">
            <a:lnSpc>
              <a:spcPct val="90000"/>
            </a:lnSpc>
            <a:spcBef>
              <a:spcPct val="0"/>
            </a:spcBef>
            <a:spcAft>
              <a:spcPct val="35000"/>
            </a:spcAft>
            <a:buNone/>
          </a:pPr>
          <a:endParaRPr lang="en-US" sz="1900" kern="1200" dirty="0"/>
        </a:p>
        <a:p>
          <a:pPr marL="0" lvl="0" indent="0" algn="ctr" defTabSz="844550">
            <a:lnSpc>
              <a:spcPct val="90000"/>
            </a:lnSpc>
            <a:spcBef>
              <a:spcPct val="0"/>
            </a:spcBef>
            <a:spcAft>
              <a:spcPct val="35000"/>
            </a:spcAft>
            <a:buNone/>
          </a:pPr>
          <a:r>
            <a:rPr lang="en-US" sz="1900" kern="1200" dirty="0"/>
            <a:t>Low </a:t>
          </a:r>
        </a:p>
      </dsp:txBody>
      <dsp:txXfrm>
        <a:off x="5806863" y="493952"/>
        <a:ext cx="2274008" cy="10429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5ABDCC-1F09-443A-B042-C646CB412651}">
      <dsp:nvSpPr>
        <dsp:cNvPr id="0" name=""/>
        <dsp:cNvSpPr/>
      </dsp:nvSpPr>
      <dsp:spPr>
        <a:xfrm>
          <a:off x="3852" y="0"/>
          <a:ext cx="2017494" cy="3662499"/>
        </a:xfrm>
        <a:prstGeom prst="roundRect">
          <a:avLst>
            <a:gd name="adj" fmla="val 10000"/>
          </a:avLst>
        </a:prstGeom>
        <a:solidFill>
          <a:srgbClr val="A0C6E8"/>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QRM Process</a:t>
          </a:r>
          <a:endParaRPr lang="en-US" sz="2300" kern="1200" dirty="0">
            <a:highlight>
              <a:srgbClr val="FFFF00"/>
            </a:highlight>
          </a:endParaRPr>
        </a:p>
      </dsp:txBody>
      <dsp:txXfrm>
        <a:off x="3852" y="0"/>
        <a:ext cx="2017494" cy="1098749"/>
      </dsp:txXfrm>
    </dsp:sp>
    <dsp:sp modelId="{026FD5D7-E7A7-425C-99A7-0A9C81F87B90}">
      <dsp:nvSpPr>
        <dsp:cNvPr id="0" name=""/>
        <dsp:cNvSpPr/>
      </dsp:nvSpPr>
      <dsp:spPr>
        <a:xfrm>
          <a:off x="205601" y="1100045"/>
          <a:ext cx="1613995" cy="2378031"/>
        </a:xfrm>
        <a:prstGeom prst="roundRect">
          <a:avLst>
            <a:gd name="adj" fmla="val 10000"/>
          </a:avLst>
        </a:prstGeom>
        <a:gradFill rotWithShape="0">
          <a:gsLst>
            <a:gs pos="0">
              <a:srgbClr val="FF0000"/>
            </a:gs>
            <a:gs pos="100000">
              <a:schemeClr val="accent1">
                <a:hueOff val="0"/>
                <a:satOff val="0"/>
                <a:lumOff val="0"/>
                <a:alphaOff val="0"/>
                <a:shade val="94000"/>
                <a:satMod val="135000"/>
              </a:schemeClr>
            </a:gs>
          </a:gsLst>
          <a:lin ang="54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19050" rIns="25400" bIns="1905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000" b="1" kern="1200"/>
            <a:t>All steps of the QRM process are explicitly performed.</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000" b="1"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000" b="1" kern="1200"/>
            <a:t>Some QRM steps are explicitly performed. </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000" b="1"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000" b="1" kern="1200"/>
            <a:t>QRM is performed as part of routine activities within the PQS</a:t>
          </a:r>
          <a:r>
            <a:rPr lang="en-US" sz="1000" kern="1200"/>
            <a:t>. </a:t>
          </a:r>
          <a:r>
            <a:rPr lang="en-US" sz="800" kern="1200"/>
            <a:t> </a:t>
          </a:r>
          <a:endParaRPr lang="en-US" sz="800" kern="1200" dirty="0"/>
        </a:p>
      </dsp:txBody>
      <dsp:txXfrm>
        <a:off x="252873" y="1147317"/>
        <a:ext cx="1519451" cy="2283487"/>
      </dsp:txXfrm>
    </dsp:sp>
    <dsp:sp modelId="{F239E169-0629-4935-B267-4D1B992E2B26}">
      <dsp:nvSpPr>
        <dsp:cNvPr id="0" name=""/>
        <dsp:cNvSpPr/>
      </dsp:nvSpPr>
      <dsp:spPr>
        <a:xfrm>
          <a:off x="2172659" y="0"/>
          <a:ext cx="2021247" cy="3662499"/>
        </a:xfrm>
        <a:prstGeom prst="roundRect">
          <a:avLst>
            <a:gd name="adj" fmla="val 10000"/>
          </a:avLst>
        </a:prstGeom>
        <a:solidFill>
          <a:srgbClr val="A0C6E8"/>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Cross functional team</a:t>
          </a:r>
        </a:p>
      </dsp:txBody>
      <dsp:txXfrm>
        <a:off x="2172659" y="0"/>
        <a:ext cx="2021247" cy="1098749"/>
      </dsp:txXfrm>
    </dsp:sp>
    <dsp:sp modelId="{388A5BEA-1618-4D04-B2C4-BC1A09139EE6}">
      <dsp:nvSpPr>
        <dsp:cNvPr id="0" name=""/>
        <dsp:cNvSpPr/>
      </dsp:nvSpPr>
      <dsp:spPr>
        <a:xfrm>
          <a:off x="2376284" y="1098749"/>
          <a:ext cx="1613995" cy="2380624"/>
        </a:xfrm>
        <a:prstGeom prst="roundRect">
          <a:avLst>
            <a:gd name="adj" fmla="val 10000"/>
          </a:avLst>
        </a:prstGeom>
        <a:gradFill rotWithShape="0">
          <a:gsLst>
            <a:gs pos="0">
              <a:srgbClr val="FF0000"/>
            </a:gs>
            <a:gs pos="100000">
              <a:schemeClr val="accent1">
                <a:hueOff val="0"/>
                <a:satOff val="0"/>
                <a:lumOff val="0"/>
                <a:alphaOff val="0"/>
                <a:shade val="94000"/>
                <a:satMod val="135000"/>
              </a:schemeClr>
            </a:gs>
          </a:gsLst>
          <a:lin ang="54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marL="0" lvl="0" indent="0" algn="ctr" defTabSz="533400">
            <a:lnSpc>
              <a:spcPct val="90000"/>
            </a:lnSpc>
            <a:spcBef>
              <a:spcPct val="0"/>
            </a:spcBef>
            <a:spcAft>
              <a:spcPct val="35000"/>
            </a:spcAft>
            <a:buNone/>
          </a:pPr>
          <a:r>
            <a:rPr lang="en-US" sz="1200" b="1" kern="1200"/>
            <a:t>Cross-functional team of SMEs assembled</a:t>
          </a:r>
        </a:p>
        <a:p>
          <a:pPr marL="0" lvl="0" indent="0" algn="ctr" defTabSz="533400">
            <a:lnSpc>
              <a:spcPct val="90000"/>
            </a:lnSpc>
            <a:spcBef>
              <a:spcPct val="0"/>
            </a:spcBef>
            <a:spcAft>
              <a:spcPct val="35000"/>
            </a:spcAft>
            <a:buNone/>
          </a:pPr>
          <a:endParaRPr lang="en-US" sz="1200" b="1" kern="1200"/>
        </a:p>
        <a:p>
          <a:pPr marL="0" lvl="0" indent="0" algn="ctr" defTabSz="533400">
            <a:lnSpc>
              <a:spcPct val="90000"/>
            </a:lnSpc>
            <a:spcBef>
              <a:spcPct val="0"/>
            </a:spcBef>
            <a:spcAft>
              <a:spcPct val="35000"/>
            </a:spcAft>
            <a:buNone/>
          </a:pPr>
          <a:r>
            <a:rPr lang="en-US" sz="1200" b="1" kern="1200"/>
            <a:t>Team assembled of several experts </a:t>
          </a:r>
        </a:p>
        <a:p>
          <a:pPr marL="0" lvl="0" indent="0" algn="ctr" defTabSz="533400">
            <a:lnSpc>
              <a:spcPct val="90000"/>
            </a:lnSpc>
            <a:spcBef>
              <a:spcPct val="0"/>
            </a:spcBef>
            <a:spcAft>
              <a:spcPct val="35000"/>
            </a:spcAft>
            <a:buNone/>
          </a:pPr>
          <a:endParaRPr lang="en-US" sz="1200" b="1" kern="1200"/>
        </a:p>
        <a:p>
          <a:pPr marL="0" lvl="0" indent="0" algn="ctr" defTabSz="533400" rtl="0">
            <a:lnSpc>
              <a:spcPct val="90000"/>
            </a:lnSpc>
            <a:spcBef>
              <a:spcPct val="0"/>
            </a:spcBef>
            <a:spcAft>
              <a:spcPct val="35000"/>
            </a:spcAft>
            <a:buNone/>
          </a:pPr>
          <a:r>
            <a:rPr lang="en-US" sz="1200" b="1" kern="1200"/>
            <a:t>Fewer SMEs are involved</a:t>
          </a:r>
          <a:endParaRPr lang="en-US" sz="1200" b="1" kern="1200" dirty="0"/>
        </a:p>
      </dsp:txBody>
      <dsp:txXfrm>
        <a:off x="2423556" y="1146021"/>
        <a:ext cx="1519451" cy="2286080"/>
      </dsp:txXfrm>
    </dsp:sp>
    <dsp:sp modelId="{78EFAC1B-BABA-4C0D-AA24-6754FB8DA54D}">
      <dsp:nvSpPr>
        <dsp:cNvPr id="0" name=""/>
        <dsp:cNvSpPr/>
      </dsp:nvSpPr>
      <dsp:spPr>
        <a:xfrm>
          <a:off x="4345218" y="0"/>
          <a:ext cx="2017494" cy="3662499"/>
        </a:xfrm>
        <a:prstGeom prst="roundRect">
          <a:avLst>
            <a:gd name="adj" fmla="val 10000"/>
          </a:avLst>
        </a:prstGeom>
        <a:solidFill>
          <a:srgbClr val="A0C6E8"/>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US" sz="2300" kern="1200" dirty="0">
              <a:latin typeface="Candara"/>
              <a:cs typeface="Lucida Sans Unicode"/>
            </a:rPr>
            <a:t>Potential need for facilitation</a:t>
          </a:r>
          <a:endParaRPr lang="en-US" sz="2300" kern="1200" dirty="0"/>
        </a:p>
      </dsp:txBody>
      <dsp:txXfrm>
        <a:off x="4345218" y="0"/>
        <a:ext cx="2017494" cy="1098749"/>
      </dsp:txXfrm>
    </dsp:sp>
    <dsp:sp modelId="{069108F5-3AE0-43AE-B6A7-3A89D857557A}">
      <dsp:nvSpPr>
        <dsp:cNvPr id="0" name=""/>
        <dsp:cNvSpPr/>
      </dsp:nvSpPr>
      <dsp:spPr>
        <a:xfrm>
          <a:off x="4546967" y="1098749"/>
          <a:ext cx="1613995" cy="2380624"/>
        </a:xfrm>
        <a:prstGeom prst="roundRect">
          <a:avLst>
            <a:gd name="adj" fmla="val 10000"/>
          </a:avLst>
        </a:prstGeom>
        <a:gradFill rotWithShape="0">
          <a:gsLst>
            <a:gs pos="0">
              <a:srgbClr val="FF0000"/>
            </a:gs>
            <a:gs pos="100000">
              <a:schemeClr val="accent1">
                <a:hueOff val="0"/>
                <a:satOff val="0"/>
                <a:lumOff val="0"/>
                <a:alphaOff val="0"/>
                <a:shade val="94000"/>
                <a:satMod val="135000"/>
              </a:schemeClr>
            </a:gs>
          </a:gsLst>
          <a:lin ang="54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3335" rIns="17780" bIns="1333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en-US" sz="700" kern="1200"/>
        </a:p>
        <a:p>
          <a:pPr marL="0" marR="0" lvl="0" indent="0" algn="ctr" defTabSz="914400" eaLnBrk="1" fontAlgn="auto" latinLnBrk="0" hangingPunct="1">
            <a:lnSpc>
              <a:spcPct val="100000"/>
            </a:lnSpc>
            <a:spcBef>
              <a:spcPct val="0"/>
            </a:spcBef>
            <a:spcAft>
              <a:spcPts val="0"/>
            </a:spcAft>
            <a:buClrTx/>
            <a:buSzTx/>
            <a:buFontTx/>
            <a:buNone/>
            <a:tabLst/>
            <a:defRPr/>
          </a:pPr>
          <a:endParaRPr lang="en-US" sz="700"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200" b="1" kern="1200"/>
            <a:t>Use of experienced facilitator is integral</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200" b="1" kern="1200"/>
            <a:t>Facilitation may be beneficial</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200" b="1" kern="1200"/>
            <a:t>A facilitator may not be needed</a:t>
          </a:r>
        </a:p>
        <a:p>
          <a:pPr marL="0" marR="0" lvl="0" indent="0" algn="ctr" defTabSz="914400" eaLnBrk="1" fontAlgn="auto" latinLnBrk="0" hangingPunct="1">
            <a:lnSpc>
              <a:spcPct val="100000"/>
            </a:lnSpc>
            <a:spcBef>
              <a:spcPct val="0"/>
            </a:spcBef>
            <a:spcAft>
              <a:spcPts val="0"/>
            </a:spcAft>
            <a:buClrTx/>
            <a:buSzTx/>
            <a:buFontTx/>
            <a:buNone/>
            <a:tabLst/>
            <a:defRPr/>
          </a:pPr>
          <a:r>
            <a:rPr lang="en-US" sz="1200" kern="1200"/>
            <a:t>.</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700" kern="1200"/>
        </a:p>
        <a:p>
          <a:pPr marL="0" lvl="0" algn="ctr" defTabSz="355600">
            <a:lnSpc>
              <a:spcPct val="90000"/>
            </a:lnSpc>
            <a:spcBef>
              <a:spcPct val="0"/>
            </a:spcBef>
            <a:spcAft>
              <a:spcPct val="35000"/>
            </a:spcAft>
            <a:buNone/>
          </a:pPr>
          <a:endParaRPr lang="en-US" sz="700" kern="1200" dirty="0"/>
        </a:p>
      </dsp:txBody>
      <dsp:txXfrm>
        <a:off x="4594239" y="1146021"/>
        <a:ext cx="1519451" cy="2286080"/>
      </dsp:txXfrm>
    </dsp:sp>
    <dsp:sp modelId="{56DF52F6-ADA4-45D6-9E62-3E0DF2207AC8}">
      <dsp:nvSpPr>
        <dsp:cNvPr id="0" name=""/>
        <dsp:cNvSpPr/>
      </dsp:nvSpPr>
      <dsp:spPr>
        <a:xfrm>
          <a:off x="6514025" y="0"/>
          <a:ext cx="2126116" cy="3662499"/>
        </a:xfrm>
        <a:prstGeom prst="roundRect">
          <a:avLst>
            <a:gd name="adj" fmla="val 10000"/>
          </a:avLst>
        </a:prstGeom>
        <a:solidFill>
          <a:srgbClr val="A0C6E8"/>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US" sz="2300" kern="1200" dirty="0">
              <a:latin typeface="Candara"/>
              <a:cs typeface="Lucida Sans Unicode"/>
            </a:rPr>
            <a:t>QRM Tools used</a:t>
          </a:r>
          <a:endParaRPr lang="en-US" sz="2300" kern="1200" dirty="0"/>
        </a:p>
      </dsp:txBody>
      <dsp:txXfrm>
        <a:off x="6514025" y="0"/>
        <a:ext cx="2126116" cy="1098749"/>
      </dsp:txXfrm>
    </dsp:sp>
    <dsp:sp modelId="{A9B03F90-927D-4AA8-9470-70F707A3E484}">
      <dsp:nvSpPr>
        <dsp:cNvPr id="0" name=""/>
        <dsp:cNvSpPr/>
      </dsp:nvSpPr>
      <dsp:spPr>
        <a:xfrm>
          <a:off x="6770085" y="1098749"/>
          <a:ext cx="1613995" cy="2380624"/>
        </a:xfrm>
        <a:prstGeom prst="roundRect">
          <a:avLst>
            <a:gd name="adj" fmla="val 10000"/>
          </a:avLst>
        </a:prstGeom>
        <a:gradFill rotWithShape="0">
          <a:gsLst>
            <a:gs pos="0">
              <a:srgbClr val="FF0000"/>
            </a:gs>
            <a:gs pos="100000">
              <a:schemeClr val="accent1">
                <a:hueOff val="0"/>
                <a:satOff val="0"/>
                <a:lumOff val="0"/>
                <a:alphaOff val="0"/>
                <a:shade val="94000"/>
                <a:satMod val="135000"/>
              </a:schemeClr>
            </a:gs>
          </a:gsLst>
          <a:lin ang="54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200" b="1" kern="1200"/>
            <a:t>Quality Risk Management tools are used. </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eaLnBrk="1" fontAlgn="auto" latinLnBrk="0" hangingPunct="1">
            <a:lnSpc>
              <a:spcPct val="100000"/>
            </a:lnSpc>
            <a:spcBef>
              <a:spcPct val="0"/>
            </a:spcBef>
            <a:spcAft>
              <a:spcPts val="0"/>
            </a:spcAft>
            <a:buClrTx/>
            <a:buSzTx/>
            <a:buFontTx/>
            <a:buNone/>
            <a:tabLst/>
            <a:defRPr/>
          </a:pPr>
          <a:r>
            <a:rPr lang="en-US" sz="1200" b="1" kern="1200"/>
            <a:t>The use of tools may be limited</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200" b="1" kern="1200"/>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1200" b="1" kern="1200">
            <a:highlight>
              <a:srgbClr val="00FF00"/>
            </a:highlight>
            <a:latin typeface="Candara"/>
            <a:cs typeface="Lucida Sans Unicode"/>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1200" b="1" kern="1200">
              <a:latin typeface="Candara"/>
              <a:cs typeface="Lucida Sans Unicode"/>
            </a:rPr>
            <a:t>Quality Risk</a:t>
          </a:r>
          <a:r>
            <a:rPr lang="en-US" sz="1200" b="1" kern="1200"/>
            <a:t> Management tools may </a:t>
          </a:r>
          <a:r>
            <a:rPr lang="en-US" sz="1200" b="1" kern="1200">
              <a:latin typeface="Candara"/>
              <a:cs typeface="Lucida Sans Unicode"/>
            </a:rPr>
            <a:t>not be needed </a:t>
          </a:r>
          <a:endParaRPr lang="en-US" sz="1200" b="1" kern="1200"/>
        </a:p>
        <a:p>
          <a:pPr marL="0" lvl="0" algn="ctr" defTabSz="400050">
            <a:lnSpc>
              <a:spcPct val="90000"/>
            </a:lnSpc>
            <a:spcBef>
              <a:spcPct val="0"/>
            </a:spcBef>
            <a:spcAft>
              <a:spcPct val="35000"/>
            </a:spcAft>
            <a:buNone/>
          </a:pPr>
          <a:endParaRPr lang="en-US" sz="1200" kern="1200" dirty="0"/>
        </a:p>
      </dsp:txBody>
      <dsp:txXfrm>
        <a:off x="6817357" y="1146021"/>
        <a:ext cx="1519451" cy="228608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47014" cy="496859"/>
          </a:xfrm>
          <a:prstGeom prst="rect">
            <a:avLst/>
          </a:prstGeom>
        </p:spPr>
        <p:txBody>
          <a:bodyPr vert="horz" lIns="81691" tIns="40845" rIns="81691" bIns="40845" rtlCol="0"/>
          <a:lstStyle>
            <a:lvl1pPr algn="l">
              <a:defRPr sz="1000"/>
            </a:lvl1pPr>
          </a:lstStyle>
          <a:p>
            <a:pPr>
              <a:defRPr/>
            </a:pPr>
            <a:endParaRPr lang="en-US"/>
          </a:p>
        </p:txBody>
      </p:sp>
      <p:sp>
        <p:nvSpPr>
          <p:cNvPr id="3" name="Date Placeholder 2"/>
          <p:cNvSpPr>
            <a:spLocks noGrp="1"/>
          </p:cNvSpPr>
          <p:nvPr>
            <p:ph type="dt" sz="quarter" idx="1"/>
          </p:nvPr>
        </p:nvSpPr>
        <p:spPr>
          <a:xfrm>
            <a:off x="3850823" y="2"/>
            <a:ext cx="2947014" cy="496859"/>
          </a:xfrm>
          <a:prstGeom prst="rect">
            <a:avLst/>
          </a:prstGeom>
        </p:spPr>
        <p:txBody>
          <a:bodyPr vert="horz" lIns="81691" tIns="40845" rIns="81691" bIns="40845" rtlCol="0"/>
          <a:lstStyle>
            <a:lvl1pPr algn="r">
              <a:defRPr sz="1000"/>
            </a:lvl1pPr>
          </a:lstStyle>
          <a:p>
            <a:pPr>
              <a:defRPr/>
            </a:pPr>
            <a:fld id="{2447260B-E809-401B-B3AE-474F6857B9EF}" type="datetimeFigureOut">
              <a:rPr lang="en-US"/>
              <a:pPr>
                <a:defRPr/>
              </a:pPr>
              <a:t>10/5/2023</a:t>
            </a:fld>
            <a:endParaRPr lang="en-US" dirty="0"/>
          </a:p>
        </p:txBody>
      </p:sp>
      <p:sp>
        <p:nvSpPr>
          <p:cNvPr id="4" name="Footer Placeholder 3"/>
          <p:cNvSpPr>
            <a:spLocks noGrp="1"/>
          </p:cNvSpPr>
          <p:nvPr>
            <p:ph type="ftr" sz="quarter" idx="2"/>
          </p:nvPr>
        </p:nvSpPr>
        <p:spPr>
          <a:xfrm>
            <a:off x="0" y="9431480"/>
            <a:ext cx="2947014" cy="496859"/>
          </a:xfrm>
          <a:prstGeom prst="rect">
            <a:avLst/>
          </a:prstGeom>
        </p:spPr>
        <p:txBody>
          <a:bodyPr vert="horz" lIns="81691" tIns="40845" rIns="81691" bIns="40845" rtlCol="0" anchor="b"/>
          <a:lstStyle>
            <a:lvl1pPr algn="l">
              <a:defRPr sz="1000"/>
            </a:lvl1pPr>
          </a:lstStyle>
          <a:p>
            <a:pPr>
              <a:defRPr/>
            </a:pPr>
            <a:endParaRPr lang="en-US"/>
          </a:p>
        </p:txBody>
      </p:sp>
      <p:sp>
        <p:nvSpPr>
          <p:cNvPr id="5" name="Slide Number Placeholder 4"/>
          <p:cNvSpPr>
            <a:spLocks noGrp="1"/>
          </p:cNvSpPr>
          <p:nvPr>
            <p:ph type="sldNum" sz="quarter" idx="3"/>
          </p:nvPr>
        </p:nvSpPr>
        <p:spPr>
          <a:xfrm>
            <a:off x="3850823" y="9431480"/>
            <a:ext cx="2947014" cy="496859"/>
          </a:xfrm>
          <a:prstGeom prst="rect">
            <a:avLst/>
          </a:prstGeom>
        </p:spPr>
        <p:txBody>
          <a:bodyPr vert="horz" lIns="81691" tIns="40845" rIns="81691" bIns="40845" rtlCol="0" anchor="b"/>
          <a:lstStyle>
            <a:lvl1pPr algn="r">
              <a:defRPr sz="1000"/>
            </a:lvl1pPr>
          </a:lstStyle>
          <a:p>
            <a:pPr>
              <a:defRPr/>
            </a:pPr>
            <a:fld id="{5A13D4B8-F0D2-4176-93C7-0EA9900B45D7}" type="slidenum">
              <a:rPr lang="en-US"/>
              <a:pPr>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917575" y="754063"/>
            <a:ext cx="4962525" cy="3722687"/>
          </a:xfrm>
          <a:prstGeom prst="rect">
            <a:avLst/>
          </a:prstGeom>
          <a:noFill/>
          <a:ln w="9525">
            <a:noFill/>
            <a:round/>
            <a:headEnd/>
            <a:tailEnd/>
          </a:ln>
        </p:spPr>
      </p:sp>
      <p:sp>
        <p:nvSpPr>
          <p:cNvPr id="2050" name="Rectangle 2"/>
          <p:cNvSpPr>
            <a:spLocks noGrp="1" noChangeArrowheads="1"/>
          </p:cNvSpPr>
          <p:nvPr>
            <p:ph type="body"/>
          </p:nvPr>
        </p:nvSpPr>
        <p:spPr bwMode="auto">
          <a:xfrm>
            <a:off x="679642" y="4716478"/>
            <a:ext cx="5438554" cy="446731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ru-RU" noProof="0"/>
          </a:p>
        </p:txBody>
      </p:sp>
      <p:sp>
        <p:nvSpPr>
          <p:cNvPr id="2051" name="Rectangle 3"/>
          <p:cNvSpPr>
            <a:spLocks noGrp="1" noChangeArrowheads="1"/>
          </p:cNvSpPr>
          <p:nvPr>
            <p:ph type="hdr"/>
          </p:nvPr>
        </p:nvSpPr>
        <p:spPr bwMode="auto">
          <a:xfrm>
            <a:off x="0" y="1"/>
            <a:ext cx="2949870" cy="4953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2" name="Rectangle 4"/>
          <p:cNvSpPr>
            <a:spLocks noGrp="1" noChangeArrowheads="1"/>
          </p:cNvSpPr>
          <p:nvPr>
            <p:ph type="dt"/>
          </p:nvPr>
        </p:nvSpPr>
        <p:spPr bwMode="auto">
          <a:xfrm>
            <a:off x="3847966" y="1"/>
            <a:ext cx="2949870" cy="4953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3" name="Rectangle 5"/>
          <p:cNvSpPr>
            <a:spLocks noGrp="1" noChangeArrowheads="1"/>
          </p:cNvSpPr>
          <p:nvPr>
            <p:ph type="ftr"/>
          </p:nvPr>
        </p:nvSpPr>
        <p:spPr bwMode="auto">
          <a:xfrm>
            <a:off x="0" y="9432954"/>
            <a:ext cx="2949870" cy="4953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4" name="Rectangle 6"/>
          <p:cNvSpPr>
            <a:spLocks noGrp="1" noChangeArrowheads="1"/>
          </p:cNvSpPr>
          <p:nvPr>
            <p:ph type="sldNum"/>
          </p:nvPr>
        </p:nvSpPr>
        <p:spPr bwMode="auto">
          <a:xfrm>
            <a:off x="3847966" y="9432954"/>
            <a:ext cx="2949870" cy="49538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fld id="{D3E9CFB9-F6A3-4C83-B073-D328CD2C617A}" type="slidenum">
              <a:rPr lang="ru-RU"/>
              <a:pPr>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hf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1</a:t>
            </a:fld>
            <a:endParaRPr lang="ru-RU"/>
          </a:p>
        </p:txBody>
      </p:sp>
      <p:sp>
        <p:nvSpPr>
          <p:cNvPr id="11267" name="Rectangle 1"/>
          <p:cNvSpPr>
            <a:spLocks noGrp="1" noRot="1" noChangeAspect="1" noChangeArrowheads="1" noTextEdit="1"/>
          </p:cNvSpPr>
          <p:nvPr>
            <p:ph type="sldImg"/>
          </p:nvPr>
        </p:nvSpPr>
        <p:spPr>
          <a:xfrm>
            <a:off x="917575" y="754063"/>
            <a:ext cx="4964113" cy="3724275"/>
          </a:xfrm>
          <a:solidFill>
            <a:srgbClr val="FFFFFF"/>
          </a:solidFill>
          <a:ln>
            <a:solidFill>
              <a:srgbClr val="000000"/>
            </a:solidFill>
            <a:miter lim="800000"/>
          </a:ln>
        </p:spPr>
      </p:sp>
      <p:sp>
        <p:nvSpPr>
          <p:cNvPr id="11268" name="Rectangle 2"/>
          <p:cNvSpPr>
            <a:spLocks noGrp="1" noChangeArrowheads="1"/>
          </p:cNvSpPr>
          <p:nvPr>
            <p:ph type="body" idx="1"/>
          </p:nvPr>
        </p:nvSpPr>
        <p:spPr>
          <a:xfrm>
            <a:off x="679641" y="4716479"/>
            <a:ext cx="5439982" cy="4468783"/>
          </a:xfrm>
          <a:noFill/>
          <a:ln/>
        </p:spPr>
        <p:txBody>
          <a:bodyPr wrap="none" anchor="ctr"/>
          <a:lstStyle/>
          <a:p>
            <a:pPr eaLnBrk="1" hangingPunct="1"/>
            <a:endParaRPr lang="ru-RU"/>
          </a:p>
        </p:txBody>
      </p:sp>
    </p:spTree>
    <p:extLst>
      <p:ext uri="{BB962C8B-B14F-4D97-AF65-F5344CB8AC3E}">
        <p14:creationId xmlns:p14="http://schemas.microsoft.com/office/powerpoint/2010/main" val="2729985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13</a:t>
            </a:fld>
            <a:endParaRPr lang="ru-RU"/>
          </a:p>
        </p:txBody>
      </p:sp>
      <p:sp>
        <p:nvSpPr>
          <p:cNvPr id="11267" name="Rectangle 1"/>
          <p:cNvSpPr>
            <a:spLocks noGrp="1" noRot="1" noChangeAspect="1" noChangeArrowheads="1" noTextEdit="1"/>
          </p:cNvSpPr>
          <p:nvPr>
            <p:ph type="sldImg"/>
          </p:nvPr>
        </p:nvSpPr>
        <p:spPr>
          <a:xfrm>
            <a:off x="919163" y="742950"/>
            <a:ext cx="4886325" cy="3665538"/>
          </a:xfrm>
          <a:solidFill>
            <a:srgbClr val="FFFFFF"/>
          </a:solidFill>
          <a:ln>
            <a:solidFill>
              <a:srgbClr val="000000"/>
            </a:solidFill>
            <a:miter lim="800000"/>
          </a:ln>
        </p:spPr>
      </p:sp>
      <p:sp>
        <p:nvSpPr>
          <p:cNvPr id="11268" name="Rectangle 2"/>
          <p:cNvSpPr>
            <a:spLocks noGrp="1" noChangeArrowheads="1"/>
          </p:cNvSpPr>
          <p:nvPr>
            <p:ph type="body" idx="1"/>
          </p:nvPr>
        </p:nvSpPr>
        <p:spPr>
          <a:xfrm>
            <a:off x="672183" y="4642583"/>
            <a:ext cx="5380285" cy="4398769"/>
          </a:xfrm>
          <a:noFill/>
          <a:ln/>
        </p:spPr>
        <p:txBody>
          <a:bodyPr wrap="none" anchor="ctr"/>
          <a:lstStyle/>
          <a:p>
            <a:pPr eaLnBrk="1" hangingPunct="1"/>
            <a:endParaRPr lang="ru-RU"/>
          </a:p>
        </p:txBody>
      </p:sp>
    </p:spTree>
    <p:extLst>
      <p:ext uri="{BB962C8B-B14F-4D97-AF65-F5344CB8AC3E}">
        <p14:creationId xmlns:p14="http://schemas.microsoft.com/office/powerpoint/2010/main" val="1344434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2963" y="744538"/>
            <a:ext cx="4965700" cy="3724275"/>
          </a:xfrm>
        </p:spPr>
      </p:sp>
      <p:sp>
        <p:nvSpPr>
          <p:cNvPr id="4" name="Slide Number Placeholder 3"/>
          <p:cNvSpPr>
            <a:spLocks noGrp="1"/>
          </p:cNvSpPr>
          <p:nvPr>
            <p:ph type="sldNum" sz="quarter" idx="10"/>
          </p:nvPr>
        </p:nvSpPr>
        <p:spPr/>
        <p:txBody>
          <a:bodyPr/>
          <a:lstStyle/>
          <a:p>
            <a:fld id="{44F09341-5F7D-476B-8B00-41050282191D}" type="slidenum">
              <a:rPr lang="en-US" smtClean="0"/>
              <a:pPr/>
              <a:t>14</a:t>
            </a:fld>
            <a:endParaRPr lang="en-US"/>
          </a:p>
        </p:txBody>
      </p:sp>
      <p:sp>
        <p:nvSpPr>
          <p:cNvPr id="5" name="Notes Placeholder 4"/>
          <p:cNvSpPr>
            <a:spLocks noGrp="1"/>
          </p:cNvSpPr>
          <p:nvPr>
            <p:ph type="body" sz="quarter" idx="1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8" charset="0"/>
              <a:ea typeface="+mn-ea"/>
              <a:cs typeface="Arial" charset="0"/>
            </a:endParaRPr>
          </a:p>
          <a:p>
            <a:endParaRPr lang="en-US" dirty="0"/>
          </a:p>
        </p:txBody>
      </p:sp>
    </p:spTree>
    <p:extLst>
      <p:ext uri="{BB962C8B-B14F-4D97-AF65-F5344CB8AC3E}">
        <p14:creationId xmlns:p14="http://schemas.microsoft.com/office/powerpoint/2010/main" val="2840008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17</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6024804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18</a:t>
            </a:fld>
            <a:endParaRPr lang="ru-RU"/>
          </a:p>
        </p:txBody>
      </p:sp>
      <p:sp>
        <p:nvSpPr>
          <p:cNvPr id="11267" name="Rectangle 1"/>
          <p:cNvSpPr>
            <a:spLocks noGrp="1" noRot="1" noChangeAspect="1" noChangeArrowheads="1" noTextEdit="1"/>
          </p:cNvSpPr>
          <p:nvPr>
            <p:ph type="sldImg"/>
          </p:nvPr>
        </p:nvSpPr>
        <p:spPr>
          <a:xfrm>
            <a:off x="919163" y="742950"/>
            <a:ext cx="4886325" cy="3665538"/>
          </a:xfrm>
          <a:solidFill>
            <a:srgbClr val="FFFFFF"/>
          </a:solidFill>
          <a:ln>
            <a:solidFill>
              <a:srgbClr val="000000"/>
            </a:solidFill>
            <a:miter lim="800000"/>
          </a:ln>
        </p:spPr>
      </p:sp>
      <p:sp>
        <p:nvSpPr>
          <p:cNvPr id="11268" name="Rectangle 2"/>
          <p:cNvSpPr>
            <a:spLocks noGrp="1" noChangeArrowheads="1"/>
          </p:cNvSpPr>
          <p:nvPr>
            <p:ph type="body" idx="1"/>
          </p:nvPr>
        </p:nvSpPr>
        <p:spPr>
          <a:xfrm>
            <a:off x="672183" y="4642583"/>
            <a:ext cx="5380285" cy="4398769"/>
          </a:xfrm>
          <a:noFill/>
          <a:ln/>
        </p:spPr>
        <p:txBody>
          <a:bodyPr wrap="none" anchor="ctr"/>
          <a:lstStyle/>
          <a:p>
            <a:pPr eaLnBrk="1" hangingPunct="1"/>
            <a:endParaRPr lang="ru-RU"/>
          </a:p>
        </p:txBody>
      </p:sp>
    </p:spTree>
    <p:extLst>
      <p:ext uri="{BB962C8B-B14F-4D97-AF65-F5344CB8AC3E}">
        <p14:creationId xmlns:p14="http://schemas.microsoft.com/office/powerpoint/2010/main" val="37945518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19</a:t>
            </a:fld>
            <a:endParaRPr lang="ru-RU"/>
          </a:p>
        </p:txBody>
      </p:sp>
    </p:spTree>
    <p:extLst>
      <p:ext uri="{BB962C8B-B14F-4D97-AF65-F5344CB8AC3E}">
        <p14:creationId xmlns:p14="http://schemas.microsoft.com/office/powerpoint/2010/main" val="2487840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21</a:t>
            </a:fld>
            <a:endParaRPr lang="ru-RU"/>
          </a:p>
        </p:txBody>
      </p:sp>
    </p:spTree>
    <p:extLst>
      <p:ext uri="{BB962C8B-B14F-4D97-AF65-F5344CB8AC3E}">
        <p14:creationId xmlns:p14="http://schemas.microsoft.com/office/powerpoint/2010/main" val="194104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444444"/>
                </a:solidFill>
                <a:effectLst/>
                <a:latin typeface="Arial"/>
                <a:cs typeface="Arial"/>
              </a:rPr>
              <a:t>​</a:t>
            </a:r>
            <a:endParaRPr lang="en-US" sz="2000" b="0" i="0" dirty="0">
              <a:solidFill>
                <a:srgbClr val="444444"/>
              </a:solidFill>
              <a:effectLst/>
              <a:latin typeface="Arial"/>
              <a:cs typeface="Arial"/>
            </a:endParaRPr>
          </a:p>
          <a:p>
            <a:pPr algn="l" rtl="0" fontAlgn="base"/>
            <a:r>
              <a:rPr lang="en-US" sz="1800" b="0" i="0" dirty="0">
                <a:solidFill>
                  <a:srgbClr val="444444"/>
                </a:solidFill>
                <a:effectLst/>
                <a:latin typeface="Times New Roman" panose="02020603050405020304" pitchFamily="18" charset="0"/>
              </a:rPr>
              <a:t>​</a:t>
            </a:r>
            <a:endParaRPr lang="en-US" sz="2000"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Times New Roman" panose="02020603050405020304" pitchFamily="18" charset="0"/>
              </a:rPr>
              <a:t>​</a:t>
            </a:r>
            <a:endParaRPr lang="en-US" sz="2000"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Times New Roman" panose="02020603050405020304" pitchFamily="18" charset="0"/>
              </a:rPr>
              <a:t>​</a:t>
            </a:r>
            <a:endParaRPr lang="en-US" sz="2000"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Times New Roman" panose="02020603050405020304" pitchFamily="18" charset="0"/>
              </a:rPr>
              <a:t>​</a:t>
            </a:r>
            <a:endParaRPr lang="en-US" sz="2000"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Times New Roman" panose="02020603050405020304" pitchFamily="18" charset="0"/>
              </a:rPr>
              <a:t>​</a:t>
            </a:r>
            <a:endParaRPr lang="en-US" sz="2000" b="0" i="0" dirty="0">
              <a:solidFill>
                <a:srgbClr val="444444"/>
              </a:solidFill>
              <a:effectLst/>
              <a:latin typeface="Calibri" panose="020F0502020204030204" pitchFamily="34" charset="0"/>
            </a:endParaRPr>
          </a:p>
          <a:p>
            <a:pPr>
              <a:defRPr/>
            </a:pPr>
            <a:endParaRPr lang="en-US" altLang="en-US" sz="1400" dirty="0">
              <a:latin typeface="Arial" panose="020B0604020202020204" pitchFamily="34" charset="0"/>
            </a:endParaRPr>
          </a:p>
          <a:p>
            <a:pPr>
              <a:defRPr/>
            </a:pPr>
            <a:endParaRPr lang="en-US" altLang="en-US" sz="1400" dirty="0">
              <a:latin typeface="Arial" panose="020B0604020202020204" pitchFamily="34" charset="0"/>
            </a:endParaRPr>
          </a:p>
          <a:p>
            <a:pPr>
              <a:defRPr/>
            </a:pPr>
            <a:endParaRPr lang="en-US" dirty="0"/>
          </a:p>
          <a:p>
            <a:pPr>
              <a:defRPr/>
            </a:pPr>
            <a:endParaRPr lang="en-US" altLang="en-US" sz="1200" dirty="0">
              <a:cs typeface="Times New Roman"/>
            </a:endParaRPr>
          </a:p>
          <a:p>
            <a:endParaRPr lang="en-US" altLang="en-US" dirty="0"/>
          </a:p>
          <a:p>
            <a:endParaRPr lang="en-US" altLang="en-US" dirty="0"/>
          </a:p>
          <a:p>
            <a:endParaRPr lang="en-US" dirty="0"/>
          </a:p>
        </p:txBody>
      </p:sp>
      <p:sp>
        <p:nvSpPr>
          <p:cNvPr id="4" name="Slide Number Placeholder 3"/>
          <p:cNvSpPr>
            <a:spLocks noGrp="1"/>
          </p:cNvSpPr>
          <p:nvPr>
            <p:ph type="sldNum" sz="quarter" idx="5"/>
          </p:nvPr>
        </p:nvSpPr>
        <p:spPr/>
        <p:txBody>
          <a:bodyPr/>
          <a:lstStyle/>
          <a:p>
            <a:r>
              <a:rPr lang="en-US"/>
              <a:t>TAB 8A pg-</a:t>
            </a:r>
            <a:fld id="{70488F4B-C8AB-4DED-82A3-6F6C06D43A36}" type="slidenum">
              <a:rPr lang="en-US" smtClean="0"/>
              <a:pPr/>
              <a:t>22</a:t>
            </a:fld>
            <a:endParaRPr lang="en-US" dirty="0"/>
          </a:p>
        </p:txBody>
      </p:sp>
    </p:spTree>
    <p:extLst>
      <p:ext uri="{BB962C8B-B14F-4D97-AF65-F5344CB8AC3E}">
        <p14:creationId xmlns:p14="http://schemas.microsoft.com/office/powerpoint/2010/main" val="3641388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defRPr/>
            </a:pPr>
            <a:endParaRPr lang="en-US" sz="1200" b="1" dirty="0">
              <a:latin typeface="Times New Roman"/>
              <a:cs typeface="Times New Roman"/>
            </a:endParaRPr>
          </a:p>
          <a:p>
            <a:pPr marL="487680" lvl="1" algn="just">
              <a:spcBef>
                <a:spcPct val="20000"/>
              </a:spcBef>
              <a:spcAft>
                <a:spcPts val="600"/>
              </a:spcAft>
              <a:defRPr/>
            </a:pPr>
            <a:endParaRPr lang="en-US" sz="1200" dirty="0">
              <a:cs typeface="Times New Roman"/>
            </a:endParaRPr>
          </a:p>
          <a:p>
            <a:pPr marL="487680" lvl="1" algn="just">
              <a:spcBef>
                <a:spcPct val="20000"/>
              </a:spcBef>
              <a:spcAft>
                <a:spcPts val="600"/>
              </a:spcAft>
              <a:buFont typeface="Times New Roman" pitchFamily="18" charset="0"/>
              <a:buNone/>
            </a:pPr>
            <a:endParaRPr lang="en-US" sz="1200" b="1" dirty="0">
              <a:solidFill>
                <a:srgbClr val="FF0000"/>
              </a:solidFill>
              <a:cs typeface="Times New Roman"/>
            </a:endParaRPr>
          </a:p>
          <a:p>
            <a:pPr marL="487680" lvl="1" algn="just">
              <a:spcBef>
                <a:spcPct val="20000"/>
              </a:spcBef>
              <a:spcAft>
                <a:spcPts val="600"/>
              </a:spcAft>
              <a:buFont typeface="Times New Roman" pitchFamily="18" charset="0"/>
              <a:buNone/>
            </a:pPr>
            <a:endParaRPr lang="en-US" sz="1200" b="1" dirty="0">
              <a:solidFill>
                <a:srgbClr val="FF0000"/>
              </a:solidFill>
              <a:cs typeface="Calibri"/>
            </a:endParaRPr>
          </a:p>
          <a:p>
            <a:pPr>
              <a:spcBef>
                <a:spcPts val="1200"/>
              </a:spcBef>
              <a:spcAft>
                <a:spcPts val="1200"/>
              </a:spcAft>
              <a:buFont typeface="Wingdings" panose="05000000000000000000" pitchFamily="2" charset="2"/>
            </a:pPr>
            <a:endParaRPr lang="en-US" sz="1200" b="0" dirty="0">
              <a:cs typeface="Calibri"/>
            </a:endParaRPr>
          </a:p>
          <a:p>
            <a:pPr>
              <a:spcBef>
                <a:spcPts val="1200"/>
              </a:spcBef>
              <a:spcAft>
                <a:spcPts val="1200"/>
              </a:spcAft>
              <a:buFont typeface="Wingdings" panose="05000000000000000000" pitchFamily="2" charset="2"/>
              <a:defRPr/>
            </a:pPr>
            <a:endParaRPr lang="en-US" sz="1200" dirty="0">
              <a:cs typeface="Calibri"/>
            </a:endParaRPr>
          </a:p>
          <a:p>
            <a:pPr>
              <a:spcBef>
                <a:spcPts val="0"/>
              </a:spcBef>
              <a:spcAft>
                <a:spcPts val="1200"/>
              </a:spcAft>
              <a:defRPr/>
            </a:pPr>
            <a:endParaRPr lang="en-US" dirty="0">
              <a:cs typeface="Times New Roman"/>
            </a:endParaRPr>
          </a:p>
          <a:p>
            <a:pPr>
              <a:spcBef>
                <a:spcPts val="0"/>
              </a:spcBef>
              <a:spcAft>
                <a:spcPts val="1200"/>
              </a:spcAft>
              <a:buFont typeface="Wingdings" panose="05000000000000000000" pitchFamily="2" charset="2"/>
              <a:buChar char="§"/>
              <a:defRPr/>
            </a:pPr>
            <a:endParaRPr lang="en-US" dirty="0">
              <a:cs typeface="Times New Roman"/>
            </a:endParaRPr>
          </a:p>
          <a:p>
            <a:pPr>
              <a:spcBef>
                <a:spcPts val="0"/>
              </a:spcBef>
              <a:spcAft>
                <a:spcPts val="1200"/>
              </a:spcAft>
              <a:buFont typeface="Wingdings" panose="05000000000000000000" pitchFamily="2" charset="2"/>
              <a:buChar char="§"/>
              <a:defRPr/>
            </a:pPr>
            <a:endParaRPr lang="en-US" sz="1200" dirty="0">
              <a:cs typeface="Times New Roman"/>
            </a:endParaRPr>
          </a:p>
          <a:p>
            <a:pPr marR="0" defTabSz="449263" rtl="0" eaLnBrk="0" fontAlgn="base" latinLnBrk="0" hangingPunct="0">
              <a:lnSpc>
                <a:spcPct val="100000"/>
              </a:lnSpc>
              <a:spcBef>
                <a:spcPts val="0"/>
              </a:spcBef>
              <a:spcAft>
                <a:spcPts val="1200"/>
              </a:spcAft>
              <a:buClr>
                <a:srgbClr val="000000"/>
              </a:buClr>
              <a:buSzPct val="100000"/>
              <a:buFont typeface="Times New Roman" pitchFamily="18" charset="0"/>
              <a:buNone/>
              <a:tabLst/>
              <a:defRPr/>
            </a:pPr>
            <a:endParaRPr lang="en-US" sz="1200" b="1" dirty="0">
              <a:solidFill>
                <a:srgbClr val="FF0000"/>
              </a:solidFill>
              <a:cs typeface="Calibri" panose="020F0502020204030204" pitchFamily="34" charset="0"/>
            </a:endParaRPr>
          </a:p>
          <a:p>
            <a:pPr marL="487680" marR="0" lvl="1" algn="just" defTabSz="449263" rtl="0" eaLnBrk="0" fontAlgn="base" latinLnBrk="0" hangingPunct="0">
              <a:lnSpc>
                <a:spcPct val="100000"/>
              </a:lnSpc>
              <a:spcBef>
                <a:spcPct val="20000"/>
              </a:spcBef>
              <a:spcAft>
                <a:spcPts val="600"/>
              </a:spcAft>
              <a:buClr>
                <a:srgbClr val="000000"/>
              </a:buClr>
              <a:buSzPct val="100000"/>
              <a:buFont typeface="Times New Roman" pitchFamily="18" charset="0"/>
              <a:buNone/>
              <a:tabLst/>
              <a:defRPr/>
            </a:pPr>
            <a:endParaRPr lang="en-US" dirty="0">
              <a:cs typeface="Times New Roman"/>
            </a:endParaRPr>
          </a:p>
          <a:p>
            <a:pPr>
              <a:defRPr/>
            </a:pPr>
            <a:endParaRPr lang="en-US" dirty="0">
              <a:cs typeface="Times New Roman"/>
            </a:endParaRPr>
          </a:p>
          <a:p>
            <a:pPr>
              <a:defRPr/>
            </a:pPr>
            <a:endParaRPr lang="en-US" dirty="0">
              <a:cs typeface="Times New Roman"/>
            </a:endParaRPr>
          </a:p>
          <a:p>
            <a:pPr>
              <a:defRPr/>
            </a:pPr>
            <a:endParaRPr lang="en-US" dirty="0">
              <a:cs typeface="Times New Roman"/>
            </a:endParaRPr>
          </a:p>
          <a:p>
            <a:pPr>
              <a:defRPr/>
            </a:pPr>
            <a:endParaRPr lang="en-US" dirty="0"/>
          </a:p>
          <a:p>
            <a:pPr>
              <a:defRPr/>
            </a:pPr>
            <a:endParaRPr lang="en-US" dirty="0"/>
          </a:p>
        </p:txBody>
      </p:sp>
      <p:sp>
        <p:nvSpPr>
          <p:cNvPr id="4" name="Slide Number Placeholder 3"/>
          <p:cNvSpPr>
            <a:spLocks noGrp="1"/>
          </p:cNvSpPr>
          <p:nvPr>
            <p:ph type="sldNum" sz="quarter" idx="5"/>
          </p:nvPr>
        </p:nvSpPr>
        <p:spPr/>
        <p:txBody>
          <a:bodyPr/>
          <a:lstStyle/>
          <a:p>
            <a:fld id="{70488F4B-C8AB-4DED-82A3-6F6C06D43A36}" type="slidenum">
              <a:rPr lang="en-US" smtClean="0"/>
              <a:t>23</a:t>
            </a:fld>
            <a:endParaRPr lang="en-US"/>
          </a:p>
        </p:txBody>
      </p:sp>
    </p:spTree>
    <p:extLst>
      <p:ext uri="{BB962C8B-B14F-4D97-AF65-F5344CB8AC3E}">
        <p14:creationId xmlns:p14="http://schemas.microsoft.com/office/powerpoint/2010/main" val="308847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Times New Roman"/>
              <a:cs typeface="Times New Roman"/>
            </a:endParaRPr>
          </a:p>
          <a:p>
            <a:pPr marL="487680" lvl="1" algn="just">
              <a:spcBef>
                <a:spcPct val="20000"/>
              </a:spcBef>
              <a:spcAft>
                <a:spcPts val="600"/>
              </a:spcAft>
            </a:pPr>
            <a:endParaRPr lang="en-US" b="1"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latin typeface="Times New Roman"/>
              <a:cs typeface="Times New Roman"/>
            </a:endParaRPr>
          </a:p>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026125-EFBA-4268-B98C-A3E8AA7CDA2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38501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latin typeface="Times New Roman"/>
              <a:cs typeface="Times New Roman"/>
            </a:endParaRPr>
          </a:p>
          <a:p>
            <a:pPr marL="487680" lvl="1" algn="just">
              <a:spcBef>
                <a:spcPct val="20000"/>
              </a:spcBef>
              <a:spcAft>
                <a:spcPts val="600"/>
              </a:spcAft>
            </a:pPr>
            <a:endParaRPr lang="en-US" dirty="0">
              <a:latin typeface="Times New Roman"/>
              <a:cs typeface="Times New Roman"/>
            </a:endParaRPr>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25</a:t>
            </a:fld>
            <a:endParaRPr lang="ru-RU"/>
          </a:p>
        </p:txBody>
      </p:sp>
    </p:spTree>
    <p:extLst>
      <p:ext uri="{BB962C8B-B14F-4D97-AF65-F5344CB8AC3E}">
        <p14:creationId xmlns:p14="http://schemas.microsoft.com/office/powerpoint/2010/main" val="4195075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706438"/>
            <a:ext cx="4646613"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Footer Placeholder 4"/>
          <p:cNvSpPr>
            <a:spLocks noGrp="1"/>
          </p:cNvSpPr>
          <p:nvPr>
            <p:ph type="ft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6" name="Slide Number Placeholder 5"/>
          <p:cNvSpPr>
            <a:spLocks noGrp="1"/>
          </p:cNvSpPr>
          <p:nvPr>
            <p:ph type="sldNum"/>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D3E9CFB9-F6A3-4C83-B073-D328CD2C617A}" type="slidenum">
              <a:rPr kumimoji="0" lang="ru-RU"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2</a:t>
            </a:fld>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113887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4" name="Slide Number Placeholder 3"/>
          <p:cNvSpPr>
            <a:spLocks noGrp="1"/>
          </p:cNvSpPr>
          <p:nvPr>
            <p:ph type="sldNum" sz="quarter" idx="10"/>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44F09341-5F7D-476B-8B00-41050282191D}" type="slidenum">
              <a:rPr kumimoji="0" lang="en-US"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27</a:t>
            </a:fld>
            <a:endParaRPr kumimoji="0" lang="en-US"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588794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2963" y="744538"/>
            <a:ext cx="4965700" cy="3724275"/>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29</a:t>
            </a:fld>
            <a:endParaRPr lang="en-US"/>
          </a:p>
        </p:txBody>
      </p:sp>
    </p:spTree>
    <p:extLst>
      <p:ext uri="{BB962C8B-B14F-4D97-AF65-F5344CB8AC3E}">
        <p14:creationId xmlns:p14="http://schemas.microsoft.com/office/powerpoint/2010/main" val="11815181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pPr>
              <a:defRPr/>
            </a:pPr>
            <a:endParaRPr lang="ru-RU"/>
          </a:p>
        </p:txBody>
      </p:sp>
      <p:sp>
        <p:nvSpPr>
          <p:cNvPr id="5" name="Footer Placeholder 4"/>
          <p:cNvSpPr>
            <a:spLocks noGrp="1"/>
          </p:cNvSpPr>
          <p:nvPr>
            <p:ph type="ftr" idx="11"/>
          </p:nvPr>
        </p:nvSpPr>
        <p:spPr/>
        <p:txBody>
          <a:bodyPr/>
          <a:lstStyle/>
          <a:p>
            <a:pPr>
              <a:defRPr/>
            </a:pPr>
            <a:endParaRPr lang="ru-RU"/>
          </a:p>
        </p:txBody>
      </p:sp>
      <p:sp>
        <p:nvSpPr>
          <p:cNvPr id="6" name="Slide Number Placeholder 5"/>
          <p:cNvSpPr>
            <a:spLocks noGrp="1"/>
          </p:cNvSpPr>
          <p:nvPr>
            <p:ph type="sldNum" idx="12"/>
          </p:nvPr>
        </p:nvSpPr>
        <p:spPr/>
        <p:txBody>
          <a:bodyPr/>
          <a:lstStyle/>
          <a:p>
            <a:pPr>
              <a:defRPr/>
            </a:pPr>
            <a:fld id="{D3E9CFB9-F6A3-4C83-B073-D328CD2C617A}" type="slidenum">
              <a:rPr lang="ru-RU" smtClean="0"/>
              <a:pPr>
                <a:defRPr/>
              </a:pPr>
              <a:t>30</a:t>
            </a:fld>
            <a:endParaRPr lang="ru-RU"/>
          </a:p>
        </p:txBody>
      </p:sp>
    </p:spTree>
    <p:extLst>
      <p:ext uri="{BB962C8B-B14F-4D97-AF65-F5344CB8AC3E}">
        <p14:creationId xmlns:p14="http://schemas.microsoft.com/office/powerpoint/2010/main" val="988979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4</a:t>
            </a:fld>
            <a:endParaRPr lang="ru-RU"/>
          </a:p>
        </p:txBody>
      </p:sp>
      <p:sp>
        <p:nvSpPr>
          <p:cNvPr id="11267" name="Rectangle 1"/>
          <p:cNvSpPr>
            <a:spLocks noGrp="1" noRot="1" noChangeAspect="1" noChangeArrowheads="1" noTextEdit="1"/>
          </p:cNvSpPr>
          <p:nvPr>
            <p:ph type="sldImg"/>
          </p:nvPr>
        </p:nvSpPr>
        <p:spPr>
          <a:xfrm>
            <a:off x="919163" y="742950"/>
            <a:ext cx="4886325" cy="3665538"/>
          </a:xfrm>
          <a:solidFill>
            <a:srgbClr val="FFFFFF"/>
          </a:solidFill>
          <a:ln>
            <a:solidFill>
              <a:srgbClr val="000000"/>
            </a:solidFill>
            <a:miter lim="800000"/>
          </a:ln>
        </p:spPr>
      </p:sp>
      <p:sp>
        <p:nvSpPr>
          <p:cNvPr id="11268" name="Rectangle 2"/>
          <p:cNvSpPr>
            <a:spLocks noGrp="1" noChangeArrowheads="1"/>
          </p:cNvSpPr>
          <p:nvPr>
            <p:ph type="body" idx="1"/>
          </p:nvPr>
        </p:nvSpPr>
        <p:spPr>
          <a:xfrm>
            <a:off x="672183" y="4642583"/>
            <a:ext cx="5380285" cy="4398769"/>
          </a:xfrm>
          <a:noFill/>
          <a:ln/>
        </p:spPr>
        <p:txBody>
          <a:bodyPr wrap="none" anchor="ctr"/>
          <a:lstStyle/>
          <a:p>
            <a:pPr eaLnBrk="1" hangingPunct="1"/>
            <a:endParaRPr lang="ru-RU"/>
          </a:p>
        </p:txBody>
      </p:sp>
    </p:spTree>
    <p:extLst>
      <p:ext uri="{BB962C8B-B14F-4D97-AF65-F5344CB8AC3E}">
        <p14:creationId xmlns:p14="http://schemas.microsoft.com/office/powerpoint/2010/main" val="3963705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2963" y="744538"/>
            <a:ext cx="4965700" cy="37242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5</a:t>
            </a:fld>
            <a:endParaRPr lang="en-US"/>
          </a:p>
        </p:txBody>
      </p:sp>
    </p:spTree>
    <p:extLst>
      <p:ext uri="{BB962C8B-B14F-4D97-AF65-F5344CB8AC3E}">
        <p14:creationId xmlns:p14="http://schemas.microsoft.com/office/powerpoint/2010/main" val="3705055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2963" y="744538"/>
            <a:ext cx="4965700" cy="37242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6</a:t>
            </a:fld>
            <a:endParaRPr lang="en-US"/>
          </a:p>
        </p:txBody>
      </p:sp>
    </p:spTree>
    <p:extLst>
      <p:ext uri="{BB962C8B-B14F-4D97-AF65-F5344CB8AC3E}">
        <p14:creationId xmlns:p14="http://schemas.microsoft.com/office/powerpoint/2010/main" val="796829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7</a:t>
            </a:fld>
            <a:endParaRPr lang="ru-RU"/>
          </a:p>
        </p:txBody>
      </p:sp>
      <p:sp>
        <p:nvSpPr>
          <p:cNvPr id="11267" name="Rectangle 1"/>
          <p:cNvSpPr>
            <a:spLocks noGrp="1" noRot="1" noChangeAspect="1" noChangeArrowheads="1" noTextEdit="1"/>
          </p:cNvSpPr>
          <p:nvPr>
            <p:ph type="sldImg"/>
          </p:nvPr>
        </p:nvSpPr>
        <p:spPr>
          <a:xfrm>
            <a:off x="919163" y="742950"/>
            <a:ext cx="4886325" cy="3665538"/>
          </a:xfrm>
          <a:solidFill>
            <a:srgbClr val="FFFFFF"/>
          </a:solidFill>
          <a:ln>
            <a:solidFill>
              <a:srgbClr val="000000"/>
            </a:solidFill>
            <a:miter lim="800000"/>
          </a:ln>
        </p:spPr>
      </p:sp>
      <p:sp>
        <p:nvSpPr>
          <p:cNvPr id="11268" name="Rectangle 2"/>
          <p:cNvSpPr>
            <a:spLocks noGrp="1" noChangeArrowheads="1"/>
          </p:cNvSpPr>
          <p:nvPr>
            <p:ph type="body" idx="1"/>
          </p:nvPr>
        </p:nvSpPr>
        <p:spPr>
          <a:xfrm>
            <a:off x="672183" y="4642583"/>
            <a:ext cx="5380285" cy="4398769"/>
          </a:xfrm>
          <a:noFill/>
          <a:ln/>
        </p:spPr>
        <p:txBody>
          <a:bodyPr wrap="none" anchor="ctr"/>
          <a:lstStyle/>
          <a:p>
            <a:pPr eaLnBrk="1" hangingPunct="1"/>
            <a:endParaRPr lang="ru-RU"/>
          </a:p>
        </p:txBody>
      </p:sp>
    </p:spTree>
    <p:extLst>
      <p:ext uri="{BB962C8B-B14F-4D97-AF65-F5344CB8AC3E}">
        <p14:creationId xmlns:p14="http://schemas.microsoft.com/office/powerpoint/2010/main" val="3194306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9</a:t>
            </a:fld>
            <a:endParaRPr lang="ru-RU"/>
          </a:p>
        </p:txBody>
      </p:sp>
    </p:spTree>
    <p:extLst>
      <p:ext uri="{BB962C8B-B14F-4D97-AF65-F5344CB8AC3E}">
        <p14:creationId xmlns:p14="http://schemas.microsoft.com/office/powerpoint/2010/main" val="4247623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10</a:t>
            </a:fld>
            <a:endParaRPr lang="ru-RU"/>
          </a:p>
        </p:txBody>
      </p:sp>
    </p:spTree>
    <p:extLst>
      <p:ext uri="{BB962C8B-B14F-4D97-AF65-F5344CB8AC3E}">
        <p14:creationId xmlns:p14="http://schemas.microsoft.com/office/powerpoint/2010/main" val="1286827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11</a:t>
            </a:fld>
            <a:endParaRPr lang="ru-RU"/>
          </a:p>
        </p:txBody>
      </p:sp>
    </p:spTree>
    <p:extLst>
      <p:ext uri="{BB962C8B-B14F-4D97-AF65-F5344CB8AC3E}">
        <p14:creationId xmlns:p14="http://schemas.microsoft.com/office/powerpoint/2010/main" val="4081052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04592" y="417241"/>
            <a:ext cx="6552728" cy="790575"/>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975632" y="2149176"/>
            <a:ext cx="3816144" cy="4536505"/>
          </a:xfrm>
        </p:spPr>
        <p:txBody>
          <a:bodyPr/>
          <a:lstStyle>
            <a:lvl1pPr>
              <a:defRPr sz="1875" baseline="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4899648" y="2158448"/>
            <a:ext cx="3816144" cy="4536505"/>
          </a:xfrm>
        </p:spPr>
        <p:txBody>
          <a:bodyPr/>
          <a:lstStyle>
            <a:lvl1pPr>
              <a:defRPr sz="1875" baseline="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extLst>
      <p:ext uri="{BB962C8B-B14F-4D97-AF65-F5344CB8AC3E}">
        <p14:creationId xmlns:p14="http://schemas.microsoft.com/office/powerpoint/2010/main" val="3052313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705008" y="2226137"/>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2270127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932584" y="362404"/>
            <a:ext cx="7342014" cy="790575"/>
          </a:xfrm>
        </p:spPr>
        <p:txBody>
          <a:bodyPr/>
          <a:lstStyle>
            <a:lvl1pPr>
              <a:defRPr/>
            </a:lvl1pPr>
          </a:lstStyle>
          <a:p>
            <a:r>
              <a:rPr lang="en-US"/>
              <a:t>Click to edit Master title style</a:t>
            </a:r>
            <a:endParaRPr lang="ru-RU" dirty="0"/>
          </a:p>
        </p:txBody>
      </p:sp>
      <p:sp>
        <p:nvSpPr>
          <p:cNvPr id="14" name="Content Placeholder 6"/>
          <p:cNvSpPr>
            <a:spLocks noGrp="1"/>
          </p:cNvSpPr>
          <p:nvPr>
            <p:ph sz="quarter" idx="13"/>
          </p:nvPr>
        </p:nvSpPr>
        <p:spPr>
          <a:xfrm>
            <a:off x="707307" y="2433641"/>
            <a:ext cx="8561982" cy="2592387"/>
          </a:xfrm>
        </p:spPr>
        <p:txBody>
          <a:bodyPr/>
          <a:lstStyle>
            <a:lvl1pPr>
              <a:buNone/>
              <a:defRPr/>
            </a:lvl1pPr>
          </a:lstStyle>
          <a:p>
            <a:pPr lvl="0"/>
            <a:r>
              <a:rPr lang="en-US"/>
              <a:t>Click to edit Master text styles</a:t>
            </a:r>
          </a:p>
        </p:txBody>
      </p:sp>
      <p:sp>
        <p:nvSpPr>
          <p:cNvPr id="7" name="Rectangle 4"/>
          <p:cNvSpPr>
            <a:spLocks noGrp="1" noChangeArrowheads="1"/>
          </p:cNvSpPr>
          <p:nvPr>
            <p:ph type="ftr" idx="16"/>
          </p:nvPr>
        </p:nvSpPr>
        <p:spPr/>
        <p:txBody>
          <a:bodyPr/>
          <a:lstStyle>
            <a:lvl1pPr>
              <a:defRPr/>
            </a:lvl1pPr>
          </a:lstStyle>
          <a:p>
            <a:pPr>
              <a:defRPr/>
            </a:pPr>
            <a:endParaRPr lang="fr-FR"/>
          </a:p>
        </p:txBody>
      </p:sp>
      <p:sp>
        <p:nvSpPr>
          <p:cNvPr id="8" name="Rectangle 5"/>
          <p:cNvSpPr>
            <a:spLocks noGrp="1" noChangeArrowheads="1"/>
          </p:cNvSpPr>
          <p:nvPr>
            <p:ph type="sldNum" idx="17"/>
          </p:nvPr>
        </p:nvSpPr>
        <p:spPr/>
        <p:txBody>
          <a:bodyPr/>
          <a:lstStyle>
            <a:lvl1pPr>
              <a:defRPr/>
            </a:lvl1pPr>
          </a:lstStyle>
          <a:p>
            <a:pPr>
              <a:defRPr/>
            </a:pPr>
            <a:fld id="{818F2839-6C4F-458F-B92D-DF083EE553F1}" type="slidenum">
              <a:rPr lang="fr-FR" smtClean="0"/>
              <a:pPr>
                <a:defRPr/>
              </a:pPr>
              <a:t>‹#›</a:t>
            </a:fld>
            <a:endParaRPr lang="fr-FR" dirty="0"/>
          </a:p>
        </p:txBody>
      </p:sp>
    </p:spTree>
    <p:extLst>
      <p:ext uri="{BB962C8B-B14F-4D97-AF65-F5344CB8AC3E}">
        <p14:creationId xmlns:p14="http://schemas.microsoft.com/office/powerpoint/2010/main" val="30940429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2" y="1362383"/>
            <a:ext cx="8778239" cy="5172195"/>
          </a:xfrm>
          <a:prstGeom prst="rect">
            <a:avLst/>
          </a:prstGeom>
        </p:spPr>
        <p:txBody>
          <a:bodyPr/>
          <a:lstStyle>
            <a:lvl1pPr marL="365771" indent="-365771" algn="l">
              <a:buFont typeface="Wingdings" pitchFamily="2" charset="2"/>
              <a:buChar char="Ø"/>
              <a:defRPr sz="2240"/>
            </a:lvl1pPr>
            <a:lvl2pPr marL="594378" indent="-228607">
              <a:buFont typeface="Arial" pitchFamily="34" charset="0"/>
              <a:buChar char="•"/>
              <a:defRPr sz="224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004592" y="385337"/>
            <a:ext cx="6480720" cy="790575"/>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447163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8" name="Содержимое 2"/>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04592" y="417240"/>
            <a:ext cx="6552728" cy="790575"/>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975632" y="2149176"/>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4899648" y="2158448"/>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1" y="1362381"/>
            <a:ext cx="8778239" cy="5172195"/>
          </a:xfrm>
          <a:prstGeom prst="rect">
            <a:avLst/>
          </a:prstGeom>
        </p:spPr>
        <p:txBody>
          <a:bodyPr/>
          <a:lstStyle>
            <a:lvl1pPr marL="487695" indent="-487695" algn="l">
              <a:buFont typeface="Wingdings" pitchFamily="2" charset="2"/>
              <a:buChar char="Ø"/>
              <a:defRPr sz="2987"/>
            </a:lvl1pPr>
            <a:lvl2pPr marL="792505" indent="-304810">
              <a:buFont typeface="Arial" pitchFamily="34" charset="0"/>
              <a:buChar char="•"/>
              <a:defRPr sz="2987"/>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004592" y="385336"/>
            <a:ext cx="6480720" cy="790575"/>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130688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750" smtClean="0">
                <a:solidFill>
                  <a:srgbClr val="999999"/>
                </a:solidFill>
              </a:rPr>
              <a:pPr algn="r">
                <a:lnSpc>
                  <a:spcPct val="95000"/>
                </a:lnSpc>
                <a:defRPr/>
              </a:pPr>
              <a:t>‹#›</a:t>
            </a:fld>
            <a:endParaRPr lang="ru-RU" sz="750"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Tree>
    <p:extLst>
      <p:ext uri="{BB962C8B-B14F-4D97-AF65-F5344CB8AC3E}">
        <p14:creationId xmlns:p14="http://schemas.microsoft.com/office/powerpoint/2010/main" val="3897617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750" smtClean="0">
                <a:solidFill>
                  <a:srgbClr val="999999"/>
                </a:solidFill>
              </a:rPr>
              <a:pPr algn="r">
                <a:lnSpc>
                  <a:spcPct val="95000"/>
                </a:lnSpc>
                <a:defRPr/>
              </a:pPr>
              <a:t>‹#›</a:t>
            </a:fld>
            <a:endParaRPr lang="ru-RU" sz="750" dirty="0">
              <a:solidFill>
                <a:srgbClr val="999999"/>
              </a:solidFill>
            </a:endParaRPr>
          </a:p>
        </p:txBody>
      </p:sp>
      <p:sp>
        <p:nvSpPr>
          <p:cNvPr id="7" name="Заголовок 1"/>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extLst>
      <p:ext uri="{BB962C8B-B14F-4D97-AF65-F5344CB8AC3E}">
        <p14:creationId xmlns:p14="http://schemas.microsoft.com/office/powerpoint/2010/main" val="3325438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750" smtClean="0">
                <a:solidFill>
                  <a:srgbClr val="999999"/>
                </a:solidFill>
              </a:rPr>
              <a:pPr algn="r">
                <a:lnSpc>
                  <a:spcPct val="95000"/>
                </a:lnSpc>
                <a:defRPr/>
              </a:pPr>
              <a:t>‹#›</a:t>
            </a:fld>
            <a:endParaRPr lang="ru-RU" sz="750" dirty="0">
              <a:solidFill>
                <a:srgbClr val="999999"/>
              </a:solidFill>
            </a:endParaRPr>
          </a:p>
        </p:txBody>
      </p:sp>
      <p:sp>
        <p:nvSpPr>
          <p:cNvPr id="8" name="Содержимое 2"/>
          <p:cNvSpPr>
            <a:spLocks noGrp="1"/>
          </p:cNvSpPr>
          <p:nvPr>
            <p:ph idx="1"/>
          </p:nvPr>
        </p:nvSpPr>
        <p:spPr>
          <a:xfrm>
            <a:off x="705008" y="2226137"/>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Tree>
    <p:extLst>
      <p:ext uri="{BB962C8B-B14F-4D97-AF65-F5344CB8AC3E}">
        <p14:creationId xmlns:p14="http://schemas.microsoft.com/office/powerpoint/2010/main" val="1786296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549275" y="6858000"/>
            <a:ext cx="2270125" cy="2587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1000">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3335338" y="6878638"/>
            <a:ext cx="3089275" cy="2873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40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100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8" cstate="print"/>
          <a:srcRect/>
          <a:stretch>
            <a:fillRect/>
          </a:stretch>
        </p:blipFill>
        <p:spPr bwMode="auto">
          <a:xfrm>
            <a:off x="0" y="0"/>
            <a:ext cx="9753600" cy="7315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4" r:id="rId6"/>
  </p:sldLayoutIdLs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9"/>
            <a:ext cx="856615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549276" y="6858001"/>
            <a:ext cx="2270125" cy="2587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750">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3335339" y="6878639"/>
            <a:ext cx="3089275" cy="2873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05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75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9" cstate="print"/>
          <a:srcRect/>
          <a:stretch>
            <a:fillRect/>
          </a:stretch>
        </p:blipFill>
        <p:spPr bwMode="auto">
          <a:xfrm>
            <a:off x="0" y="0"/>
            <a:ext cx="9753600" cy="7315200"/>
          </a:xfrm>
          <a:prstGeom prst="rect">
            <a:avLst/>
          </a:prstGeom>
          <a:noFill/>
          <a:ln w="9525">
            <a:noFill/>
            <a:miter lim="800000"/>
            <a:headEnd/>
            <a:tailEnd/>
          </a:ln>
        </p:spPr>
      </p:pic>
    </p:spTree>
    <p:extLst>
      <p:ext uri="{BB962C8B-B14F-4D97-AF65-F5344CB8AC3E}">
        <p14:creationId xmlns:p14="http://schemas.microsoft.com/office/powerpoint/2010/main" val="3071959490"/>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Lst>
  <p:hf hdr="0" ftr="0" dt="0"/>
  <p:txStyles>
    <p:titleStyle>
      <a:lvl1pPr algn="l" defTabSz="336947" rtl="0" eaLnBrk="0" fontAlgn="base" hangingPunct="0">
        <a:lnSpc>
          <a:spcPct val="93000"/>
        </a:lnSpc>
        <a:spcBef>
          <a:spcPct val="0"/>
        </a:spcBef>
        <a:spcAft>
          <a:spcPct val="0"/>
        </a:spcAft>
        <a:buClr>
          <a:srgbClr val="000000"/>
        </a:buClr>
        <a:buSzPct val="100000"/>
        <a:buFont typeface="Times New Roman" pitchFamily="18" charset="0"/>
        <a:defRPr sz="3000" b="1">
          <a:solidFill>
            <a:srgbClr val="0093D0"/>
          </a:solidFill>
          <a:latin typeface="+mj-lt"/>
          <a:ea typeface="+mj-ea"/>
          <a:cs typeface="+mj-cs"/>
        </a:defRPr>
      </a:lvl1pPr>
      <a:lvl2pPr algn="l" defTabSz="336947" rtl="0" eaLnBrk="0" fontAlgn="base" hangingPunct="0">
        <a:lnSpc>
          <a:spcPct val="93000"/>
        </a:lnSpc>
        <a:spcBef>
          <a:spcPct val="0"/>
        </a:spcBef>
        <a:spcAft>
          <a:spcPct val="0"/>
        </a:spcAft>
        <a:buClr>
          <a:srgbClr val="000000"/>
        </a:buClr>
        <a:buSzPct val="100000"/>
        <a:buFont typeface="Times New Roman" pitchFamily="18" charset="0"/>
        <a:defRPr sz="3000" b="1">
          <a:solidFill>
            <a:srgbClr val="0093D0"/>
          </a:solidFill>
          <a:latin typeface="Candara" pitchFamily="32" charset="0"/>
          <a:cs typeface="Lucida Sans Unicode" charset="0"/>
        </a:defRPr>
      </a:lvl2pPr>
      <a:lvl3pPr algn="l" defTabSz="336947" rtl="0" eaLnBrk="0" fontAlgn="base" hangingPunct="0">
        <a:lnSpc>
          <a:spcPct val="93000"/>
        </a:lnSpc>
        <a:spcBef>
          <a:spcPct val="0"/>
        </a:spcBef>
        <a:spcAft>
          <a:spcPct val="0"/>
        </a:spcAft>
        <a:buClr>
          <a:srgbClr val="000000"/>
        </a:buClr>
        <a:buSzPct val="100000"/>
        <a:buFont typeface="Times New Roman" pitchFamily="18" charset="0"/>
        <a:defRPr sz="3000" b="1">
          <a:solidFill>
            <a:srgbClr val="0093D0"/>
          </a:solidFill>
          <a:latin typeface="Candara" pitchFamily="32" charset="0"/>
          <a:cs typeface="Lucida Sans Unicode" charset="0"/>
        </a:defRPr>
      </a:lvl3pPr>
      <a:lvl4pPr algn="l" defTabSz="336947" rtl="0" eaLnBrk="0" fontAlgn="base" hangingPunct="0">
        <a:lnSpc>
          <a:spcPct val="93000"/>
        </a:lnSpc>
        <a:spcBef>
          <a:spcPct val="0"/>
        </a:spcBef>
        <a:spcAft>
          <a:spcPct val="0"/>
        </a:spcAft>
        <a:buClr>
          <a:srgbClr val="000000"/>
        </a:buClr>
        <a:buSzPct val="100000"/>
        <a:buFont typeface="Times New Roman" pitchFamily="18" charset="0"/>
        <a:defRPr sz="3000" b="1">
          <a:solidFill>
            <a:srgbClr val="0093D0"/>
          </a:solidFill>
          <a:latin typeface="Candara" pitchFamily="32" charset="0"/>
          <a:cs typeface="Lucida Sans Unicode" charset="0"/>
        </a:defRPr>
      </a:lvl4pPr>
      <a:lvl5pPr algn="l" defTabSz="336947" rtl="0" eaLnBrk="0" fontAlgn="base" hangingPunct="0">
        <a:lnSpc>
          <a:spcPct val="93000"/>
        </a:lnSpc>
        <a:spcBef>
          <a:spcPct val="0"/>
        </a:spcBef>
        <a:spcAft>
          <a:spcPct val="0"/>
        </a:spcAft>
        <a:buClr>
          <a:srgbClr val="000000"/>
        </a:buClr>
        <a:buSzPct val="100000"/>
        <a:buFont typeface="Times New Roman" pitchFamily="18" charset="0"/>
        <a:defRPr sz="3000" b="1">
          <a:solidFill>
            <a:srgbClr val="0093D0"/>
          </a:solidFill>
          <a:latin typeface="Candara" pitchFamily="32" charset="0"/>
          <a:cs typeface="Lucida Sans Unicode" charset="0"/>
        </a:defRPr>
      </a:lvl5pPr>
      <a:lvl6pPr marL="1885950" indent="-171450" algn="ctr" defTabSz="336947" rtl="0" fontAlgn="base" hangingPunct="0">
        <a:lnSpc>
          <a:spcPct val="93000"/>
        </a:lnSpc>
        <a:spcBef>
          <a:spcPct val="0"/>
        </a:spcBef>
        <a:spcAft>
          <a:spcPct val="0"/>
        </a:spcAft>
        <a:buClr>
          <a:srgbClr val="000000"/>
        </a:buClr>
        <a:buSzPct val="100000"/>
        <a:buFont typeface="Times New Roman" pitchFamily="18" charset="0"/>
        <a:defRPr sz="3300">
          <a:solidFill>
            <a:srgbClr val="FFFFFF"/>
          </a:solidFill>
          <a:latin typeface="Arial" charset="0"/>
          <a:cs typeface="Lucida Sans Unicode" charset="0"/>
        </a:defRPr>
      </a:lvl6pPr>
      <a:lvl7pPr marL="2228850" indent="-171450" algn="ctr" defTabSz="336947" rtl="0" fontAlgn="base" hangingPunct="0">
        <a:lnSpc>
          <a:spcPct val="93000"/>
        </a:lnSpc>
        <a:spcBef>
          <a:spcPct val="0"/>
        </a:spcBef>
        <a:spcAft>
          <a:spcPct val="0"/>
        </a:spcAft>
        <a:buClr>
          <a:srgbClr val="000000"/>
        </a:buClr>
        <a:buSzPct val="100000"/>
        <a:buFont typeface="Times New Roman" pitchFamily="18" charset="0"/>
        <a:defRPr sz="3300">
          <a:solidFill>
            <a:srgbClr val="FFFFFF"/>
          </a:solidFill>
          <a:latin typeface="Arial" charset="0"/>
          <a:cs typeface="Lucida Sans Unicode" charset="0"/>
        </a:defRPr>
      </a:lvl7pPr>
      <a:lvl8pPr marL="2571750" indent="-171450" algn="ctr" defTabSz="336947" rtl="0" fontAlgn="base" hangingPunct="0">
        <a:lnSpc>
          <a:spcPct val="93000"/>
        </a:lnSpc>
        <a:spcBef>
          <a:spcPct val="0"/>
        </a:spcBef>
        <a:spcAft>
          <a:spcPct val="0"/>
        </a:spcAft>
        <a:buClr>
          <a:srgbClr val="000000"/>
        </a:buClr>
        <a:buSzPct val="100000"/>
        <a:buFont typeface="Times New Roman" pitchFamily="18" charset="0"/>
        <a:defRPr sz="3300">
          <a:solidFill>
            <a:srgbClr val="FFFFFF"/>
          </a:solidFill>
          <a:latin typeface="Arial" charset="0"/>
          <a:cs typeface="Lucida Sans Unicode" charset="0"/>
        </a:defRPr>
      </a:lvl8pPr>
      <a:lvl9pPr marL="2914650" indent="-171450" algn="ctr" defTabSz="336947" rtl="0" fontAlgn="base" hangingPunct="0">
        <a:lnSpc>
          <a:spcPct val="93000"/>
        </a:lnSpc>
        <a:spcBef>
          <a:spcPct val="0"/>
        </a:spcBef>
        <a:spcAft>
          <a:spcPct val="0"/>
        </a:spcAft>
        <a:buClr>
          <a:srgbClr val="000000"/>
        </a:buClr>
        <a:buSzPct val="100000"/>
        <a:buFont typeface="Times New Roman" pitchFamily="18" charset="0"/>
        <a:defRPr sz="3300">
          <a:solidFill>
            <a:srgbClr val="FFFFFF"/>
          </a:solidFill>
          <a:latin typeface="Arial" charset="0"/>
          <a:cs typeface="Lucida Sans Unicode" charset="0"/>
        </a:defRPr>
      </a:lvl9pPr>
    </p:titleStyle>
    <p:bodyStyle>
      <a:lvl1pPr marL="204787" indent="-204787" algn="l" defTabSz="336947" rtl="0" eaLnBrk="0" fontAlgn="base" hangingPunct="0">
        <a:spcBef>
          <a:spcPct val="50000"/>
        </a:spcBef>
        <a:spcAft>
          <a:spcPct val="0"/>
        </a:spcAft>
        <a:buClr>
          <a:srgbClr val="0093D0"/>
        </a:buClr>
        <a:buSzPct val="120000"/>
        <a:buChar char="•"/>
        <a:defRPr sz="1875" b="1">
          <a:solidFill>
            <a:schemeClr val="tx1"/>
          </a:solidFill>
          <a:latin typeface="+mn-lt"/>
          <a:ea typeface="+mn-ea"/>
          <a:cs typeface="+mn-cs"/>
        </a:defRPr>
      </a:lvl1pPr>
      <a:lvl2pPr marL="539354" indent="-200025" algn="l" defTabSz="336947" rtl="0" eaLnBrk="0" fontAlgn="base" hangingPunct="0">
        <a:spcBef>
          <a:spcPct val="20000"/>
        </a:spcBef>
        <a:spcAft>
          <a:spcPct val="0"/>
        </a:spcAft>
        <a:buClr>
          <a:srgbClr val="0093D0"/>
        </a:buClr>
        <a:buSzPct val="80000"/>
        <a:buChar char="o"/>
        <a:defRPr sz="1725">
          <a:solidFill>
            <a:schemeClr val="tx1"/>
          </a:solidFill>
          <a:latin typeface="+mn-lt"/>
          <a:cs typeface="+mn-cs"/>
        </a:defRPr>
      </a:lvl2pPr>
      <a:lvl3pPr marL="809625" indent="-135731" algn="l" defTabSz="336947" rtl="0" eaLnBrk="0" fontAlgn="base" hangingPunct="0">
        <a:spcBef>
          <a:spcPct val="10000"/>
        </a:spcBef>
        <a:spcAft>
          <a:spcPct val="0"/>
        </a:spcAft>
        <a:buClr>
          <a:srgbClr val="0093D0"/>
        </a:buClr>
        <a:buSzPct val="110000"/>
        <a:buFont typeface="Arial" charset="0"/>
        <a:buChar char="-"/>
        <a:defRPr sz="1500">
          <a:solidFill>
            <a:schemeClr val="tx1"/>
          </a:solidFill>
          <a:latin typeface="+mn-lt"/>
          <a:cs typeface="+mn-cs"/>
        </a:defRPr>
      </a:lvl3pPr>
      <a:lvl4pPr marL="1200150" indent="-171450" algn="l" defTabSz="336947" rtl="0" eaLnBrk="0" fontAlgn="base" hangingPunct="0">
        <a:spcBef>
          <a:spcPct val="0"/>
        </a:spcBef>
        <a:spcAft>
          <a:spcPct val="0"/>
        </a:spcAft>
        <a:buClr>
          <a:srgbClr val="000000"/>
        </a:buClr>
        <a:buSzPct val="100000"/>
        <a:buChar char="•"/>
        <a:defRPr sz="1500">
          <a:solidFill>
            <a:schemeClr val="tx1"/>
          </a:solidFill>
          <a:latin typeface="+mn-lt"/>
          <a:cs typeface="+mn-cs"/>
        </a:defRPr>
      </a:lvl4pPr>
      <a:lvl5pPr marL="1543050" indent="-171450" algn="l" defTabSz="336947" rtl="0" eaLnBrk="0" fontAlgn="base" hangingPunct="0">
        <a:spcBef>
          <a:spcPct val="0"/>
        </a:spcBef>
        <a:spcAft>
          <a:spcPct val="0"/>
        </a:spcAft>
        <a:buClr>
          <a:srgbClr val="000000"/>
        </a:buClr>
        <a:buSzPct val="100000"/>
        <a:buChar char="•"/>
        <a:defRPr sz="1500">
          <a:solidFill>
            <a:schemeClr val="tx1"/>
          </a:solidFill>
          <a:latin typeface="+mn-lt"/>
          <a:cs typeface="+mn-cs"/>
        </a:defRPr>
      </a:lvl5pPr>
      <a:lvl6pPr marL="18859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6pPr>
      <a:lvl7pPr marL="22288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7pPr>
      <a:lvl8pPr marL="25717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8pPr>
      <a:lvl9pPr marL="29146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276400" y="2277359"/>
            <a:ext cx="6984776" cy="1584176"/>
          </a:xfrm>
          <a:prstGeom prst="rect">
            <a:avLst/>
          </a:prstGeom>
          <a:noFill/>
          <a:ln w="9525">
            <a:noFill/>
            <a:round/>
            <a:headEnd/>
            <a:tailEnd/>
          </a:ln>
        </p:spPr>
        <p:txBody>
          <a:bodyPr lIns="90000" tIns="176670" rIns="90000" bIns="45000"/>
          <a:lstStyle/>
          <a:p>
            <a:pPr algn="ctr">
              <a:lnSpc>
                <a:spcPct val="100000"/>
              </a:lnSpc>
              <a:tabLst>
                <a:tab pos="339725" algn="l"/>
                <a:tab pos="6515100" algn="l"/>
              </a:tabLst>
            </a:pPr>
            <a:r>
              <a:rPr lang="en-GB" sz="3200" dirty="0">
                <a:solidFill>
                  <a:srgbClr val="0093D0"/>
                </a:solidFill>
                <a:latin typeface="Candara" pitchFamily="32" charset="0"/>
              </a:rPr>
              <a:t>Quality Risk Management, ICH Q9(R1)</a:t>
            </a:r>
          </a:p>
          <a:p>
            <a:pPr algn="ctr">
              <a:lnSpc>
                <a:spcPct val="100000"/>
              </a:lnSpc>
              <a:tabLst>
                <a:tab pos="339725" algn="l"/>
                <a:tab pos="6515100" algn="l"/>
              </a:tabLst>
            </a:pPr>
            <a:endParaRPr lang="en-GB" sz="3200" dirty="0">
              <a:solidFill>
                <a:srgbClr val="0093D0"/>
              </a:solidFill>
              <a:latin typeface="Candara" pitchFamily="32" charset="0"/>
            </a:endParaRPr>
          </a:p>
          <a:p>
            <a:pPr algn="ctr">
              <a:lnSpc>
                <a:spcPct val="100000"/>
              </a:lnSpc>
              <a:tabLst>
                <a:tab pos="339725" algn="l"/>
                <a:tab pos="6515100" algn="l"/>
              </a:tabLst>
            </a:pPr>
            <a:r>
              <a:rPr lang="en-GB" sz="3200" dirty="0">
                <a:solidFill>
                  <a:srgbClr val="0093D0"/>
                </a:solidFill>
                <a:latin typeface="Candara" pitchFamily="32" charset="0"/>
              </a:rPr>
              <a:t>Training Slides  </a:t>
            </a:r>
          </a:p>
        </p:txBody>
      </p:sp>
      <p:sp>
        <p:nvSpPr>
          <p:cNvPr id="5124" name="Text Box 3"/>
          <p:cNvSpPr txBox="1">
            <a:spLocks noChangeArrowheads="1"/>
          </p:cNvSpPr>
          <p:nvPr/>
        </p:nvSpPr>
        <p:spPr bwMode="auto">
          <a:xfrm>
            <a:off x="484312" y="4233664"/>
            <a:ext cx="8573069" cy="699023"/>
          </a:xfrm>
          <a:prstGeom prst="rect">
            <a:avLst/>
          </a:prstGeom>
          <a:noFill/>
          <a:ln w="9525">
            <a:noFill/>
            <a:round/>
            <a:headEnd/>
            <a:tailEnd/>
          </a:ln>
        </p:spPr>
        <p:txBody>
          <a:bodyPr lIns="90000" tIns="45000" rIns="90000" bIns="45000"/>
          <a:lstStyle/>
          <a:p>
            <a:pPr marR="0" lvl="0" algn="ctr">
              <a:lnSpc>
                <a:spcPct val="105000"/>
              </a:lnSpc>
              <a:spcBef>
                <a:spcPts val="0"/>
              </a:spcBef>
              <a:spcAft>
                <a:spcPts val="0"/>
              </a:spcAft>
            </a:pPr>
            <a:r>
              <a:rPr lang="da-DK" sz="3000" dirty="0">
                <a:solidFill>
                  <a:srgbClr val="FF0000"/>
                </a:solidFill>
                <a:latin typeface="Candara" pitchFamily="32" charset="0"/>
              </a:rPr>
              <a:t>Formality in Quality Risk Management</a:t>
            </a:r>
            <a:endParaRPr lang="ru-RU" sz="3000" dirty="0">
              <a:solidFill>
                <a:srgbClr val="FF0000"/>
              </a:solidFill>
              <a:latin typeface="Candara" pitchFamily="32" charset="0"/>
            </a:endParaRPr>
          </a:p>
        </p:txBody>
      </p:sp>
      <p:sp>
        <p:nvSpPr>
          <p:cNvPr id="10" name="TextBox 9"/>
          <p:cNvSpPr txBox="1"/>
          <p:nvPr/>
        </p:nvSpPr>
        <p:spPr>
          <a:xfrm>
            <a:off x="1911288" y="6465912"/>
            <a:ext cx="5715000" cy="436563"/>
          </a:xfrm>
          <a:prstGeom prst="rect">
            <a:avLst/>
          </a:prstGeom>
          <a:noFill/>
        </p:spPr>
        <p:txBody>
          <a:bodyPr>
            <a:spAutoFit/>
          </a:bodyPr>
          <a:lstStyle/>
          <a:p>
            <a:pPr algn="ctr">
              <a:defRPr/>
            </a:pPr>
            <a:r>
              <a:rPr lang="en-US" sz="1200" b="0" dirty="0">
                <a:solidFill>
                  <a:schemeClr val="bg2">
                    <a:lumMod val="75000"/>
                  </a:schemeClr>
                </a:solidFill>
                <a:latin typeface="Candara" pitchFamily="34" charset="0"/>
              </a:rPr>
              <a:t>International Council for </a:t>
            </a:r>
            <a:r>
              <a:rPr lang="en-US" sz="1200" b="0" dirty="0" err="1">
                <a:solidFill>
                  <a:schemeClr val="bg2">
                    <a:lumMod val="75000"/>
                  </a:schemeClr>
                </a:solidFill>
                <a:latin typeface="Candara" pitchFamily="34" charset="0"/>
              </a:rPr>
              <a:t>Harmonisation</a:t>
            </a:r>
            <a:r>
              <a:rPr lang="en-US" sz="1200" b="0" dirty="0">
                <a:solidFill>
                  <a:schemeClr val="bg2">
                    <a:lumMod val="75000"/>
                  </a:schemeClr>
                </a:solidFill>
                <a:latin typeface="Candara" pitchFamily="34" charset="0"/>
              </a:rPr>
              <a:t> of Technical Requirements</a:t>
            </a:r>
          </a:p>
          <a:p>
            <a:pPr algn="ctr">
              <a:defRPr/>
            </a:pPr>
            <a:r>
              <a:rPr lang="en-US" sz="1200" b="0" dirty="0">
                <a:solidFill>
                  <a:schemeClr val="bg2">
                    <a:lumMod val="75000"/>
                  </a:schemeClr>
                </a:solidFill>
                <a:latin typeface="Candara" pitchFamily="34" charset="0"/>
              </a:rPr>
              <a:t>for Pharmaceuticals for Human Use</a:t>
            </a:r>
            <a:endParaRPr lang="ru-RU" sz="1200" b="0" dirty="0">
              <a:solidFill>
                <a:schemeClr val="bg2">
                  <a:lumMod val="75000"/>
                </a:schemeClr>
              </a:solidFill>
              <a:latin typeface="Candara" pitchFamily="34" charset="0"/>
            </a:endParaRPr>
          </a:p>
        </p:txBody>
      </p:sp>
    </p:spTree>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5C875-1AA4-4786-98EF-691683E5EAB9}"/>
              </a:ext>
            </a:extLst>
          </p:cNvPr>
          <p:cNvSpPr>
            <a:spLocks noGrp="1"/>
          </p:cNvSpPr>
          <p:nvPr>
            <p:ph type="title"/>
          </p:nvPr>
        </p:nvSpPr>
        <p:spPr/>
        <p:txBody>
          <a:bodyPr/>
          <a:lstStyle/>
          <a:p>
            <a:r>
              <a:rPr lang="da-DK" dirty="0"/>
              <a:t>What Formality in QRM looks like...</a:t>
            </a:r>
          </a:p>
        </p:txBody>
      </p:sp>
      <p:sp>
        <p:nvSpPr>
          <p:cNvPr id="5" name="Rectangle: Folded Corner 4">
            <a:extLst>
              <a:ext uri="{FF2B5EF4-FFF2-40B4-BE49-F238E27FC236}">
                <a16:creationId xmlns:a16="http://schemas.microsoft.com/office/drawing/2014/main" id="{B7210025-AA17-406E-81EA-C230E87F32A8}"/>
              </a:ext>
            </a:extLst>
          </p:cNvPr>
          <p:cNvSpPr/>
          <p:nvPr/>
        </p:nvSpPr>
        <p:spPr bwMode="auto">
          <a:xfrm>
            <a:off x="340296" y="1513009"/>
            <a:ext cx="9073008" cy="5005174"/>
          </a:xfrm>
          <a:prstGeom prst="foldedCorner">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1200" b="0" i="1" u="none" strike="noStrike" cap="none" normalizeH="0" baseline="0" dirty="0">
              <a:ln>
                <a:noFill/>
              </a:ln>
              <a:solidFill>
                <a:schemeClr val="tx1"/>
              </a:solidFill>
              <a:effectLst/>
              <a:latin typeface="Arial" charset="0"/>
              <a:cs typeface="Lucida Sans Unicode" charset="0"/>
            </a:endParaRPr>
          </a:p>
        </p:txBody>
      </p:sp>
      <p:sp>
        <p:nvSpPr>
          <p:cNvPr id="7" name="TextBox 6">
            <a:extLst>
              <a:ext uri="{FF2B5EF4-FFF2-40B4-BE49-F238E27FC236}">
                <a16:creationId xmlns:a16="http://schemas.microsoft.com/office/drawing/2014/main" id="{224704DC-277D-45C7-9971-667E39D7FBF4}"/>
              </a:ext>
            </a:extLst>
          </p:cNvPr>
          <p:cNvSpPr txBox="1"/>
          <p:nvPr/>
        </p:nvSpPr>
        <p:spPr bwMode="auto">
          <a:xfrm>
            <a:off x="340296" y="1713384"/>
            <a:ext cx="9001000" cy="4804799"/>
          </a:xfrm>
          <a:prstGeom prst="rect">
            <a:avLst/>
          </a:prstGeom>
          <a:noFill/>
          <a:ln w="9525">
            <a:noFill/>
            <a:round/>
            <a:headEnd/>
            <a:tailEnd/>
          </a:ln>
        </p:spPr>
        <p:txBody>
          <a:bodyPr wrap="square" lIns="90000" tIns="92880" rIns="90000" bIns="45000" rtlCol="0">
            <a:spAutoFit/>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lang="en-US" sz="2000" dirty="0">
                <a:solidFill>
                  <a:srgbClr val="002967"/>
                </a:solidFill>
                <a:latin typeface="+mn-lt"/>
                <a:cs typeface="+mn-cs"/>
              </a:rPr>
              <a:t>The following may be characteristics of </a:t>
            </a:r>
            <a:r>
              <a:rPr lang="en-US" sz="2000" u="sng" dirty="0">
                <a:solidFill>
                  <a:srgbClr val="002967"/>
                </a:solidFill>
                <a:latin typeface="+mn-lt"/>
                <a:cs typeface="+mn-cs"/>
              </a:rPr>
              <a:t>lower</a:t>
            </a:r>
            <a:r>
              <a:rPr lang="en-US" sz="2000" dirty="0">
                <a:solidFill>
                  <a:srgbClr val="002967"/>
                </a:solidFill>
                <a:latin typeface="+mn-lt"/>
                <a:cs typeface="+mn-cs"/>
              </a:rPr>
              <a:t> levels of formality:</a:t>
            </a:r>
          </a:p>
          <a:p>
            <a:pPr marL="171450" marR="0" indent="-1714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pPr>
            <a:endParaRPr lang="en-US" sz="2000" b="0" dirty="0">
              <a:solidFill>
                <a:srgbClr val="002967"/>
              </a:solidFill>
              <a:latin typeface="+mn-lt"/>
              <a:cs typeface="+mn-cs"/>
            </a:endParaRPr>
          </a:p>
          <a:p>
            <a:endParaRPr lang="en-US" sz="600" b="0" dirty="0">
              <a:solidFill>
                <a:srgbClr val="002967"/>
              </a:solidFill>
              <a:latin typeface="+mn-lt"/>
              <a:cs typeface="+mn-cs"/>
            </a:endParaRPr>
          </a:p>
          <a:p>
            <a:pPr marL="171450" indent="-171450">
              <a:buFont typeface="Arial" panose="020B0604020202020204" pitchFamily="34" charset="0"/>
              <a:buChar char="•"/>
            </a:pPr>
            <a:r>
              <a:rPr lang="en-US" sz="2000" b="0" dirty="0">
                <a:solidFill>
                  <a:srgbClr val="002967"/>
                </a:solidFill>
                <a:latin typeface="+mn-lt"/>
                <a:cs typeface="+mn-cs"/>
              </a:rPr>
              <a:t>One or more parts of the quality risk management process are not performed as standalone activities but are addressed within other elements of the quality system which may have risk assessment and risk control activities embedded within them.</a:t>
            </a:r>
          </a:p>
          <a:p>
            <a:pPr marL="171450" indent="-171450">
              <a:buFont typeface="Arial" panose="020B0604020202020204" pitchFamily="34" charset="0"/>
              <a:buChar char="•"/>
            </a:pPr>
            <a:endParaRPr lang="en-US" sz="2000" b="0" dirty="0">
              <a:solidFill>
                <a:srgbClr val="002967"/>
              </a:solidFill>
              <a:latin typeface="+mn-lt"/>
              <a:cs typeface="+mn-cs"/>
            </a:endParaRPr>
          </a:p>
          <a:p>
            <a:pPr marL="171450" indent="-171450">
              <a:buFont typeface="Arial" panose="020B0604020202020204" pitchFamily="34" charset="0"/>
              <a:buChar char="•"/>
            </a:pPr>
            <a:r>
              <a:rPr lang="en-US" sz="2000" b="0" dirty="0">
                <a:solidFill>
                  <a:srgbClr val="002967"/>
                </a:solidFill>
                <a:latin typeface="+mn-lt"/>
                <a:cs typeface="+mn-cs"/>
              </a:rPr>
              <a:t>Quality risk management tools might not be used in some or all parts of the process. </a:t>
            </a:r>
          </a:p>
          <a:p>
            <a:pPr marL="171450" indent="-171450">
              <a:buFont typeface="Arial" panose="020B0604020202020204" pitchFamily="34" charset="0"/>
              <a:buChar char="•"/>
            </a:pPr>
            <a:endParaRPr lang="en-US" sz="2000" b="0" dirty="0">
              <a:solidFill>
                <a:srgbClr val="002967"/>
              </a:solidFill>
              <a:latin typeface="+mn-lt"/>
              <a:cs typeface="+mn-cs"/>
            </a:endParaRPr>
          </a:p>
          <a:p>
            <a:pPr marL="171450" indent="-171450">
              <a:buFont typeface="Arial" panose="020B0604020202020204" pitchFamily="34" charset="0"/>
              <a:buChar char="•"/>
            </a:pPr>
            <a:r>
              <a:rPr lang="en-US" sz="2000" b="0" dirty="0">
                <a:solidFill>
                  <a:srgbClr val="002967"/>
                </a:solidFill>
                <a:latin typeface="+mn-lt"/>
                <a:cs typeface="+mn-cs"/>
              </a:rPr>
              <a:t>A cross-functional team might not be necessary.</a:t>
            </a:r>
          </a:p>
          <a:p>
            <a:pPr marL="171450" indent="-171450">
              <a:buFont typeface="Arial" panose="020B0604020202020204" pitchFamily="34" charset="0"/>
              <a:buChar char="•"/>
            </a:pPr>
            <a:endParaRPr lang="en-US" sz="2000" b="0" dirty="0">
              <a:solidFill>
                <a:srgbClr val="002967"/>
              </a:solidFill>
              <a:latin typeface="+mn-lt"/>
              <a:cs typeface="+mn-cs"/>
            </a:endParaRPr>
          </a:p>
          <a:p>
            <a:pPr marL="171450" indent="-171450">
              <a:buFont typeface="Arial" panose="020B0604020202020204" pitchFamily="34" charset="0"/>
              <a:buChar char="•"/>
            </a:pPr>
            <a:r>
              <a:rPr lang="en-US" sz="2000" b="0" dirty="0">
                <a:solidFill>
                  <a:srgbClr val="002967"/>
                </a:solidFill>
                <a:latin typeface="+mn-lt"/>
                <a:cs typeface="+mn-cs"/>
              </a:rPr>
              <a:t>Stand-alone quality risk management reports might not be generated. The outcome of the quality risk management process is usually                                       documented in the relevant parts of the quality system.</a:t>
            </a:r>
          </a:p>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2000" b="0" i="1" u="none" strike="noStrike" cap="none" normalizeH="0" baseline="0" dirty="0">
              <a:ln>
                <a:noFill/>
              </a:ln>
              <a:solidFill>
                <a:schemeClr val="tx1"/>
              </a:solidFill>
              <a:effectLst/>
              <a:latin typeface="Arial" charset="0"/>
              <a:cs typeface="Lucida Sans Unicode" charset="0"/>
            </a:endParaRPr>
          </a:p>
        </p:txBody>
      </p:sp>
    </p:spTree>
    <p:extLst>
      <p:ext uri="{BB962C8B-B14F-4D97-AF65-F5344CB8AC3E}">
        <p14:creationId xmlns:p14="http://schemas.microsoft.com/office/powerpoint/2010/main" val="1389848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3997DBD6-EE7B-D24A-4767-3CDCA843ED1B}"/>
              </a:ext>
            </a:extLst>
          </p:cNvPr>
          <p:cNvSpPr/>
          <p:nvPr/>
        </p:nvSpPr>
        <p:spPr bwMode="auto">
          <a:xfrm>
            <a:off x="2356520" y="2001416"/>
            <a:ext cx="5146170" cy="4248472"/>
          </a:xfrm>
          <a:prstGeom prst="roundRect">
            <a:avLst/>
          </a:prstGeom>
          <a:solidFill>
            <a:schemeClr val="bg1"/>
          </a:solidFill>
          <a:ln w="3810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dirty="0">
              <a:ln>
                <a:noFill/>
              </a:ln>
              <a:solidFill>
                <a:schemeClr val="bg1"/>
              </a:solidFill>
              <a:effectLst/>
              <a:latin typeface="Arial" charset="0"/>
              <a:cs typeface="Lucida Sans Unicode" charset="0"/>
            </a:endParaRPr>
          </a:p>
        </p:txBody>
      </p:sp>
      <p:sp>
        <p:nvSpPr>
          <p:cNvPr id="4" name="Content Placeholder 2">
            <a:extLst>
              <a:ext uri="{FF2B5EF4-FFF2-40B4-BE49-F238E27FC236}">
                <a16:creationId xmlns:a16="http://schemas.microsoft.com/office/drawing/2014/main" id="{55D4FA95-E41E-B70E-4CB1-A6CC4AF6AC0B}"/>
              </a:ext>
            </a:extLst>
          </p:cNvPr>
          <p:cNvSpPr>
            <a:spLocks noGrp="1"/>
          </p:cNvSpPr>
          <p:nvPr>
            <p:ph idx="1"/>
          </p:nvPr>
        </p:nvSpPr>
        <p:spPr>
          <a:xfrm>
            <a:off x="3004592" y="2397460"/>
            <a:ext cx="3816424" cy="3456384"/>
          </a:xfrm>
          <a:solidFill>
            <a:schemeClr val="bg1"/>
          </a:solidFill>
          <a:ln w="28575"/>
        </p:spPr>
        <p:txBody>
          <a:bodyPr/>
          <a:lstStyle/>
          <a:p>
            <a:pPr marL="0" indent="0" algn="ctr">
              <a:buNone/>
            </a:pPr>
            <a:r>
              <a:rPr lang="en-GB" sz="3000" u="sng" dirty="0">
                <a:solidFill>
                  <a:srgbClr val="0070C0"/>
                </a:solidFill>
                <a:cs typeface="Times New Roman" panose="02020603050405020304" pitchFamily="18" charset="0"/>
              </a:rPr>
              <a:t>Note: </a:t>
            </a:r>
          </a:p>
          <a:p>
            <a:pPr marL="0" indent="0" algn="ctr">
              <a:buNone/>
            </a:pPr>
            <a:r>
              <a:rPr lang="en-GB" sz="3000" dirty="0">
                <a:solidFill>
                  <a:srgbClr val="0070C0"/>
                </a:solidFill>
                <a:cs typeface="Times New Roman" panose="02020603050405020304" pitchFamily="18" charset="0"/>
              </a:rPr>
              <a:t>Degrees of formality between these higher and lower levels also exist and may be used.</a:t>
            </a:r>
          </a:p>
          <a:p>
            <a:pPr marL="0" indent="0" algn="l">
              <a:buNone/>
            </a:pPr>
            <a:endParaRPr lang="en-GB" sz="3000" dirty="0">
              <a:solidFill>
                <a:srgbClr val="0070C0"/>
              </a:solidFill>
              <a:cs typeface="Times New Roman" panose="02020603050405020304" pitchFamily="18" charset="0"/>
            </a:endParaRPr>
          </a:p>
        </p:txBody>
      </p:sp>
    </p:spTree>
    <p:extLst>
      <p:ext uri="{BB962C8B-B14F-4D97-AF65-F5344CB8AC3E}">
        <p14:creationId xmlns:p14="http://schemas.microsoft.com/office/powerpoint/2010/main" val="7061478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D4AB6-EAC1-AA4B-C9A6-335DC4281187}"/>
              </a:ext>
            </a:extLst>
          </p:cNvPr>
          <p:cNvSpPr>
            <a:spLocks noGrp="1"/>
          </p:cNvSpPr>
          <p:nvPr>
            <p:ph type="title"/>
          </p:nvPr>
        </p:nvSpPr>
        <p:spPr/>
        <p:txBody>
          <a:bodyPr/>
          <a:lstStyle/>
          <a:p>
            <a:r>
              <a:rPr lang="da-DK" dirty="0"/>
              <a:t>What Formality looks like...</a:t>
            </a:r>
          </a:p>
        </p:txBody>
      </p:sp>
      <p:sp>
        <p:nvSpPr>
          <p:cNvPr id="6" name="Oval 5">
            <a:extLst>
              <a:ext uri="{FF2B5EF4-FFF2-40B4-BE49-F238E27FC236}">
                <a16:creationId xmlns:a16="http://schemas.microsoft.com/office/drawing/2014/main" id="{8F6075AC-9687-4CA7-59BB-29D159DBC101}"/>
              </a:ext>
            </a:extLst>
          </p:cNvPr>
          <p:cNvSpPr/>
          <p:nvPr/>
        </p:nvSpPr>
        <p:spPr bwMode="auto">
          <a:xfrm>
            <a:off x="6134345" y="3400121"/>
            <a:ext cx="1584176" cy="93610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en-US" sz="1400" b="1" i="0" u="none" strike="noStrike" cap="none" normalizeH="0" baseline="0">
                <a:ln>
                  <a:noFill/>
                </a:ln>
                <a:solidFill>
                  <a:schemeClr val="tx1"/>
                </a:solidFill>
                <a:effectLst/>
                <a:latin typeface="Arial" charset="0"/>
                <a:cs typeface="Lucida Sans Unicode" charset="0"/>
              </a:rPr>
              <a:t>Formality</a:t>
            </a:r>
          </a:p>
        </p:txBody>
      </p:sp>
      <p:sp>
        <p:nvSpPr>
          <p:cNvPr id="7" name="Rectangle: Rounded Corners 6">
            <a:extLst>
              <a:ext uri="{FF2B5EF4-FFF2-40B4-BE49-F238E27FC236}">
                <a16:creationId xmlns:a16="http://schemas.microsoft.com/office/drawing/2014/main" id="{1754F05B-3429-03A7-CD3C-ED1D35992973}"/>
              </a:ext>
            </a:extLst>
          </p:cNvPr>
          <p:cNvSpPr/>
          <p:nvPr/>
        </p:nvSpPr>
        <p:spPr bwMode="auto">
          <a:xfrm>
            <a:off x="6241444" y="2422562"/>
            <a:ext cx="1369977" cy="648072"/>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sz="1200" dirty="0">
                <a:solidFill>
                  <a:schemeClr val="tx1"/>
                </a:solidFill>
              </a:rPr>
              <a:t>QRM Process</a:t>
            </a:r>
          </a:p>
        </p:txBody>
      </p:sp>
      <p:sp>
        <p:nvSpPr>
          <p:cNvPr id="8" name="Rectangle: Rounded Corners 7">
            <a:extLst>
              <a:ext uri="{FF2B5EF4-FFF2-40B4-BE49-F238E27FC236}">
                <a16:creationId xmlns:a16="http://schemas.microsoft.com/office/drawing/2014/main" id="{D6A5A47A-A425-9F56-9B8D-DC6673E48E97}"/>
              </a:ext>
            </a:extLst>
          </p:cNvPr>
          <p:cNvSpPr/>
          <p:nvPr/>
        </p:nvSpPr>
        <p:spPr bwMode="auto">
          <a:xfrm>
            <a:off x="4478462" y="3544137"/>
            <a:ext cx="1369977" cy="648072"/>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sz="1200" dirty="0">
                <a:solidFill>
                  <a:schemeClr val="tx1"/>
                </a:solidFill>
              </a:rPr>
              <a:t>QRM Tools used</a:t>
            </a:r>
          </a:p>
        </p:txBody>
      </p:sp>
      <p:sp>
        <p:nvSpPr>
          <p:cNvPr id="9" name="Rectangle: Rounded Corners 8">
            <a:extLst>
              <a:ext uri="{FF2B5EF4-FFF2-40B4-BE49-F238E27FC236}">
                <a16:creationId xmlns:a16="http://schemas.microsoft.com/office/drawing/2014/main" id="{48EF712E-A0FA-E7FD-642F-8E2A78486522}"/>
              </a:ext>
            </a:extLst>
          </p:cNvPr>
          <p:cNvSpPr/>
          <p:nvPr/>
        </p:nvSpPr>
        <p:spPr bwMode="auto">
          <a:xfrm>
            <a:off x="8004427" y="3544137"/>
            <a:ext cx="1369977" cy="648072"/>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sz="1200" dirty="0">
                <a:solidFill>
                  <a:schemeClr val="tx1"/>
                </a:solidFill>
              </a:rPr>
              <a:t>Potential need for facilitation</a:t>
            </a:r>
          </a:p>
        </p:txBody>
      </p:sp>
      <p:cxnSp>
        <p:nvCxnSpPr>
          <p:cNvPr id="10" name="Straight Connector 9">
            <a:extLst>
              <a:ext uri="{FF2B5EF4-FFF2-40B4-BE49-F238E27FC236}">
                <a16:creationId xmlns:a16="http://schemas.microsoft.com/office/drawing/2014/main" id="{D984CF6A-53C1-A7D4-84C5-9AD4C9BEC056}"/>
              </a:ext>
            </a:extLst>
          </p:cNvPr>
          <p:cNvCxnSpPr>
            <a:cxnSpLocks/>
            <a:stCxn id="7" idx="2"/>
            <a:endCxn id="6" idx="0"/>
          </p:cNvCxnSpPr>
          <p:nvPr/>
        </p:nvCxnSpPr>
        <p:spPr bwMode="auto">
          <a:xfrm>
            <a:off x="6926433" y="3070634"/>
            <a:ext cx="0" cy="329487"/>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1" name="Straight Connector 10">
            <a:extLst>
              <a:ext uri="{FF2B5EF4-FFF2-40B4-BE49-F238E27FC236}">
                <a16:creationId xmlns:a16="http://schemas.microsoft.com/office/drawing/2014/main" id="{B0402556-0D4C-35D0-7426-9A91A4356BC8}"/>
              </a:ext>
            </a:extLst>
          </p:cNvPr>
          <p:cNvCxnSpPr>
            <a:cxnSpLocks/>
            <a:stCxn id="9" idx="1"/>
            <a:endCxn id="6" idx="6"/>
          </p:cNvCxnSpPr>
          <p:nvPr/>
        </p:nvCxnSpPr>
        <p:spPr bwMode="auto">
          <a:xfrm flipH="1">
            <a:off x="7718521" y="3868173"/>
            <a:ext cx="28590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2" name="Straight Connector 11">
            <a:extLst>
              <a:ext uri="{FF2B5EF4-FFF2-40B4-BE49-F238E27FC236}">
                <a16:creationId xmlns:a16="http://schemas.microsoft.com/office/drawing/2014/main" id="{23D2872A-7B26-8C68-135A-912F56BA50C9}"/>
              </a:ext>
            </a:extLst>
          </p:cNvPr>
          <p:cNvCxnSpPr>
            <a:cxnSpLocks/>
            <a:stCxn id="8" idx="3"/>
            <a:endCxn id="6" idx="2"/>
          </p:cNvCxnSpPr>
          <p:nvPr/>
        </p:nvCxnSpPr>
        <p:spPr bwMode="auto">
          <a:xfrm>
            <a:off x="5848439" y="3868173"/>
            <a:ext cx="285906"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3" name="Rectangle: Rounded Corners 12">
            <a:extLst>
              <a:ext uri="{FF2B5EF4-FFF2-40B4-BE49-F238E27FC236}">
                <a16:creationId xmlns:a16="http://schemas.microsoft.com/office/drawing/2014/main" id="{AF23AE4D-E120-CF86-C9D1-5920842535E4}"/>
              </a:ext>
            </a:extLst>
          </p:cNvPr>
          <p:cNvSpPr/>
          <p:nvPr/>
        </p:nvSpPr>
        <p:spPr bwMode="auto">
          <a:xfrm>
            <a:off x="6244952" y="4665712"/>
            <a:ext cx="1369977" cy="648072"/>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sz="1200" dirty="0">
                <a:solidFill>
                  <a:schemeClr val="tx1"/>
                </a:solidFill>
              </a:rPr>
              <a:t>Cross-functional team</a:t>
            </a:r>
          </a:p>
        </p:txBody>
      </p:sp>
      <p:cxnSp>
        <p:nvCxnSpPr>
          <p:cNvPr id="14" name="Straight Connector 13">
            <a:extLst>
              <a:ext uri="{FF2B5EF4-FFF2-40B4-BE49-F238E27FC236}">
                <a16:creationId xmlns:a16="http://schemas.microsoft.com/office/drawing/2014/main" id="{0D4E795D-BB26-8067-2D88-601129B47FD7}"/>
              </a:ext>
            </a:extLst>
          </p:cNvPr>
          <p:cNvCxnSpPr>
            <a:cxnSpLocks/>
            <a:stCxn id="13" idx="0"/>
            <a:endCxn id="6" idx="4"/>
          </p:cNvCxnSpPr>
          <p:nvPr/>
        </p:nvCxnSpPr>
        <p:spPr bwMode="auto">
          <a:xfrm flipH="1" flipV="1">
            <a:off x="6926433" y="4336225"/>
            <a:ext cx="3508" cy="329487"/>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6" name="Content Placeholder 2">
            <a:extLst>
              <a:ext uri="{FF2B5EF4-FFF2-40B4-BE49-F238E27FC236}">
                <a16:creationId xmlns:a16="http://schemas.microsoft.com/office/drawing/2014/main" id="{1D9FC2CC-964A-E8CC-4ABC-BB2C7D5A619D}"/>
              </a:ext>
            </a:extLst>
          </p:cNvPr>
          <p:cNvSpPr>
            <a:spLocks noGrp="1"/>
          </p:cNvSpPr>
          <p:nvPr>
            <p:ph idx="1"/>
          </p:nvPr>
        </p:nvSpPr>
        <p:spPr>
          <a:xfrm>
            <a:off x="158272" y="1419901"/>
            <a:ext cx="4070456" cy="5544616"/>
          </a:xfrm>
          <a:noFill/>
          <a:ln w="9525">
            <a:noFill/>
            <a:round/>
            <a:headEnd/>
            <a:tailEnd/>
          </a:ln>
        </p:spPr>
        <p:txBody>
          <a:bodyPr vert="horz" wrap="square" lIns="0" tIns="28224" rIns="0" bIns="0" numCol="1" anchor="t" anchorCtr="0" compatLnSpc="1">
            <a:prstTxWarp prst="textNoShape">
              <a:avLst/>
            </a:prstTxWarp>
          </a:bodyPr>
          <a:lstStyle/>
          <a:p>
            <a:pPr marL="0" indent="0">
              <a:buNone/>
            </a:pPr>
            <a:r>
              <a:rPr lang="en-US" sz="1800" dirty="0">
                <a:solidFill>
                  <a:srgbClr val="002967"/>
                </a:solidFill>
              </a:rPr>
              <a:t>Formality is expressed through a number of different factors.</a:t>
            </a:r>
          </a:p>
          <a:p>
            <a:pPr marL="487695" indent="-487695" algn="just">
              <a:buFont typeface="Wingdings" pitchFamily="2" charset="2"/>
              <a:buChar char="Ø"/>
            </a:pPr>
            <a:r>
              <a:rPr lang="en-US" sz="1800" b="0" dirty="0">
                <a:solidFill>
                  <a:srgbClr val="002967"/>
                </a:solidFill>
              </a:rPr>
              <a:t>These include the degree of </a:t>
            </a:r>
            <a:r>
              <a:rPr lang="en-US" sz="1800" dirty="0">
                <a:solidFill>
                  <a:srgbClr val="002967"/>
                </a:solidFill>
              </a:rPr>
              <a:t>uncertainty</a:t>
            </a:r>
            <a:r>
              <a:rPr lang="en-US" sz="1800" b="0" dirty="0">
                <a:solidFill>
                  <a:srgbClr val="002967"/>
                </a:solidFill>
              </a:rPr>
              <a:t>, </a:t>
            </a:r>
            <a:r>
              <a:rPr lang="en-US" sz="1800" dirty="0">
                <a:solidFill>
                  <a:srgbClr val="002967"/>
                </a:solidFill>
              </a:rPr>
              <a:t>complexity</a:t>
            </a:r>
            <a:r>
              <a:rPr lang="en-US" sz="1800" b="0" dirty="0">
                <a:solidFill>
                  <a:srgbClr val="002967"/>
                </a:solidFill>
              </a:rPr>
              <a:t> and </a:t>
            </a:r>
            <a:r>
              <a:rPr lang="en-US" sz="1800" dirty="0">
                <a:solidFill>
                  <a:srgbClr val="002967"/>
                </a:solidFill>
              </a:rPr>
              <a:t>importance</a:t>
            </a:r>
            <a:r>
              <a:rPr lang="en-US" sz="1800" b="0" dirty="0">
                <a:solidFill>
                  <a:srgbClr val="002967"/>
                </a:solidFill>
              </a:rPr>
              <a:t> that is associated with the QRM activity.</a:t>
            </a:r>
          </a:p>
          <a:p>
            <a:pPr marL="487695" indent="-487695" algn="just">
              <a:buFont typeface="Wingdings" pitchFamily="2" charset="2"/>
              <a:buChar char="Ø"/>
            </a:pPr>
            <a:r>
              <a:rPr lang="en-US" sz="1800" b="0" dirty="0">
                <a:solidFill>
                  <a:srgbClr val="002967"/>
                </a:solidFill>
              </a:rPr>
              <a:t>A consideration of these factors can help determine the appropriate degree of formality for the QRM task at hand.</a:t>
            </a:r>
          </a:p>
          <a:p>
            <a:pPr marL="487695" indent="-487695" algn="just">
              <a:buFont typeface="Wingdings" pitchFamily="2" charset="2"/>
              <a:buChar char="Ø"/>
            </a:pPr>
            <a:r>
              <a:rPr lang="en-US" sz="1800" b="0" dirty="0">
                <a:solidFill>
                  <a:srgbClr val="002967"/>
                </a:solidFill>
              </a:rPr>
              <a:t>The degree of formality that may be required is affected by these factors to different degrees, depending on the risk question.</a:t>
            </a:r>
          </a:p>
          <a:p>
            <a:pPr marL="487695" indent="-487695" algn="just">
              <a:buFont typeface="Wingdings" pitchFamily="2" charset="2"/>
              <a:buChar char="Ø"/>
            </a:pPr>
            <a:r>
              <a:rPr lang="en-US" sz="1800" b="0" dirty="0">
                <a:solidFill>
                  <a:srgbClr val="002967"/>
                </a:solidFill>
              </a:rPr>
              <a:t>The level of formality should be sufficient to allow for the robust management of risk.</a:t>
            </a:r>
          </a:p>
          <a:p>
            <a:pPr marL="487695" indent="-487695">
              <a:buFont typeface="Wingdings" pitchFamily="2" charset="2"/>
              <a:buChar char="Ø"/>
            </a:pPr>
            <a:endParaRPr lang="en-US" sz="1800" b="0" dirty="0">
              <a:solidFill>
                <a:srgbClr val="002967"/>
              </a:solidFill>
            </a:endParaRPr>
          </a:p>
          <a:p>
            <a:pPr marL="0" indent="0">
              <a:buNone/>
            </a:pPr>
            <a:endParaRPr lang="en-US" sz="1800" b="0" dirty="0">
              <a:highlight>
                <a:srgbClr val="FFFF00"/>
              </a:highlight>
            </a:endParaRPr>
          </a:p>
        </p:txBody>
      </p:sp>
    </p:spTree>
    <p:extLst>
      <p:ext uri="{BB962C8B-B14F-4D97-AF65-F5344CB8AC3E}">
        <p14:creationId xmlns:p14="http://schemas.microsoft.com/office/powerpoint/2010/main" val="1854932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84412" y="2649488"/>
            <a:ext cx="6984776" cy="1584176"/>
          </a:xfrm>
          <a:prstGeom prst="rect">
            <a:avLst/>
          </a:prstGeom>
          <a:noFill/>
          <a:ln w="9525">
            <a:noFill/>
            <a:round/>
            <a:headEnd/>
            <a:tailEnd/>
          </a:ln>
        </p:spPr>
        <p:txBody>
          <a:bodyPr lIns="90000" tIns="176670" rIns="90000" bIns="45000"/>
          <a:lstStyle/>
          <a:p>
            <a:pPr algn="ctr">
              <a:lnSpc>
                <a:spcPct val="100000"/>
              </a:lnSpc>
              <a:tabLst>
                <a:tab pos="339725" algn="l"/>
                <a:tab pos="6515100" algn="l"/>
              </a:tabLst>
            </a:pPr>
            <a:r>
              <a:rPr lang="en-GB" sz="3600" dirty="0">
                <a:solidFill>
                  <a:srgbClr val="0093D0"/>
                </a:solidFill>
                <a:latin typeface="Candara" pitchFamily="32" charset="0"/>
              </a:rPr>
              <a:t>The factors driving the decisions  about Formality in QRM</a:t>
            </a:r>
          </a:p>
          <a:p>
            <a:pPr algn="ctr">
              <a:lnSpc>
                <a:spcPct val="100000"/>
              </a:lnSpc>
              <a:tabLst>
                <a:tab pos="339725" algn="l"/>
                <a:tab pos="6515100" algn="l"/>
              </a:tabLst>
            </a:pPr>
            <a:endParaRPr lang="en-GB" sz="3200" dirty="0">
              <a:solidFill>
                <a:srgbClr val="0093D0"/>
              </a:solidFill>
              <a:latin typeface="Candara" pitchFamily="32" charset="0"/>
            </a:endParaRPr>
          </a:p>
        </p:txBody>
      </p:sp>
    </p:spTree>
    <p:extLst>
      <p:ext uri="{BB962C8B-B14F-4D97-AF65-F5344CB8AC3E}">
        <p14:creationId xmlns:p14="http://schemas.microsoft.com/office/powerpoint/2010/main" val="2462165832"/>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2813" y="417240"/>
            <a:ext cx="6780787" cy="768085"/>
          </a:xfrm>
        </p:spPr>
        <p:txBody>
          <a:bodyPr/>
          <a:lstStyle/>
          <a:p>
            <a:pPr algn="l"/>
            <a:r>
              <a:rPr lang="en-US" sz="2900" dirty="0"/>
              <a:t>Factors to consider in relation to Formality</a:t>
            </a:r>
          </a:p>
        </p:txBody>
      </p:sp>
      <p:sp>
        <p:nvSpPr>
          <p:cNvPr id="3" name="Content Placeholder 2"/>
          <p:cNvSpPr>
            <a:spLocks noGrp="1"/>
          </p:cNvSpPr>
          <p:nvPr>
            <p:ph idx="1"/>
          </p:nvPr>
        </p:nvSpPr>
        <p:spPr>
          <a:xfrm>
            <a:off x="628328" y="1497360"/>
            <a:ext cx="8778239" cy="5172195"/>
          </a:xfrm>
        </p:spPr>
        <p:txBody>
          <a:bodyPr/>
          <a:lstStyle/>
          <a:p>
            <a:pPr marL="0" indent="0">
              <a:buNone/>
            </a:pPr>
            <a:r>
              <a:rPr lang="en-GB" sz="1800" dirty="0">
                <a:solidFill>
                  <a:srgbClr val="002967"/>
                </a:solidFill>
              </a:rPr>
              <a:t>Section 5.1 states that when determining how much formality to apply to a  given QRM activity, these factors, among others, may be considered.  </a:t>
            </a:r>
            <a:r>
              <a:rPr lang="en-IE" sz="1800" dirty="0">
                <a:solidFill>
                  <a:srgbClr val="002967"/>
                </a:solidFill>
              </a:rPr>
              <a:t> </a:t>
            </a:r>
          </a:p>
          <a:p>
            <a:r>
              <a:rPr lang="en-GB" sz="1800" b="0" dirty="0">
                <a:solidFill>
                  <a:srgbClr val="002967"/>
                </a:solidFill>
              </a:rPr>
              <a:t>Uncertainty </a:t>
            </a:r>
          </a:p>
          <a:p>
            <a:r>
              <a:rPr lang="en-GB" sz="1800" b="0" dirty="0">
                <a:solidFill>
                  <a:srgbClr val="002967"/>
                </a:solidFill>
              </a:rPr>
              <a:t>Importance </a:t>
            </a:r>
          </a:p>
          <a:p>
            <a:r>
              <a:rPr lang="en-GB" sz="1800" b="0" dirty="0">
                <a:solidFill>
                  <a:srgbClr val="002967"/>
                </a:solidFill>
              </a:rPr>
              <a:t>Complexity</a:t>
            </a:r>
          </a:p>
          <a:p>
            <a:pPr marL="0" indent="0" algn="just">
              <a:lnSpc>
                <a:spcPct val="150000"/>
              </a:lnSpc>
              <a:spcBef>
                <a:spcPts val="1200"/>
              </a:spcBef>
              <a:spcAft>
                <a:spcPts val="1200"/>
              </a:spcAft>
              <a:buNone/>
            </a:pPr>
            <a:r>
              <a:rPr lang="en-IE" sz="1800" b="0" dirty="0">
                <a:solidFill>
                  <a:srgbClr val="002967"/>
                </a:solidFill>
              </a:rPr>
              <a:t>Each of these factors is explained on the following slides.</a:t>
            </a:r>
          </a:p>
          <a:p>
            <a:pPr marL="0" indent="0" algn="just">
              <a:spcBef>
                <a:spcPts val="0"/>
              </a:spcBef>
              <a:spcAft>
                <a:spcPts val="0"/>
              </a:spcAft>
              <a:buNone/>
            </a:pPr>
            <a:r>
              <a:rPr lang="en-IE" sz="1800" b="0" dirty="0">
                <a:solidFill>
                  <a:srgbClr val="002967"/>
                </a:solidFill>
              </a:rPr>
              <a:t>The ICH Q9(R1) guideline states that “</a:t>
            </a:r>
            <a:r>
              <a:rPr lang="en-IE" sz="1800" b="0" i="1" dirty="0">
                <a:solidFill>
                  <a:srgbClr val="002967"/>
                </a:solidFill>
              </a:rPr>
              <a:t>in </a:t>
            </a:r>
            <a:r>
              <a:rPr lang="en-GB" sz="1800" b="0" i="1" dirty="0">
                <a:solidFill>
                  <a:srgbClr val="002967"/>
                </a:solidFill>
              </a:rPr>
              <a:t>general, higher levels of uncertainty, importance or complexity require more formal quality risk management approaches to manage potential risks and to support effective risk-based decision making.”</a:t>
            </a:r>
            <a:endParaRPr lang="en-IE" sz="1800" b="0" i="1" dirty="0">
              <a:solidFill>
                <a:srgbClr val="002967"/>
              </a:solidFill>
            </a:endParaRPr>
          </a:p>
          <a:p>
            <a:pPr marL="0" indent="0" algn="just">
              <a:lnSpc>
                <a:spcPct val="150000"/>
              </a:lnSpc>
              <a:spcBef>
                <a:spcPts val="1200"/>
              </a:spcBef>
              <a:spcAft>
                <a:spcPts val="1200"/>
              </a:spcAft>
              <a:buNone/>
            </a:pPr>
            <a:endParaRPr lang="en-IE" sz="1600" i="1" dirty="0"/>
          </a:p>
        </p:txBody>
      </p:sp>
    </p:spTree>
    <p:extLst>
      <p:ext uri="{BB962C8B-B14F-4D97-AF65-F5344CB8AC3E}">
        <p14:creationId xmlns:p14="http://schemas.microsoft.com/office/powerpoint/2010/main" val="3557767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D061C31-CCE6-C7EF-6E8F-F11DB2AA5E56}"/>
              </a:ext>
            </a:extLst>
          </p:cNvPr>
          <p:cNvSpPr>
            <a:spLocks noGrp="1"/>
          </p:cNvSpPr>
          <p:nvPr>
            <p:ph type="title"/>
          </p:nvPr>
        </p:nvSpPr>
        <p:spPr>
          <a:xfrm>
            <a:off x="772344" y="417240"/>
            <a:ext cx="6552728" cy="790575"/>
          </a:xfrm>
        </p:spPr>
        <p:txBody>
          <a:bodyPr/>
          <a:lstStyle/>
          <a:p>
            <a:r>
              <a:rPr lang="en-US" sz="3200" dirty="0"/>
              <a:t>Uncertainty</a:t>
            </a:r>
          </a:p>
        </p:txBody>
      </p:sp>
      <p:sp>
        <p:nvSpPr>
          <p:cNvPr id="2" name="Rectangle: Rounded Corners 1">
            <a:extLst>
              <a:ext uri="{FF2B5EF4-FFF2-40B4-BE49-F238E27FC236}">
                <a16:creationId xmlns:a16="http://schemas.microsoft.com/office/drawing/2014/main" id="{0C3D2D8F-B5A2-7CB9-E717-DAB0D1928C43}"/>
              </a:ext>
            </a:extLst>
          </p:cNvPr>
          <p:cNvSpPr/>
          <p:nvPr/>
        </p:nvSpPr>
        <p:spPr bwMode="auto">
          <a:xfrm>
            <a:off x="471294" y="2073424"/>
            <a:ext cx="4333498" cy="3744416"/>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8" name="Content Placeholder 7">
            <a:extLst>
              <a:ext uri="{FF2B5EF4-FFF2-40B4-BE49-F238E27FC236}">
                <a16:creationId xmlns:a16="http://schemas.microsoft.com/office/drawing/2014/main" id="{E385FFC6-3B98-CC96-6F7A-3E64F059D6ED}"/>
              </a:ext>
            </a:extLst>
          </p:cNvPr>
          <p:cNvSpPr>
            <a:spLocks noGrp="1"/>
          </p:cNvSpPr>
          <p:nvPr>
            <p:ph sz="half" idx="1"/>
          </p:nvPr>
        </p:nvSpPr>
        <p:spPr>
          <a:xfrm>
            <a:off x="772344" y="2361456"/>
            <a:ext cx="3816144" cy="4536504"/>
          </a:xfrm>
        </p:spPr>
        <p:txBody>
          <a:bodyPr/>
          <a:lstStyle/>
          <a:p>
            <a:pPr marL="0" indent="0">
              <a:spcBef>
                <a:spcPts val="0"/>
              </a:spcBef>
              <a:spcAft>
                <a:spcPts val="0"/>
              </a:spcAft>
              <a:buNone/>
            </a:pPr>
            <a:r>
              <a:rPr lang="en-US" sz="2200" dirty="0">
                <a:solidFill>
                  <a:schemeClr val="bg1"/>
                </a:solidFill>
              </a:rPr>
              <a:t>Uncertainty:</a:t>
            </a:r>
            <a:endParaRPr lang="en-US" sz="1800" dirty="0">
              <a:solidFill>
                <a:schemeClr val="bg1"/>
              </a:solidFill>
            </a:endParaRPr>
          </a:p>
          <a:p>
            <a:pPr marL="257175" indent="-257175" algn="just">
              <a:spcBef>
                <a:spcPts val="0"/>
              </a:spcBef>
              <a:spcAft>
                <a:spcPts val="0"/>
              </a:spcAft>
              <a:buFont typeface="Symbol" panose="05050102010706020507" pitchFamily="18" charset="2"/>
              <a:buChar char=""/>
            </a:pPr>
            <a:endParaRPr lang="en-GB" sz="600" dirty="0">
              <a:solidFill>
                <a:schemeClr val="bg1"/>
              </a:solidFill>
            </a:endParaRPr>
          </a:p>
          <a:p>
            <a:pPr marL="257175" indent="-257175" algn="just">
              <a:spcBef>
                <a:spcPts val="0"/>
              </a:spcBef>
              <a:spcAft>
                <a:spcPts val="600"/>
              </a:spcAft>
              <a:buFont typeface="Symbol" panose="05050102010706020507" pitchFamily="18" charset="2"/>
              <a:buChar char=""/>
            </a:pPr>
            <a:r>
              <a:rPr lang="en-GB" sz="1800" dirty="0">
                <a:solidFill>
                  <a:schemeClr val="bg1"/>
                </a:solidFill>
              </a:rPr>
              <a:t>The term ‘uncertainty’ in QRM means lack of knowledge about hazards, harms and associated risks.  </a:t>
            </a:r>
          </a:p>
          <a:p>
            <a:pPr marL="257175" indent="-257175" algn="just">
              <a:spcBef>
                <a:spcPts val="0"/>
              </a:spcBef>
              <a:spcAft>
                <a:spcPts val="600"/>
              </a:spcAft>
              <a:buFont typeface="Symbol" panose="05050102010706020507" pitchFamily="18" charset="2"/>
              <a:buChar char=""/>
            </a:pPr>
            <a:r>
              <a:rPr lang="en-GB" sz="1800" dirty="0">
                <a:solidFill>
                  <a:schemeClr val="bg1"/>
                </a:solidFill>
              </a:rPr>
              <a:t>The level of uncertainty that is associated with the area being risk assessed informs how much formality may be required to manage potential risks.  </a:t>
            </a:r>
          </a:p>
        </p:txBody>
      </p:sp>
      <p:sp>
        <p:nvSpPr>
          <p:cNvPr id="6" name="Content Placeholder 2">
            <a:extLst>
              <a:ext uri="{FF2B5EF4-FFF2-40B4-BE49-F238E27FC236}">
                <a16:creationId xmlns:a16="http://schemas.microsoft.com/office/drawing/2014/main" id="{0E5490FF-5562-14DA-E310-9E6878072AB7}"/>
              </a:ext>
            </a:extLst>
          </p:cNvPr>
          <p:cNvSpPr txBox="1">
            <a:spLocks/>
          </p:cNvSpPr>
          <p:nvPr/>
        </p:nvSpPr>
        <p:spPr bwMode="auto">
          <a:xfrm>
            <a:off x="5165112" y="1929408"/>
            <a:ext cx="4176184" cy="4104456"/>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273050" indent="-273050" algn="l" defTabSz="449263" rtl="0" eaLnBrk="0" fontAlgn="base" hangingPunct="0">
              <a:spcBef>
                <a:spcPct val="50000"/>
              </a:spcBef>
              <a:spcAft>
                <a:spcPct val="0"/>
              </a:spcAft>
              <a:buClr>
                <a:srgbClr val="0093D0"/>
              </a:buClr>
              <a:buSzPct val="120000"/>
              <a:buChar char="•"/>
              <a:defRPr sz="2500" b="1" baseline="0">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4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18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18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1800">
                <a:solidFill>
                  <a:srgbClr val="FFFFFF"/>
                </a:solidFill>
                <a:latin typeface="+mn-lt"/>
                <a:cs typeface="+mn-cs"/>
              </a:defRPr>
            </a:lvl9pPr>
          </a:lstStyle>
          <a:p>
            <a:pPr marL="257175" indent="-257175" algn="just">
              <a:lnSpc>
                <a:spcPct val="100000"/>
              </a:lnSpc>
              <a:spcBef>
                <a:spcPts val="0"/>
              </a:spcBef>
              <a:spcAft>
                <a:spcPts val="0"/>
              </a:spcAft>
              <a:buFont typeface="Symbol" panose="05050102010706020507" pitchFamily="18" charset="2"/>
              <a:buChar char=""/>
            </a:pPr>
            <a:r>
              <a:rPr lang="en-GB" sz="1800" b="0" kern="0" dirty="0">
                <a:solidFill>
                  <a:srgbClr val="002967"/>
                </a:solidFill>
              </a:rPr>
              <a:t>Systematic approaches for acquiring, analysing, storing and disseminating scientific information are essential for generating knowledge, which in turn informs all quality risk management activities.  </a:t>
            </a:r>
          </a:p>
          <a:p>
            <a:pPr marL="257175" indent="-257175" algn="just">
              <a:lnSpc>
                <a:spcPct val="100000"/>
              </a:lnSpc>
              <a:spcBef>
                <a:spcPts val="0"/>
              </a:spcBef>
              <a:spcAft>
                <a:spcPts val="0"/>
              </a:spcAft>
              <a:buFont typeface="Symbol" panose="05050102010706020507" pitchFamily="18" charset="2"/>
              <a:buChar char=""/>
            </a:pPr>
            <a:endParaRPr lang="en-GB" sz="1800" b="0" kern="0" dirty="0">
              <a:solidFill>
                <a:srgbClr val="002967"/>
              </a:solidFill>
            </a:endParaRPr>
          </a:p>
          <a:p>
            <a:pPr marL="257175" indent="-257175" algn="just">
              <a:lnSpc>
                <a:spcPct val="100000"/>
              </a:lnSpc>
              <a:spcBef>
                <a:spcPts val="0"/>
              </a:spcBef>
              <a:spcAft>
                <a:spcPts val="0"/>
              </a:spcAft>
              <a:buFont typeface="Symbol" panose="05050102010706020507" pitchFamily="18" charset="2"/>
              <a:buChar char=""/>
            </a:pPr>
            <a:r>
              <a:rPr lang="en-GB" sz="1800" b="0" kern="0" dirty="0">
                <a:solidFill>
                  <a:srgbClr val="002967"/>
                </a:solidFill>
              </a:rPr>
              <a:t>Uncertainty may be reduced via effective knowledge management, which enables accumulated and new information (both internal and external) to be used to support risk-based decisions throughout the product lifecycle. </a:t>
            </a:r>
            <a:endParaRPr lang="en-US" sz="1800" b="0" kern="0" dirty="0">
              <a:solidFill>
                <a:srgbClr val="002967"/>
              </a:solidFill>
            </a:endParaRPr>
          </a:p>
        </p:txBody>
      </p:sp>
    </p:spTree>
    <p:extLst>
      <p:ext uri="{BB962C8B-B14F-4D97-AF65-F5344CB8AC3E}">
        <p14:creationId xmlns:p14="http://schemas.microsoft.com/office/powerpoint/2010/main" val="29001440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D061C31-CCE6-C7EF-6E8F-F11DB2AA5E56}"/>
              </a:ext>
            </a:extLst>
          </p:cNvPr>
          <p:cNvSpPr>
            <a:spLocks noGrp="1"/>
          </p:cNvSpPr>
          <p:nvPr>
            <p:ph type="title"/>
          </p:nvPr>
        </p:nvSpPr>
        <p:spPr>
          <a:xfrm>
            <a:off x="1924472" y="417240"/>
            <a:ext cx="6552728" cy="790575"/>
          </a:xfrm>
        </p:spPr>
        <p:txBody>
          <a:bodyPr/>
          <a:lstStyle/>
          <a:p>
            <a:r>
              <a:rPr lang="en-US" sz="3200" dirty="0"/>
              <a:t>Importance &amp; Complexity</a:t>
            </a:r>
          </a:p>
        </p:txBody>
      </p:sp>
      <p:sp>
        <p:nvSpPr>
          <p:cNvPr id="2" name="Rectangle: Rounded Corners 1">
            <a:extLst>
              <a:ext uri="{FF2B5EF4-FFF2-40B4-BE49-F238E27FC236}">
                <a16:creationId xmlns:a16="http://schemas.microsoft.com/office/drawing/2014/main" id="{0C3D2D8F-B5A2-7CB9-E717-DAB0D1928C43}"/>
              </a:ext>
            </a:extLst>
          </p:cNvPr>
          <p:cNvSpPr/>
          <p:nvPr/>
        </p:nvSpPr>
        <p:spPr bwMode="auto">
          <a:xfrm>
            <a:off x="412304" y="1929408"/>
            <a:ext cx="4333498" cy="3672408"/>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8" name="Content Placeholder 7">
            <a:extLst>
              <a:ext uri="{FF2B5EF4-FFF2-40B4-BE49-F238E27FC236}">
                <a16:creationId xmlns:a16="http://schemas.microsoft.com/office/drawing/2014/main" id="{E385FFC6-3B98-CC96-6F7A-3E64F059D6ED}"/>
              </a:ext>
            </a:extLst>
          </p:cNvPr>
          <p:cNvSpPr>
            <a:spLocks noGrp="1"/>
          </p:cNvSpPr>
          <p:nvPr>
            <p:ph sz="half" idx="1"/>
          </p:nvPr>
        </p:nvSpPr>
        <p:spPr>
          <a:xfrm>
            <a:off x="628328" y="2217440"/>
            <a:ext cx="3816144" cy="3024336"/>
          </a:xfrm>
        </p:spPr>
        <p:txBody>
          <a:bodyPr/>
          <a:lstStyle/>
          <a:p>
            <a:pPr marL="0" indent="0">
              <a:buNone/>
            </a:pPr>
            <a:r>
              <a:rPr lang="en-US" sz="2200" dirty="0">
                <a:solidFill>
                  <a:schemeClr val="bg1"/>
                </a:solidFill>
              </a:rPr>
              <a:t>Importance</a:t>
            </a:r>
            <a:r>
              <a:rPr lang="en-US" sz="1800" dirty="0">
                <a:solidFill>
                  <a:schemeClr val="bg1"/>
                </a:solidFill>
              </a:rPr>
              <a:t>:</a:t>
            </a:r>
          </a:p>
          <a:p>
            <a:pPr algn="just"/>
            <a:r>
              <a:rPr lang="en-US" sz="1800" dirty="0">
                <a:solidFill>
                  <a:schemeClr val="bg1"/>
                </a:solidFill>
              </a:rPr>
              <a:t>The more important a risk-based decision may be in relation to product quality, the higher the level of formality that should be applied, and the greater the need to reduce the level of uncertainty associated with it (Ref. </a:t>
            </a:r>
            <a:r>
              <a:rPr lang="en-GB" sz="1800" dirty="0">
                <a:solidFill>
                  <a:schemeClr val="bg1"/>
                </a:solidFill>
              </a:rPr>
              <a:t>Section 5.1 of ICH Q9(R1)</a:t>
            </a:r>
            <a:r>
              <a:rPr lang="en-US" sz="1800" dirty="0">
                <a:solidFill>
                  <a:schemeClr val="bg1"/>
                </a:solidFill>
              </a:rPr>
              <a:t>).</a:t>
            </a:r>
          </a:p>
          <a:p>
            <a:endParaRPr lang="en-US" dirty="0">
              <a:solidFill>
                <a:schemeClr val="bg1"/>
              </a:solidFill>
            </a:endParaRPr>
          </a:p>
        </p:txBody>
      </p:sp>
      <p:sp>
        <p:nvSpPr>
          <p:cNvPr id="3" name="Rectangle: Rounded Corners 2">
            <a:extLst>
              <a:ext uri="{FF2B5EF4-FFF2-40B4-BE49-F238E27FC236}">
                <a16:creationId xmlns:a16="http://schemas.microsoft.com/office/drawing/2014/main" id="{B79F30F1-5950-DC59-A466-22E187B2B05B}"/>
              </a:ext>
            </a:extLst>
          </p:cNvPr>
          <p:cNvSpPr/>
          <p:nvPr/>
        </p:nvSpPr>
        <p:spPr bwMode="auto">
          <a:xfrm>
            <a:off x="5092824" y="1929408"/>
            <a:ext cx="4333498" cy="3672408"/>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9" name="Content Placeholder 8">
            <a:extLst>
              <a:ext uri="{FF2B5EF4-FFF2-40B4-BE49-F238E27FC236}">
                <a16:creationId xmlns:a16="http://schemas.microsoft.com/office/drawing/2014/main" id="{654D61D5-D315-74B9-7EC3-C0961E95C13B}"/>
              </a:ext>
            </a:extLst>
          </p:cNvPr>
          <p:cNvSpPr>
            <a:spLocks noGrp="1"/>
          </p:cNvSpPr>
          <p:nvPr>
            <p:ph sz="half" idx="17"/>
          </p:nvPr>
        </p:nvSpPr>
        <p:spPr>
          <a:xfrm>
            <a:off x="5380856" y="2217440"/>
            <a:ext cx="3816144" cy="2952328"/>
          </a:xfrm>
        </p:spPr>
        <p:txBody>
          <a:bodyPr/>
          <a:lstStyle/>
          <a:p>
            <a:pPr marL="0" indent="0">
              <a:buNone/>
            </a:pPr>
            <a:r>
              <a:rPr lang="en-US" sz="2200" dirty="0">
                <a:solidFill>
                  <a:schemeClr val="bg1"/>
                </a:solidFill>
              </a:rPr>
              <a:t>Complexity:</a:t>
            </a:r>
          </a:p>
          <a:p>
            <a:pPr algn="just"/>
            <a:r>
              <a:rPr lang="en-US" sz="1800" dirty="0">
                <a:solidFill>
                  <a:schemeClr val="bg1"/>
                </a:solidFill>
              </a:rPr>
              <a:t>The more complex a process or subject area is to a quality risk management activity, the higher the level of formality that should be applied to assure product quality (Ref. </a:t>
            </a:r>
            <a:r>
              <a:rPr lang="en-GB" sz="1800" dirty="0">
                <a:solidFill>
                  <a:schemeClr val="bg1"/>
                </a:solidFill>
              </a:rPr>
              <a:t>Section 5.1 of ICH Q9(R1)</a:t>
            </a:r>
            <a:r>
              <a:rPr lang="en-US" sz="1800" dirty="0">
                <a:solidFill>
                  <a:schemeClr val="bg1"/>
                </a:solidFill>
              </a:rPr>
              <a:t>.</a:t>
            </a:r>
          </a:p>
        </p:txBody>
      </p:sp>
    </p:spTree>
    <p:extLst>
      <p:ext uri="{BB962C8B-B14F-4D97-AF65-F5344CB8AC3E}">
        <p14:creationId xmlns:p14="http://schemas.microsoft.com/office/powerpoint/2010/main" val="3174382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2584" y="277503"/>
            <a:ext cx="5650930" cy="576064"/>
          </a:xfrm>
        </p:spPr>
        <p:txBody>
          <a:bodyPr/>
          <a:lstStyle/>
          <a:p>
            <a:pPr algn="ctr"/>
            <a:br>
              <a:rPr lang="en-US" sz="2700" dirty="0"/>
            </a:br>
            <a:r>
              <a:rPr lang="en-US" sz="3200" dirty="0"/>
              <a:t>Factors affecting Formality </a:t>
            </a:r>
            <a:r>
              <a:rPr lang="en-US" sz="2400" dirty="0"/>
              <a:t>(Example ) </a:t>
            </a:r>
            <a:br>
              <a:rPr lang="en-US" sz="2400" dirty="0">
                <a:highlight>
                  <a:srgbClr val="00FFFF"/>
                </a:highlight>
              </a:rPr>
            </a:br>
            <a:endParaRPr lang="en-CA" sz="2400" dirty="0">
              <a:highlight>
                <a:srgbClr val="00FFFF"/>
              </a:highlight>
            </a:endParaRPr>
          </a:p>
        </p:txBody>
      </p:sp>
      <p:graphicFrame>
        <p:nvGraphicFramePr>
          <p:cNvPr id="65" name="Diagram 64">
            <a:extLst>
              <a:ext uri="{FF2B5EF4-FFF2-40B4-BE49-F238E27FC236}">
                <a16:creationId xmlns:a16="http://schemas.microsoft.com/office/drawing/2014/main" id="{AE8EB2E4-DA1C-455C-9D35-EC07CBE6D593}"/>
              </a:ext>
            </a:extLst>
          </p:cNvPr>
          <p:cNvGraphicFramePr/>
          <p:nvPr>
            <p:extLst>
              <p:ext uri="{D42A27DB-BD31-4B8C-83A1-F6EECF244321}">
                <p14:modId xmlns:p14="http://schemas.microsoft.com/office/powerpoint/2010/main" val="3159154887"/>
              </p:ext>
            </p:extLst>
          </p:nvPr>
        </p:nvGraphicFramePr>
        <p:xfrm>
          <a:off x="1005842" y="1088849"/>
          <a:ext cx="8397748" cy="17981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8" name="Diagram 67">
            <a:extLst>
              <a:ext uri="{FF2B5EF4-FFF2-40B4-BE49-F238E27FC236}">
                <a16:creationId xmlns:a16="http://schemas.microsoft.com/office/drawing/2014/main" id="{B72D44A0-AF1C-4506-97E9-DD274A50E533}"/>
              </a:ext>
            </a:extLst>
          </p:cNvPr>
          <p:cNvGraphicFramePr/>
          <p:nvPr>
            <p:extLst>
              <p:ext uri="{D42A27DB-BD31-4B8C-83A1-F6EECF244321}">
                <p14:modId xmlns:p14="http://schemas.microsoft.com/office/powerpoint/2010/main" val="778191581"/>
              </p:ext>
            </p:extLst>
          </p:nvPr>
        </p:nvGraphicFramePr>
        <p:xfrm>
          <a:off x="759596" y="3350233"/>
          <a:ext cx="8643994" cy="36624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9" name="Right Triangle 68">
            <a:extLst>
              <a:ext uri="{FF2B5EF4-FFF2-40B4-BE49-F238E27FC236}">
                <a16:creationId xmlns:a16="http://schemas.microsoft.com/office/drawing/2014/main" id="{793E1262-4ACB-4CE9-9CF0-08EF11B4C81C}"/>
              </a:ext>
            </a:extLst>
          </p:cNvPr>
          <p:cNvSpPr/>
          <p:nvPr/>
        </p:nvSpPr>
        <p:spPr bwMode="auto">
          <a:xfrm rot="10800000" flipH="1">
            <a:off x="134976" y="4372231"/>
            <a:ext cx="548772" cy="2536974"/>
          </a:xfrm>
          <a:prstGeom prst="rtTriangle">
            <a:avLst/>
          </a:prstGeom>
          <a:gradFill flip="none" rotWithShape="1">
            <a:gsLst>
              <a:gs pos="0">
                <a:srgbClr val="FF0000"/>
              </a:gs>
              <a:gs pos="100000">
                <a:schemeClr val="accent1">
                  <a:hueOff val="0"/>
                  <a:satOff val="0"/>
                  <a:lumOff val="0"/>
                  <a:alphaOff val="0"/>
                  <a:shade val="94000"/>
                  <a:satMod val="135000"/>
                </a:schemeClr>
              </a:gs>
            </a:gsLst>
            <a:lin ang="16200000" scaled="1"/>
            <a:tileRect/>
          </a:gradFill>
          <a:ln w="9525" cap="flat" cmpd="sng" algn="ctr">
            <a:solidFill>
              <a:schemeClr val="tx1"/>
            </a:solidFill>
            <a:prstDash val="solid"/>
            <a:round/>
            <a:headEnd type="none" w="med" len="med"/>
            <a:tailEnd type="none" w="med" len="med"/>
          </a:ln>
          <a:effectLst/>
        </p:spPr>
        <p:txBody>
          <a:bodyPr vert="vert" wrap="square" lIns="0" tIns="0" rIns="73152" bIns="36576" numCol="1" rtlCol="0" anchor="b" anchorCtr="0" compatLnSpc="1">
            <a:prstTxWarp prst="textNoShape">
              <a:avLst/>
            </a:prstTxWarp>
          </a:bodyPr>
          <a:lstStyle/>
          <a:p>
            <a:pPr defTabSz="359410" fontAlgn="base" hangingPunct="0">
              <a:lnSpc>
                <a:spcPct val="93000"/>
              </a:lnSpc>
              <a:spcBef>
                <a:spcPct val="0"/>
              </a:spcBef>
              <a:spcAft>
                <a:spcPct val="0"/>
              </a:spcAft>
              <a:buClr>
                <a:srgbClr val="000000"/>
              </a:buClr>
              <a:buSzPct val="100000"/>
              <a:defRPr/>
            </a:pPr>
            <a:r>
              <a:rPr lang="en-US" sz="960" b="1" dirty="0">
                <a:solidFill>
                  <a:srgbClr val="000000"/>
                </a:solidFill>
                <a:latin typeface="Arial" charset="0"/>
                <a:cs typeface="Lucida Sans Unicode" charset="0"/>
              </a:rPr>
              <a:t>Applied formality</a:t>
            </a:r>
          </a:p>
        </p:txBody>
      </p:sp>
      <p:cxnSp>
        <p:nvCxnSpPr>
          <p:cNvPr id="7" name="Straight Connector 6">
            <a:extLst>
              <a:ext uri="{FF2B5EF4-FFF2-40B4-BE49-F238E27FC236}">
                <a16:creationId xmlns:a16="http://schemas.microsoft.com/office/drawing/2014/main" id="{8038EDA5-4D71-4A88-AE2E-25364440FA1F}"/>
              </a:ext>
            </a:extLst>
          </p:cNvPr>
          <p:cNvCxnSpPr>
            <a:cxnSpLocks/>
          </p:cNvCxnSpPr>
          <p:nvPr/>
        </p:nvCxnSpPr>
        <p:spPr bwMode="auto">
          <a:xfrm>
            <a:off x="2112034" y="2906413"/>
            <a:ext cx="0" cy="149191"/>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DFC79A18-7BEE-4F24-ACA0-451B9DD4FBE2}"/>
              </a:ext>
            </a:extLst>
          </p:cNvPr>
          <p:cNvCxnSpPr>
            <a:cxnSpLocks/>
          </p:cNvCxnSpPr>
          <p:nvPr/>
        </p:nvCxnSpPr>
        <p:spPr bwMode="auto">
          <a:xfrm>
            <a:off x="1829372" y="3189908"/>
            <a:ext cx="0" cy="157954"/>
          </a:xfrm>
          <a:prstGeom prst="line">
            <a:avLst/>
          </a:prstGeom>
          <a:ln w="254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5" name="Straight Connector 14">
            <a:extLst>
              <a:ext uri="{FF2B5EF4-FFF2-40B4-BE49-F238E27FC236}">
                <a16:creationId xmlns:a16="http://schemas.microsoft.com/office/drawing/2014/main" id="{AC554893-75EF-4C8B-AEEC-0C8D6387DA5F}"/>
              </a:ext>
            </a:extLst>
          </p:cNvPr>
          <p:cNvCxnSpPr>
            <a:cxnSpLocks/>
          </p:cNvCxnSpPr>
          <p:nvPr/>
        </p:nvCxnSpPr>
        <p:spPr bwMode="auto">
          <a:xfrm flipH="1">
            <a:off x="8074884" y="2906413"/>
            <a:ext cx="1604" cy="149191"/>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16" name="Straight Connector 15">
            <a:extLst>
              <a:ext uri="{FF2B5EF4-FFF2-40B4-BE49-F238E27FC236}">
                <a16:creationId xmlns:a16="http://schemas.microsoft.com/office/drawing/2014/main" id="{8F708F89-EE5A-4C12-97A8-3B1C575175E6}"/>
              </a:ext>
            </a:extLst>
          </p:cNvPr>
          <p:cNvCxnSpPr>
            <a:cxnSpLocks/>
          </p:cNvCxnSpPr>
          <p:nvPr/>
        </p:nvCxnSpPr>
        <p:spPr bwMode="auto">
          <a:xfrm>
            <a:off x="5100605" y="2895905"/>
            <a:ext cx="0" cy="149855"/>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1F0909DF-9787-434A-B50D-2CD8DFC27B4B}"/>
              </a:ext>
            </a:extLst>
          </p:cNvPr>
          <p:cNvCxnSpPr>
            <a:cxnSpLocks/>
          </p:cNvCxnSpPr>
          <p:nvPr/>
        </p:nvCxnSpPr>
        <p:spPr bwMode="auto">
          <a:xfrm>
            <a:off x="8338192" y="3192066"/>
            <a:ext cx="1" cy="149825"/>
          </a:xfrm>
          <a:prstGeom prst="line">
            <a:avLst/>
          </a:prstGeom>
          <a:ln w="254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3" name="Straight Connector 12">
            <a:extLst>
              <a:ext uri="{FF2B5EF4-FFF2-40B4-BE49-F238E27FC236}">
                <a16:creationId xmlns:a16="http://schemas.microsoft.com/office/drawing/2014/main" id="{705AC5F4-E918-481A-A3B7-3B3561A7A466}"/>
              </a:ext>
            </a:extLst>
          </p:cNvPr>
          <p:cNvCxnSpPr>
            <a:cxnSpLocks/>
          </p:cNvCxnSpPr>
          <p:nvPr/>
        </p:nvCxnSpPr>
        <p:spPr bwMode="auto">
          <a:xfrm>
            <a:off x="2112034" y="3045977"/>
            <a:ext cx="5916398" cy="30686"/>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747B6920-A8EB-49CF-9CF2-AFD1AD409714}"/>
              </a:ext>
            </a:extLst>
          </p:cNvPr>
          <p:cNvCxnSpPr>
            <a:cxnSpLocks/>
          </p:cNvCxnSpPr>
          <p:nvPr/>
        </p:nvCxnSpPr>
        <p:spPr bwMode="auto">
          <a:xfrm>
            <a:off x="1829372" y="3185884"/>
            <a:ext cx="6508820" cy="11935"/>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7B46848D-27BA-4FC7-B700-08B9C8E442B1}"/>
              </a:ext>
            </a:extLst>
          </p:cNvPr>
          <p:cNvCxnSpPr>
            <a:cxnSpLocks/>
          </p:cNvCxnSpPr>
          <p:nvPr/>
        </p:nvCxnSpPr>
        <p:spPr bwMode="auto">
          <a:xfrm>
            <a:off x="5100605" y="3053858"/>
            <a:ext cx="0" cy="159699"/>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5BC683E7-F571-45AB-B051-B3D857F4181B}"/>
              </a:ext>
            </a:extLst>
          </p:cNvPr>
          <p:cNvCxnSpPr>
            <a:cxnSpLocks/>
          </p:cNvCxnSpPr>
          <p:nvPr/>
        </p:nvCxnSpPr>
        <p:spPr bwMode="auto">
          <a:xfrm>
            <a:off x="4014814" y="3198036"/>
            <a:ext cx="0" cy="157954"/>
          </a:xfrm>
          <a:prstGeom prst="line">
            <a:avLst/>
          </a:prstGeom>
          <a:ln w="254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7" name="Straight Connector 36">
            <a:extLst>
              <a:ext uri="{FF2B5EF4-FFF2-40B4-BE49-F238E27FC236}">
                <a16:creationId xmlns:a16="http://schemas.microsoft.com/office/drawing/2014/main" id="{D9933BE4-8A4C-42F7-B34B-0F50C9800B0B}"/>
              </a:ext>
            </a:extLst>
          </p:cNvPr>
          <p:cNvCxnSpPr>
            <a:cxnSpLocks/>
          </p:cNvCxnSpPr>
          <p:nvPr/>
        </p:nvCxnSpPr>
        <p:spPr bwMode="auto">
          <a:xfrm>
            <a:off x="6131537" y="3189081"/>
            <a:ext cx="0" cy="157954"/>
          </a:xfrm>
          <a:prstGeom prst="line">
            <a:avLst/>
          </a:prstGeom>
          <a:ln w="254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99AAB4CF-F261-4BBB-B083-38E12A7A3BE5}"/>
              </a:ext>
            </a:extLst>
          </p:cNvPr>
          <p:cNvSpPr txBox="1"/>
          <p:nvPr/>
        </p:nvSpPr>
        <p:spPr bwMode="auto">
          <a:xfrm>
            <a:off x="175832" y="4074294"/>
            <a:ext cx="464404" cy="274375"/>
          </a:xfrm>
          <a:prstGeom prst="rect">
            <a:avLst/>
          </a:prstGeom>
          <a:noFill/>
          <a:ln w="9525">
            <a:noFill/>
            <a:round/>
            <a:headEnd/>
            <a:tailEnd/>
          </a:ln>
        </p:spPr>
        <p:txBody>
          <a:bodyPr wrap="none" lIns="72000" tIns="74304" rIns="72000" bIns="36000" rtlCol="0">
            <a:spAutoFit/>
          </a:bodyPr>
          <a:lstStyle/>
          <a:p>
            <a:pPr defTabSz="731520">
              <a:lnSpc>
                <a:spcPct val="81000"/>
              </a:lnSpc>
              <a:tabLst>
                <a:tab pos="579120" algn="l"/>
                <a:tab pos="1158240" algn="l"/>
                <a:tab pos="1737360" algn="l"/>
                <a:tab pos="2316480" algn="l"/>
                <a:tab pos="2895600" algn="l"/>
                <a:tab pos="3474720" algn="l"/>
                <a:tab pos="4053840" algn="l"/>
                <a:tab pos="4632960" algn="l"/>
              </a:tabLst>
              <a:defRPr/>
            </a:pPr>
            <a:r>
              <a:rPr lang="en-US" sz="1280" dirty="0">
                <a:solidFill>
                  <a:srgbClr val="000000"/>
                </a:solidFill>
                <a:latin typeface="Candara" pitchFamily="32" charset="0"/>
                <a:cs typeface="Lucida Sans Unicode"/>
              </a:rPr>
              <a:t>High</a:t>
            </a:r>
          </a:p>
        </p:txBody>
      </p:sp>
      <p:sp>
        <p:nvSpPr>
          <p:cNvPr id="18" name="TextBox 17">
            <a:extLst>
              <a:ext uri="{FF2B5EF4-FFF2-40B4-BE49-F238E27FC236}">
                <a16:creationId xmlns:a16="http://schemas.microsoft.com/office/drawing/2014/main" id="{92C0288A-E057-4E89-8C56-76C871B18AFE}"/>
              </a:ext>
            </a:extLst>
          </p:cNvPr>
          <p:cNvSpPr txBox="1"/>
          <p:nvPr/>
        </p:nvSpPr>
        <p:spPr bwMode="auto">
          <a:xfrm>
            <a:off x="192869" y="6680382"/>
            <a:ext cx="441962" cy="274375"/>
          </a:xfrm>
          <a:prstGeom prst="rect">
            <a:avLst/>
          </a:prstGeom>
          <a:noFill/>
          <a:ln w="9525">
            <a:noFill/>
            <a:round/>
            <a:headEnd/>
            <a:tailEnd/>
          </a:ln>
        </p:spPr>
        <p:txBody>
          <a:bodyPr wrap="none" lIns="72000" tIns="74304" rIns="72000" bIns="36000" rtlCol="0">
            <a:spAutoFit/>
          </a:bodyPr>
          <a:lstStyle/>
          <a:p>
            <a:pPr defTabSz="731520">
              <a:lnSpc>
                <a:spcPct val="81000"/>
              </a:lnSpc>
              <a:tabLst>
                <a:tab pos="579120" algn="l"/>
                <a:tab pos="1158240" algn="l"/>
                <a:tab pos="1737360" algn="l"/>
                <a:tab pos="2316480" algn="l"/>
                <a:tab pos="2895600" algn="l"/>
                <a:tab pos="3474720" algn="l"/>
                <a:tab pos="4053840" algn="l"/>
                <a:tab pos="4632960" algn="l"/>
              </a:tabLst>
              <a:defRPr/>
            </a:pPr>
            <a:r>
              <a:rPr lang="en-US" sz="1280" dirty="0">
                <a:solidFill>
                  <a:srgbClr val="000000"/>
                </a:solidFill>
                <a:latin typeface="Candara" pitchFamily="32" charset="0"/>
                <a:cs typeface="Lucida Sans Unicode"/>
              </a:rPr>
              <a:t>Low</a:t>
            </a:r>
          </a:p>
        </p:txBody>
      </p:sp>
      <p:sp>
        <p:nvSpPr>
          <p:cNvPr id="4" name="TextBox 3">
            <a:extLst>
              <a:ext uri="{FF2B5EF4-FFF2-40B4-BE49-F238E27FC236}">
                <a16:creationId xmlns:a16="http://schemas.microsoft.com/office/drawing/2014/main" id="{07EDAE64-F642-F017-C164-79159D6C0763}"/>
              </a:ext>
            </a:extLst>
          </p:cNvPr>
          <p:cNvSpPr txBox="1"/>
          <p:nvPr/>
        </p:nvSpPr>
        <p:spPr bwMode="auto">
          <a:xfrm>
            <a:off x="916360" y="6974247"/>
            <a:ext cx="8064896" cy="355761"/>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en-IE" sz="1700" dirty="0">
                <a:solidFill>
                  <a:srgbClr val="4C4C4C"/>
                </a:solidFill>
                <a:latin typeface="Candara" pitchFamily="32" charset="0"/>
              </a:rPr>
              <a:t>The above points may be characteristics of varying degrees of formality.</a:t>
            </a:r>
          </a:p>
        </p:txBody>
      </p:sp>
    </p:spTree>
    <p:extLst>
      <p:ext uri="{BB962C8B-B14F-4D97-AF65-F5344CB8AC3E}">
        <p14:creationId xmlns:p14="http://schemas.microsoft.com/office/powerpoint/2010/main" val="41571739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84412" y="2721496"/>
            <a:ext cx="6984776" cy="1584176"/>
          </a:xfrm>
          <a:prstGeom prst="rect">
            <a:avLst/>
          </a:prstGeom>
          <a:noFill/>
          <a:ln w="9525">
            <a:noFill/>
            <a:round/>
            <a:headEnd/>
            <a:tailEnd/>
          </a:ln>
        </p:spPr>
        <p:txBody>
          <a:bodyPr lIns="90000" tIns="176670" rIns="90000" bIns="45000"/>
          <a:lstStyle/>
          <a:p>
            <a:pPr algn="ctr">
              <a:lnSpc>
                <a:spcPct val="100000"/>
              </a:lnSpc>
              <a:tabLst>
                <a:tab pos="339725" algn="l"/>
                <a:tab pos="6515100" algn="l"/>
              </a:tabLst>
            </a:pPr>
            <a:r>
              <a:rPr lang="en-GB" sz="4000" dirty="0">
                <a:solidFill>
                  <a:srgbClr val="0093D0"/>
                </a:solidFill>
                <a:latin typeface="Candara" pitchFamily="32" charset="0"/>
              </a:rPr>
              <a:t>Examples of how Decisions on Formality can be made</a:t>
            </a:r>
          </a:p>
          <a:p>
            <a:pPr algn="ctr">
              <a:lnSpc>
                <a:spcPct val="100000"/>
              </a:lnSpc>
              <a:tabLst>
                <a:tab pos="339725" algn="l"/>
                <a:tab pos="6515100" algn="l"/>
              </a:tabLst>
            </a:pPr>
            <a:endParaRPr lang="en-GB" sz="3200" dirty="0">
              <a:solidFill>
                <a:srgbClr val="0093D0"/>
              </a:solidFill>
              <a:latin typeface="Candara" pitchFamily="32" charset="0"/>
            </a:endParaRPr>
          </a:p>
        </p:txBody>
      </p:sp>
    </p:spTree>
    <p:extLst>
      <p:ext uri="{BB962C8B-B14F-4D97-AF65-F5344CB8AC3E}">
        <p14:creationId xmlns:p14="http://schemas.microsoft.com/office/powerpoint/2010/main" val="1230343825"/>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 name="Block Arc 401">
            <a:extLst>
              <a:ext uri="{FF2B5EF4-FFF2-40B4-BE49-F238E27FC236}">
                <a16:creationId xmlns:a16="http://schemas.microsoft.com/office/drawing/2014/main" id="{2F433183-EABB-AAF3-0D81-7B4A25667E47}"/>
              </a:ext>
            </a:extLst>
          </p:cNvPr>
          <p:cNvSpPr/>
          <p:nvPr/>
        </p:nvSpPr>
        <p:spPr bwMode="auto">
          <a:xfrm rot="5400000">
            <a:off x="5117707" y="2827791"/>
            <a:ext cx="4090495" cy="4137360"/>
          </a:xfrm>
          <a:prstGeom prst="blockArc">
            <a:avLst>
              <a:gd name="adj1" fmla="val 9237953"/>
              <a:gd name="adj2" fmla="val 1771699"/>
              <a:gd name="adj3" fmla="val 22086"/>
            </a:avLst>
          </a:prstGeom>
          <a:gradFill flip="none" rotWithShape="0">
            <a:gsLst>
              <a:gs pos="0">
                <a:srgbClr val="FF0000"/>
              </a:gs>
              <a:gs pos="74000">
                <a:schemeClr val="accent1">
                  <a:lumMod val="45000"/>
                  <a:lumOff val="55000"/>
                </a:schemeClr>
              </a:gs>
              <a:gs pos="83000">
                <a:schemeClr val="accent1">
                  <a:lumMod val="45000"/>
                  <a:lumOff val="55000"/>
                </a:schemeClr>
              </a:gs>
              <a:gs pos="100000">
                <a:schemeClr val="accent1"/>
              </a:gs>
            </a:gsLst>
            <a:lin ang="5400000" scaled="1"/>
            <a:tileRect/>
          </a:gradFill>
          <a:ln w="9525" cap="flat" cmpd="sng" algn="ctr">
            <a:solidFill>
              <a:schemeClr val="tx1"/>
            </a:solidFill>
            <a:prstDash val="solid"/>
            <a:round/>
            <a:headEnd type="none" w="med" len="med"/>
            <a:tailEnd type="none" w="med" len="med"/>
          </a:ln>
          <a:effectLst/>
        </p:spPr>
        <p:txBody>
          <a:bodyPr vert="horz" wrap="square" lIns="73152" tIns="36576" rIns="73152" bIns="36576" numCol="1" rtlCol="0" anchor="t" anchorCtr="0" compatLnSpc="1">
            <a:prstTxWarp prst="textNoShape">
              <a:avLst/>
            </a:prstTxWarp>
          </a:bodyPr>
          <a:lstStyle/>
          <a:p>
            <a:pPr defTabSz="359410" fontAlgn="base" hangingPunct="0">
              <a:lnSpc>
                <a:spcPct val="93000"/>
              </a:lnSpc>
              <a:spcBef>
                <a:spcPct val="0"/>
              </a:spcBef>
              <a:spcAft>
                <a:spcPct val="0"/>
              </a:spcAft>
              <a:buClr>
                <a:srgbClr val="000000"/>
              </a:buClr>
              <a:buSzPct val="100000"/>
            </a:pPr>
            <a:endParaRPr lang="en-US" sz="1000" b="1" dirty="0">
              <a:solidFill>
                <a:schemeClr val="bg1"/>
              </a:solidFill>
              <a:latin typeface="Arial" charset="0"/>
              <a:cs typeface="Lucida Sans Unicode" charset="0"/>
            </a:endParaRPr>
          </a:p>
        </p:txBody>
      </p:sp>
      <p:sp>
        <p:nvSpPr>
          <p:cNvPr id="3" name="Title 2">
            <a:extLst>
              <a:ext uri="{FF2B5EF4-FFF2-40B4-BE49-F238E27FC236}">
                <a16:creationId xmlns:a16="http://schemas.microsoft.com/office/drawing/2014/main" id="{7278BA44-AC12-40E0-84F7-7187E546DF3F}"/>
              </a:ext>
            </a:extLst>
          </p:cNvPr>
          <p:cNvSpPr>
            <a:spLocks noGrp="1"/>
          </p:cNvSpPr>
          <p:nvPr>
            <p:ph type="title"/>
          </p:nvPr>
        </p:nvSpPr>
        <p:spPr>
          <a:xfrm>
            <a:off x="2572544" y="705272"/>
            <a:ext cx="6546041" cy="592931"/>
          </a:xfrm>
        </p:spPr>
        <p:txBody>
          <a:bodyPr/>
          <a:lstStyle/>
          <a:p>
            <a:r>
              <a:rPr lang="en-US" sz="2600" dirty="0"/>
              <a:t>QRM Process Considerations when Determining how much Formality to use</a:t>
            </a:r>
            <a:br>
              <a:rPr lang="en-US" sz="2600" dirty="0"/>
            </a:br>
            <a:endParaRPr lang="en-US" sz="2600" dirty="0"/>
          </a:p>
        </p:txBody>
      </p:sp>
      <p:sp>
        <p:nvSpPr>
          <p:cNvPr id="235" name="TextBox 234">
            <a:extLst>
              <a:ext uri="{FF2B5EF4-FFF2-40B4-BE49-F238E27FC236}">
                <a16:creationId xmlns:a16="http://schemas.microsoft.com/office/drawing/2014/main" id="{B6108B2C-438E-0A2E-19E1-2EE562513E50}"/>
              </a:ext>
            </a:extLst>
          </p:cNvPr>
          <p:cNvSpPr txBox="1"/>
          <p:nvPr/>
        </p:nvSpPr>
        <p:spPr bwMode="auto">
          <a:xfrm>
            <a:off x="235098" y="2745880"/>
            <a:ext cx="4569694" cy="417042"/>
          </a:xfrm>
          <a:prstGeom prst="rect">
            <a:avLst/>
          </a:prstGeom>
          <a:noFill/>
          <a:ln w="9525">
            <a:noFill/>
            <a:round/>
            <a:headEnd/>
            <a:tailEnd/>
          </a:ln>
        </p:spPr>
        <p:txBody>
          <a:bodyPr wrap="square" lIns="72000" tIns="74304" rIns="72000" bIns="36000" rtlCol="0">
            <a:spAutoFit/>
          </a:bodyPr>
          <a:lstStyle/>
          <a:p>
            <a:pPr>
              <a:lnSpc>
                <a:spcPct val="81000"/>
              </a:lnSpc>
              <a:tabLst>
                <a:tab pos="579120" algn="l"/>
                <a:tab pos="1158240" algn="l"/>
                <a:tab pos="1737360" algn="l"/>
                <a:tab pos="2316480" algn="l"/>
                <a:tab pos="2895600" algn="l"/>
                <a:tab pos="3474720" algn="l"/>
                <a:tab pos="4053840" algn="l"/>
                <a:tab pos="4632960" algn="l"/>
              </a:tabLst>
            </a:pPr>
            <a:r>
              <a:rPr lang="en-US" sz="2400" b="1" dirty="0">
                <a:solidFill>
                  <a:srgbClr val="000000"/>
                </a:solidFill>
                <a:latin typeface="Candara" pitchFamily="32" charset="0"/>
              </a:rPr>
              <a:t>The QRM Process </a:t>
            </a:r>
          </a:p>
        </p:txBody>
      </p:sp>
      <p:sp>
        <p:nvSpPr>
          <p:cNvPr id="445" name="TextBox 444">
            <a:extLst>
              <a:ext uri="{FF2B5EF4-FFF2-40B4-BE49-F238E27FC236}">
                <a16:creationId xmlns:a16="http://schemas.microsoft.com/office/drawing/2014/main" id="{0937D43F-2444-4AB6-511F-625E136FEB07}"/>
              </a:ext>
            </a:extLst>
          </p:cNvPr>
          <p:cNvSpPr txBox="1"/>
          <p:nvPr/>
        </p:nvSpPr>
        <p:spPr bwMode="auto">
          <a:xfrm>
            <a:off x="6623546" y="3096271"/>
            <a:ext cx="1485069" cy="553998"/>
          </a:xfrm>
          <a:prstGeom prst="rect">
            <a:avLst/>
          </a:prstGeom>
          <a:noFill/>
          <a:ln w="9525">
            <a:noFill/>
            <a:round/>
            <a:headEnd/>
            <a:tailEnd/>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000" b="1" dirty="0">
                <a:latin typeface="+mn-lt"/>
              </a:rPr>
              <a:t>All steps of the QRM process are explicitly performed.</a:t>
            </a:r>
          </a:p>
        </p:txBody>
      </p:sp>
      <p:sp>
        <p:nvSpPr>
          <p:cNvPr id="2" name="Content Placeholder 1">
            <a:extLst>
              <a:ext uri="{FF2B5EF4-FFF2-40B4-BE49-F238E27FC236}">
                <a16:creationId xmlns:a16="http://schemas.microsoft.com/office/drawing/2014/main" id="{05C2732B-E44E-4381-BD69-C5C541CDBCAF}"/>
              </a:ext>
            </a:extLst>
          </p:cNvPr>
          <p:cNvSpPr>
            <a:spLocks noGrp="1"/>
          </p:cNvSpPr>
          <p:nvPr>
            <p:ph idx="1"/>
          </p:nvPr>
        </p:nvSpPr>
        <p:spPr>
          <a:xfrm>
            <a:off x="8409781" y="4498450"/>
            <a:ext cx="792088" cy="838355"/>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000" b="1" dirty="0">
                <a:solidFill>
                  <a:schemeClr val="bg1"/>
                </a:solidFill>
              </a:rPr>
              <a:t>Some QRM steps are explicitly performed. </a:t>
            </a:r>
          </a:p>
        </p:txBody>
      </p:sp>
      <p:sp>
        <p:nvSpPr>
          <p:cNvPr id="447" name="TextBox 446">
            <a:extLst>
              <a:ext uri="{FF2B5EF4-FFF2-40B4-BE49-F238E27FC236}">
                <a16:creationId xmlns:a16="http://schemas.microsoft.com/office/drawing/2014/main" id="{6FC927AD-C220-DB0D-AB43-D7A6FCBDCC39}"/>
              </a:ext>
            </a:extLst>
          </p:cNvPr>
          <p:cNvSpPr txBox="1"/>
          <p:nvPr/>
        </p:nvSpPr>
        <p:spPr bwMode="auto">
          <a:xfrm>
            <a:off x="6445256" y="6162926"/>
            <a:ext cx="1841647" cy="521681"/>
          </a:xfrm>
          <a:prstGeom prst="rect">
            <a:avLst/>
          </a:prstGeom>
          <a:noFill/>
          <a:ln w="9525">
            <a:noFill/>
            <a:round/>
            <a:headEnd/>
            <a:tailEnd/>
          </a:ln>
        </p:spPr>
        <p:txBody>
          <a:bodyPr wrap="square">
            <a:spAutoFit/>
          </a:bodyPr>
          <a:lstStyle/>
          <a:p>
            <a:pPr lvl="0" algn="ctr"/>
            <a:r>
              <a:rPr lang="en-US" sz="1000" b="1" dirty="0">
                <a:solidFill>
                  <a:schemeClr val="tx1"/>
                </a:solidFill>
                <a:latin typeface="+mn-lt"/>
              </a:rPr>
              <a:t>QRM is performed as part of routine activities within the PQS</a:t>
            </a:r>
            <a:endParaRPr lang="en-US" sz="1000" dirty="0">
              <a:solidFill>
                <a:schemeClr val="tx1"/>
              </a:solidFill>
              <a:latin typeface="+mn-lt"/>
            </a:endParaRPr>
          </a:p>
        </p:txBody>
      </p:sp>
      <p:sp>
        <p:nvSpPr>
          <p:cNvPr id="59" name="Rectangle: Rounded Corners 58">
            <a:extLst>
              <a:ext uri="{FF2B5EF4-FFF2-40B4-BE49-F238E27FC236}">
                <a16:creationId xmlns:a16="http://schemas.microsoft.com/office/drawing/2014/main" id="{4F7B6149-0033-21CE-02F9-7AD23F657AD1}"/>
              </a:ext>
            </a:extLst>
          </p:cNvPr>
          <p:cNvSpPr/>
          <p:nvPr/>
        </p:nvSpPr>
        <p:spPr bwMode="auto">
          <a:xfrm>
            <a:off x="2221154" y="3657600"/>
            <a:ext cx="1016501" cy="647581"/>
          </a:xfrm>
          <a:prstGeom prst="roundRect">
            <a:avLst/>
          </a:prstGeom>
          <a:solidFill>
            <a:schemeClr val="accent5">
              <a:lumMod val="75000"/>
            </a:schemeClr>
          </a:solidFill>
          <a:ln w="9525" cap="flat" cmpd="sng" algn="ctr">
            <a:solidFill>
              <a:schemeClr val="tx1"/>
            </a:solidFill>
            <a:prstDash val="solid"/>
            <a:round/>
            <a:headEnd type="none" w="med" len="med"/>
            <a:tailEnd type="none" w="med" len="med"/>
          </a:ln>
          <a:effectLst/>
        </p:spPr>
        <p:txBody>
          <a:bodyPr vert="horz" wrap="square" lIns="73152" tIns="36576" rIns="73152" bIns="36576" numCol="1" rtlCol="0" anchor="ctr" anchorCtr="1" compatLnSpc="1">
            <a:prstTxWarp prst="textNoShape">
              <a:avLst/>
            </a:prstTxWarp>
          </a:bodyPr>
          <a:lstStyle/>
          <a:p>
            <a:pPr algn="ctr" defTabSz="359410" fontAlgn="base" hangingPunct="0">
              <a:lnSpc>
                <a:spcPct val="93000"/>
              </a:lnSpc>
              <a:spcBef>
                <a:spcPct val="0"/>
              </a:spcBef>
              <a:spcAft>
                <a:spcPct val="0"/>
              </a:spcAft>
              <a:buClr>
                <a:srgbClr val="000000"/>
              </a:buClr>
              <a:buSzPct val="100000"/>
            </a:pPr>
            <a:r>
              <a:rPr lang="en-US" sz="1000" b="1" dirty="0">
                <a:solidFill>
                  <a:schemeClr val="bg1"/>
                </a:solidFill>
                <a:latin typeface="Arial" charset="0"/>
                <a:cs typeface="Lucida Sans Unicode" charset="0"/>
              </a:rPr>
              <a:t>How important is risk question?</a:t>
            </a:r>
          </a:p>
        </p:txBody>
      </p:sp>
      <p:sp>
        <p:nvSpPr>
          <p:cNvPr id="60" name="Rectangle 59">
            <a:extLst>
              <a:ext uri="{FF2B5EF4-FFF2-40B4-BE49-F238E27FC236}">
                <a16:creationId xmlns:a16="http://schemas.microsoft.com/office/drawing/2014/main" id="{88EF8900-36A1-5A26-2192-455E06310AA8}"/>
              </a:ext>
            </a:extLst>
          </p:cNvPr>
          <p:cNvSpPr/>
          <p:nvPr/>
        </p:nvSpPr>
        <p:spPr bwMode="auto">
          <a:xfrm>
            <a:off x="1191918" y="4599202"/>
            <a:ext cx="860323" cy="505686"/>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73152" tIns="36576" rIns="73152" bIns="36576" numCol="1" rtlCol="0" anchor="ctr" anchorCtr="0" compatLnSpc="1">
            <a:prstTxWarp prst="textNoShape">
              <a:avLst/>
            </a:prstTxWarp>
          </a:bodyPr>
          <a:lstStyle/>
          <a:p>
            <a:pPr algn="ctr" defTabSz="359410" fontAlgn="base" hangingPunct="0">
              <a:lnSpc>
                <a:spcPct val="93000"/>
              </a:lnSpc>
              <a:spcBef>
                <a:spcPct val="0"/>
              </a:spcBef>
              <a:spcAft>
                <a:spcPct val="0"/>
              </a:spcAft>
              <a:buClr>
                <a:srgbClr val="000000"/>
              </a:buClr>
              <a:buSzPct val="100000"/>
            </a:pPr>
            <a:r>
              <a:rPr lang="en-US" sz="1000" b="1" dirty="0">
                <a:solidFill>
                  <a:schemeClr val="bg1"/>
                </a:solidFill>
                <a:latin typeface="Arial" charset="0"/>
                <a:cs typeface="Lucida Sans Unicode" charset="0"/>
              </a:rPr>
              <a:t> Risk Question</a:t>
            </a:r>
          </a:p>
        </p:txBody>
      </p:sp>
      <p:sp>
        <p:nvSpPr>
          <p:cNvPr id="62" name="Rectangle: Rounded Corners 61">
            <a:extLst>
              <a:ext uri="{FF2B5EF4-FFF2-40B4-BE49-F238E27FC236}">
                <a16:creationId xmlns:a16="http://schemas.microsoft.com/office/drawing/2014/main" id="{FFA40BF0-7BBF-D31E-54D7-48C255E78BF0}"/>
              </a:ext>
            </a:extLst>
          </p:cNvPr>
          <p:cNvSpPr/>
          <p:nvPr/>
        </p:nvSpPr>
        <p:spPr bwMode="auto">
          <a:xfrm>
            <a:off x="2221154" y="4555153"/>
            <a:ext cx="1016501" cy="596467"/>
          </a:xfrm>
          <a:prstGeom prst="roundRect">
            <a:avLst/>
          </a:prstGeom>
          <a:solidFill>
            <a:schemeClr val="accent5">
              <a:lumMod val="75000"/>
            </a:schemeClr>
          </a:solidFill>
          <a:ln w="9525" cap="flat" cmpd="sng" algn="ctr">
            <a:solidFill>
              <a:schemeClr val="tx1"/>
            </a:solidFill>
            <a:prstDash val="solid"/>
            <a:round/>
            <a:headEnd type="none" w="med" len="med"/>
            <a:tailEnd type="none" w="med" len="med"/>
          </a:ln>
          <a:effectLst/>
        </p:spPr>
        <p:txBody>
          <a:bodyPr vert="horz" wrap="square" lIns="73152" tIns="36576" rIns="73152" bIns="36576" numCol="1" rtlCol="0" anchor="ctr" anchorCtr="0" compatLnSpc="1">
            <a:prstTxWarp prst="textNoShape">
              <a:avLst/>
            </a:prstTxWarp>
          </a:bodyPr>
          <a:lstStyle/>
          <a:p>
            <a:pPr algn="ctr" defTabSz="359410" fontAlgn="base" hangingPunct="0">
              <a:lnSpc>
                <a:spcPct val="93000"/>
              </a:lnSpc>
              <a:spcBef>
                <a:spcPct val="0"/>
              </a:spcBef>
              <a:spcAft>
                <a:spcPct val="0"/>
              </a:spcAft>
              <a:buClr>
                <a:srgbClr val="000000"/>
              </a:buClr>
              <a:buSzPct val="100000"/>
            </a:pPr>
            <a:r>
              <a:rPr lang="en-US" sz="1000" b="1" dirty="0">
                <a:solidFill>
                  <a:schemeClr val="bg1"/>
                </a:solidFill>
                <a:latin typeface="Arial" charset="0"/>
                <a:cs typeface="Lucida Sans Unicode" charset="0"/>
              </a:rPr>
              <a:t>What is the level of uncertainty?</a:t>
            </a:r>
          </a:p>
        </p:txBody>
      </p:sp>
      <p:sp>
        <p:nvSpPr>
          <p:cNvPr id="64" name="Rectangle: Rounded Corners 63">
            <a:extLst>
              <a:ext uri="{FF2B5EF4-FFF2-40B4-BE49-F238E27FC236}">
                <a16:creationId xmlns:a16="http://schemas.microsoft.com/office/drawing/2014/main" id="{3AA533DD-9064-FDCE-6AEB-092A65534BCA}"/>
              </a:ext>
            </a:extLst>
          </p:cNvPr>
          <p:cNvSpPr/>
          <p:nvPr/>
        </p:nvSpPr>
        <p:spPr bwMode="auto">
          <a:xfrm>
            <a:off x="2221154" y="5336805"/>
            <a:ext cx="1016501" cy="596467"/>
          </a:xfrm>
          <a:prstGeom prst="roundRect">
            <a:avLst/>
          </a:prstGeom>
          <a:solidFill>
            <a:schemeClr val="accent5">
              <a:lumMod val="75000"/>
            </a:schemeClr>
          </a:solidFill>
          <a:ln w="9525" cap="flat" cmpd="sng" algn="ctr">
            <a:solidFill>
              <a:schemeClr val="tx1"/>
            </a:solidFill>
            <a:prstDash val="solid"/>
            <a:round/>
            <a:headEnd type="none" w="med" len="med"/>
            <a:tailEnd type="none" w="med" len="med"/>
          </a:ln>
          <a:effectLst/>
        </p:spPr>
        <p:txBody>
          <a:bodyPr vert="horz" wrap="square" lIns="73152" tIns="36576" rIns="73152" bIns="36576" numCol="1" rtlCol="0" anchor="ctr" anchorCtr="0" compatLnSpc="1">
            <a:prstTxWarp prst="textNoShape">
              <a:avLst/>
            </a:prstTxWarp>
          </a:bodyPr>
          <a:lstStyle/>
          <a:p>
            <a:pPr algn="ctr" defTabSz="359410" fontAlgn="base" hangingPunct="0">
              <a:lnSpc>
                <a:spcPct val="93000"/>
              </a:lnSpc>
              <a:spcBef>
                <a:spcPct val="0"/>
              </a:spcBef>
              <a:spcAft>
                <a:spcPct val="0"/>
              </a:spcAft>
              <a:buClr>
                <a:srgbClr val="000000"/>
              </a:buClr>
              <a:buSzPct val="100000"/>
            </a:pPr>
            <a:r>
              <a:rPr lang="en-US" sz="1000" b="1" dirty="0">
                <a:solidFill>
                  <a:schemeClr val="bg1"/>
                </a:solidFill>
                <a:latin typeface="Arial" charset="0"/>
                <a:cs typeface="Lucida Sans Unicode" charset="0"/>
              </a:rPr>
              <a:t>What is the complexity of the issue?</a:t>
            </a:r>
          </a:p>
        </p:txBody>
      </p:sp>
      <p:cxnSp>
        <p:nvCxnSpPr>
          <p:cNvPr id="66" name="Straight Arrow Connector 65">
            <a:extLst>
              <a:ext uri="{FF2B5EF4-FFF2-40B4-BE49-F238E27FC236}">
                <a16:creationId xmlns:a16="http://schemas.microsoft.com/office/drawing/2014/main" id="{DB31D6A3-D4F0-6C09-A224-BDD64AFA03C6}"/>
              </a:ext>
            </a:extLst>
          </p:cNvPr>
          <p:cNvCxnSpPr>
            <a:cxnSpLocks/>
            <a:stCxn id="60" idx="3"/>
            <a:endCxn id="59" idx="1"/>
          </p:cNvCxnSpPr>
          <p:nvPr/>
        </p:nvCxnSpPr>
        <p:spPr bwMode="auto">
          <a:xfrm flipV="1">
            <a:off x="2052241" y="3981391"/>
            <a:ext cx="168913" cy="870654"/>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67" name="Straight Arrow Connector 66">
            <a:extLst>
              <a:ext uri="{FF2B5EF4-FFF2-40B4-BE49-F238E27FC236}">
                <a16:creationId xmlns:a16="http://schemas.microsoft.com/office/drawing/2014/main" id="{0F1E0744-158A-5EF9-B4F8-27ED5D7BAD17}"/>
              </a:ext>
            </a:extLst>
          </p:cNvPr>
          <p:cNvCxnSpPr>
            <a:cxnSpLocks/>
            <a:stCxn id="60" idx="3"/>
            <a:endCxn id="62" idx="1"/>
          </p:cNvCxnSpPr>
          <p:nvPr/>
        </p:nvCxnSpPr>
        <p:spPr bwMode="auto">
          <a:xfrm>
            <a:off x="2052241" y="4852045"/>
            <a:ext cx="168913" cy="134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68" name="Straight Arrow Connector 67">
            <a:extLst>
              <a:ext uri="{FF2B5EF4-FFF2-40B4-BE49-F238E27FC236}">
                <a16:creationId xmlns:a16="http://schemas.microsoft.com/office/drawing/2014/main" id="{08C67DF4-6F9E-8465-FA91-F3BB8B82FA44}"/>
              </a:ext>
            </a:extLst>
          </p:cNvPr>
          <p:cNvCxnSpPr>
            <a:cxnSpLocks/>
            <a:stCxn id="60" idx="3"/>
            <a:endCxn id="64" idx="1"/>
          </p:cNvCxnSpPr>
          <p:nvPr/>
        </p:nvCxnSpPr>
        <p:spPr bwMode="auto">
          <a:xfrm>
            <a:off x="2052241" y="4852046"/>
            <a:ext cx="168913" cy="782994"/>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69" name="Straight Arrow Connector 68">
            <a:extLst>
              <a:ext uri="{FF2B5EF4-FFF2-40B4-BE49-F238E27FC236}">
                <a16:creationId xmlns:a16="http://schemas.microsoft.com/office/drawing/2014/main" id="{C14BE0A8-0373-FCC4-D823-AEFBA064DC87}"/>
              </a:ext>
            </a:extLst>
          </p:cNvPr>
          <p:cNvCxnSpPr>
            <a:cxnSpLocks/>
            <a:stCxn id="59" idx="3"/>
            <a:endCxn id="312" idx="1"/>
          </p:cNvCxnSpPr>
          <p:nvPr/>
        </p:nvCxnSpPr>
        <p:spPr bwMode="auto">
          <a:xfrm>
            <a:off x="3237655" y="3981391"/>
            <a:ext cx="231226" cy="40215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1" name="Straight Arrow Connector 70">
            <a:extLst>
              <a:ext uri="{FF2B5EF4-FFF2-40B4-BE49-F238E27FC236}">
                <a16:creationId xmlns:a16="http://schemas.microsoft.com/office/drawing/2014/main" id="{F7BD9B96-B5AA-9F3B-3683-D6A854479FF5}"/>
              </a:ext>
            </a:extLst>
          </p:cNvPr>
          <p:cNvCxnSpPr>
            <a:cxnSpLocks/>
            <a:stCxn id="62" idx="3"/>
            <a:endCxn id="312" idx="1"/>
          </p:cNvCxnSpPr>
          <p:nvPr/>
        </p:nvCxnSpPr>
        <p:spPr bwMode="auto">
          <a:xfrm flipV="1">
            <a:off x="3237655" y="4383542"/>
            <a:ext cx="231226" cy="469845"/>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2" name="Straight Arrow Connector 71">
            <a:extLst>
              <a:ext uri="{FF2B5EF4-FFF2-40B4-BE49-F238E27FC236}">
                <a16:creationId xmlns:a16="http://schemas.microsoft.com/office/drawing/2014/main" id="{296FFD07-C8A1-9BFA-22A5-774976EDE36D}"/>
              </a:ext>
            </a:extLst>
          </p:cNvPr>
          <p:cNvCxnSpPr>
            <a:cxnSpLocks/>
            <a:stCxn id="64" idx="3"/>
            <a:endCxn id="311" idx="1"/>
          </p:cNvCxnSpPr>
          <p:nvPr/>
        </p:nvCxnSpPr>
        <p:spPr bwMode="auto">
          <a:xfrm flipV="1">
            <a:off x="3237655" y="5307376"/>
            <a:ext cx="231226" cy="327664"/>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6" name="Straight Arrow Connector 75">
            <a:extLst>
              <a:ext uri="{FF2B5EF4-FFF2-40B4-BE49-F238E27FC236}">
                <a16:creationId xmlns:a16="http://schemas.microsoft.com/office/drawing/2014/main" id="{E87229EB-DEF6-2A6B-D4CE-63F4608D0957}"/>
              </a:ext>
            </a:extLst>
          </p:cNvPr>
          <p:cNvCxnSpPr>
            <a:cxnSpLocks/>
            <a:stCxn id="312" idx="3"/>
            <a:endCxn id="348" idx="1"/>
          </p:cNvCxnSpPr>
          <p:nvPr/>
        </p:nvCxnSpPr>
        <p:spPr bwMode="auto">
          <a:xfrm>
            <a:off x="4719345" y="4383542"/>
            <a:ext cx="206017" cy="497684"/>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252" name="Straight Arrow Connector 251">
            <a:extLst>
              <a:ext uri="{FF2B5EF4-FFF2-40B4-BE49-F238E27FC236}">
                <a16:creationId xmlns:a16="http://schemas.microsoft.com/office/drawing/2014/main" id="{31B694D7-4EC2-A7D2-6C21-6E6C958A3A46}"/>
              </a:ext>
            </a:extLst>
          </p:cNvPr>
          <p:cNvCxnSpPr>
            <a:cxnSpLocks/>
            <a:stCxn id="62" idx="3"/>
            <a:endCxn id="311" idx="1"/>
          </p:cNvCxnSpPr>
          <p:nvPr/>
        </p:nvCxnSpPr>
        <p:spPr bwMode="auto">
          <a:xfrm>
            <a:off x="3237655" y="4853388"/>
            <a:ext cx="231226" cy="453988"/>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311" name="Rectangle: Rounded Corners 310">
            <a:extLst>
              <a:ext uri="{FF2B5EF4-FFF2-40B4-BE49-F238E27FC236}">
                <a16:creationId xmlns:a16="http://schemas.microsoft.com/office/drawing/2014/main" id="{F63184E2-BE34-600D-6E12-87A96F7A3095}"/>
              </a:ext>
            </a:extLst>
          </p:cNvPr>
          <p:cNvSpPr/>
          <p:nvPr/>
        </p:nvSpPr>
        <p:spPr bwMode="auto">
          <a:xfrm>
            <a:off x="3468881" y="4915878"/>
            <a:ext cx="1287568" cy="782994"/>
          </a:xfrm>
          <a:prstGeom prst="roundRect">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73152" tIns="36576" rIns="73152" bIns="36576" numCol="1" rtlCol="0" anchor="ctr" anchorCtr="1" compatLnSpc="1">
            <a:prstTxWarp prst="textNoShape">
              <a:avLst/>
            </a:prstTxWarp>
          </a:bodyPr>
          <a:lstStyle/>
          <a:p>
            <a:pPr algn="ctr" defTabSz="359410" fontAlgn="base" hangingPunct="0">
              <a:lnSpc>
                <a:spcPct val="93000"/>
              </a:lnSpc>
              <a:spcBef>
                <a:spcPct val="0"/>
              </a:spcBef>
              <a:spcAft>
                <a:spcPct val="0"/>
              </a:spcAft>
              <a:buClr>
                <a:srgbClr val="000000"/>
              </a:buClr>
              <a:buSzPct val="100000"/>
            </a:pPr>
            <a:r>
              <a:rPr lang="en-US" sz="1000" b="1" dirty="0">
                <a:solidFill>
                  <a:schemeClr val="bg1"/>
                </a:solidFill>
                <a:latin typeface="Arial" charset="0"/>
                <a:cs typeface="Lucida Sans Unicode" charset="0"/>
              </a:rPr>
              <a:t>How extensive is the scope of QRM activity?</a:t>
            </a:r>
          </a:p>
        </p:txBody>
      </p:sp>
      <p:sp>
        <p:nvSpPr>
          <p:cNvPr id="312" name="Rectangle: Rounded Corners 311">
            <a:extLst>
              <a:ext uri="{FF2B5EF4-FFF2-40B4-BE49-F238E27FC236}">
                <a16:creationId xmlns:a16="http://schemas.microsoft.com/office/drawing/2014/main" id="{88CB08AF-1DDD-250C-EE11-1268F23BB89E}"/>
              </a:ext>
            </a:extLst>
          </p:cNvPr>
          <p:cNvSpPr/>
          <p:nvPr/>
        </p:nvSpPr>
        <p:spPr bwMode="auto">
          <a:xfrm>
            <a:off x="3468881" y="4009257"/>
            <a:ext cx="1250464" cy="748571"/>
          </a:xfrm>
          <a:prstGeom prst="roundRect">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73152" tIns="36576" rIns="73152" bIns="36576" numCol="1" rtlCol="0" anchor="ctr" anchorCtr="1" compatLnSpc="1">
            <a:prstTxWarp prst="textNoShape">
              <a:avLst/>
            </a:prstTxWarp>
          </a:bodyPr>
          <a:lstStyle/>
          <a:p>
            <a:pPr algn="ctr" defTabSz="359410" fontAlgn="base" hangingPunct="0">
              <a:lnSpc>
                <a:spcPct val="93000"/>
              </a:lnSpc>
              <a:spcBef>
                <a:spcPct val="0"/>
              </a:spcBef>
              <a:spcAft>
                <a:spcPct val="0"/>
              </a:spcAft>
              <a:buClr>
                <a:srgbClr val="000000"/>
              </a:buClr>
              <a:buSzPct val="100000"/>
            </a:pPr>
            <a:r>
              <a:rPr lang="en-US" sz="1000" b="1" dirty="0">
                <a:solidFill>
                  <a:schemeClr val="bg1"/>
                </a:solidFill>
                <a:latin typeface="Arial" charset="0"/>
                <a:cs typeface="Lucida Sans Unicode" charset="0"/>
              </a:rPr>
              <a:t>What is the impact and further use of the outputs of QRM?</a:t>
            </a:r>
          </a:p>
        </p:txBody>
      </p:sp>
      <p:sp>
        <p:nvSpPr>
          <p:cNvPr id="348" name="Diamond 347">
            <a:extLst>
              <a:ext uri="{FF2B5EF4-FFF2-40B4-BE49-F238E27FC236}">
                <a16:creationId xmlns:a16="http://schemas.microsoft.com/office/drawing/2014/main" id="{42F0366C-8577-7855-BE00-01A6DDC9395B}"/>
              </a:ext>
            </a:extLst>
          </p:cNvPr>
          <p:cNvSpPr/>
          <p:nvPr/>
        </p:nvSpPr>
        <p:spPr bwMode="auto">
          <a:xfrm>
            <a:off x="4925361" y="3960396"/>
            <a:ext cx="2144598" cy="1841657"/>
          </a:xfrm>
          <a:prstGeom prst="diamond">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73152" tIns="36576" rIns="73152" bIns="36576" numCol="1" rtlCol="0" anchor="ctr" anchorCtr="0" compatLnSpc="1">
            <a:prstTxWarp prst="textNoShape">
              <a:avLst/>
            </a:prstTxWarp>
          </a:bodyPr>
          <a:lstStyle/>
          <a:p>
            <a:pPr algn="ctr" defTabSz="359410"/>
            <a:r>
              <a:rPr lang="en-IE" sz="1000" dirty="0">
                <a:solidFill>
                  <a:schemeClr val="tx1"/>
                </a:solidFill>
              </a:rPr>
              <a:t>Which parts of the QRM process should be explicitly performed?</a:t>
            </a:r>
            <a:endParaRPr lang="en-US" sz="1000" b="1" dirty="0">
              <a:solidFill>
                <a:schemeClr val="tx1"/>
              </a:solidFill>
              <a:latin typeface="Arial" charset="0"/>
              <a:cs typeface="Lucida Sans Unicode" charset="0"/>
            </a:endParaRPr>
          </a:p>
        </p:txBody>
      </p:sp>
      <p:cxnSp>
        <p:nvCxnSpPr>
          <p:cNvPr id="359" name="Straight Arrow Connector 358">
            <a:extLst>
              <a:ext uri="{FF2B5EF4-FFF2-40B4-BE49-F238E27FC236}">
                <a16:creationId xmlns:a16="http://schemas.microsoft.com/office/drawing/2014/main" id="{28B0230C-62F6-086A-FEA6-9B4DA5540873}"/>
              </a:ext>
            </a:extLst>
          </p:cNvPr>
          <p:cNvCxnSpPr>
            <a:cxnSpLocks/>
            <a:stCxn id="311" idx="3"/>
            <a:endCxn id="348" idx="1"/>
          </p:cNvCxnSpPr>
          <p:nvPr/>
        </p:nvCxnSpPr>
        <p:spPr bwMode="auto">
          <a:xfrm flipV="1">
            <a:off x="4756449" y="4881226"/>
            <a:ext cx="168913" cy="426149"/>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448" name="Straight Arrow Connector 447">
            <a:extLst>
              <a:ext uri="{FF2B5EF4-FFF2-40B4-BE49-F238E27FC236}">
                <a16:creationId xmlns:a16="http://schemas.microsoft.com/office/drawing/2014/main" id="{8F4155FF-7B7E-CE42-B139-146ECF698705}"/>
              </a:ext>
            </a:extLst>
          </p:cNvPr>
          <p:cNvCxnSpPr>
            <a:cxnSpLocks/>
            <a:stCxn id="348" idx="3"/>
          </p:cNvCxnSpPr>
          <p:nvPr/>
        </p:nvCxnSpPr>
        <p:spPr bwMode="auto">
          <a:xfrm flipV="1">
            <a:off x="7069959" y="3770294"/>
            <a:ext cx="296122" cy="111093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451" name="Straight Arrow Connector 450">
            <a:extLst>
              <a:ext uri="{FF2B5EF4-FFF2-40B4-BE49-F238E27FC236}">
                <a16:creationId xmlns:a16="http://schemas.microsoft.com/office/drawing/2014/main" id="{BF9C0F37-86B5-16E9-7FEA-D9F838D9D7BA}"/>
              </a:ext>
            </a:extLst>
          </p:cNvPr>
          <p:cNvCxnSpPr>
            <a:cxnSpLocks/>
            <a:stCxn id="348" idx="3"/>
          </p:cNvCxnSpPr>
          <p:nvPr/>
        </p:nvCxnSpPr>
        <p:spPr bwMode="auto">
          <a:xfrm flipV="1">
            <a:off x="7069960" y="4305181"/>
            <a:ext cx="1113286" cy="576045"/>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454" name="Straight Arrow Connector 453">
            <a:extLst>
              <a:ext uri="{FF2B5EF4-FFF2-40B4-BE49-F238E27FC236}">
                <a16:creationId xmlns:a16="http://schemas.microsoft.com/office/drawing/2014/main" id="{032363FE-B74F-7F83-4BC4-45AB0464310A}"/>
              </a:ext>
            </a:extLst>
          </p:cNvPr>
          <p:cNvCxnSpPr>
            <a:cxnSpLocks/>
            <a:stCxn id="348" idx="3"/>
          </p:cNvCxnSpPr>
          <p:nvPr/>
        </p:nvCxnSpPr>
        <p:spPr bwMode="auto">
          <a:xfrm>
            <a:off x="7069960" y="4881226"/>
            <a:ext cx="556642" cy="1052046"/>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457" name="Straight Arrow Connector 456">
            <a:extLst>
              <a:ext uri="{FF2B5EF4-FFF2-40B4-BE49-F238E27FC236}">
                <a16:creationId xmlns:a16="http://schemas.microsoft.com/office/drawing/2014/main" id="{3EA8BE74-9B04-FB14-20CF-55B81AA5B817}"/>
              </a:ext>
            </a:extLst>
          </p:cNvPr>
          <p:cNvCxnSpPr>
            <a:cxnSpLocks/>
            <a:stCxn id="348" idx="3"/>
          </p:cNvCxnSpPr>
          <p:nvPr/>
        </p:nvCxnSpPr>
        <p:spPr bwMode="auto">
          <a:xfrm>
            <a:off x="7069960" y="4881226"/>
            <a:ext cx="1254830" cy="213074"/>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3" name="Straight Arrow Connector 65">
            <a:extLst>
              <a:ext uri="{FF2B5EF4-FFF2-40B4-BE49-F238E27FC236}">
                <a16:creationId xmlns:a16="http://schemas.microsoft.com/office/drawing/2014/main" id="{46156DE6-E6A3-2992-6CB7-69D44D65345A}"/>
              </a:ext>
            </a:extLst>
          </p:cNvPr>
          <p:cNvCxnSpPr>
            <a:cxnSpLocks/>
            <a:stCxn id="59" idx="3"/>
            <a:endCxn id="311" idx="1"/>
          </p:cNvCxnSpPr>
          <p:nvPr/>
        </p:nvCxnSpPr>
        <p:spPr bwMode="auto">
          <a:xfrm>
            <a:off x="3237655" y="3981391"/>
            <a:ext cx="231226" cy="1325984"/>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6" name="Straight Arrow Connector 65">
            <a:extLst>
              <a:ext uri="{FF2B5EF4-FFF2-40B4-BE49-F238E27FC236}">
                <a16:creationId xmlns:a16="http://schemas.microsoft.com/office/drawing/2014/main" id="{897A6D85-7D65-7B4C-7FB1-8D0AC9673EE3}"/>
              </a:ext>
            </a:extLst>
          </p:cNvPr>
          <p:cNvCxnSpPr>
            <a:cxnSpLocks/>
            <a:stCxn id="64" idx="3"/>
            <a:endCxn id="312" idx="1"/>
          </p:cNvCxnSpPr>
          <p:nvPr/>
        </p:nvCxnSpPr>
        <p:spPr bwMode="auto">
          <a:xfrm flipV="1">
            <a:off x="3237655" y="4383542"/>
            <a:ext cx="231226" cy="125149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 name="TextBox 5">
            <a:extLst>
              <a:ext uri="{FF2B5EF4-FFF2-40B4-BE49-F238E27FC236}">
                <a16:creationId xmlns:a16="http://schemas.microsoft.com/office/drawing/2014/main" id="{BAFD2B0B-06EC-62B0-D47C-C0E2C52E55BF}"/>
              </a:ext>
            </a:extLst>
          </p:cNvPr>
          <p:cNvSpPr txBox="1"/>
          <p:nvPr/>
        </p:nvSpPr>
        <p:spPr bwMode="auto">
          <a:xfrm>
            <a:off x="200960" y="1461520"/>
            <a:ext cx="6120681" cy="1036652"/>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IE" sz="1800" b="0" dirty="0">
                <a:solidFill>
                  <a:srgbClr val="002967"/>
                </a:solidFill>
                <a:latin typeface="+mn-lt"/>
                <a:cs typeface="+mn-cs"/>
              </a:rPr>
              <a:t>This diagram is intended to visualise a thought process   for deciding which parts of the QRM process need to be explicitly performed and how QRM activities should be documented.</a:t>
            </a:r>
          </a:p>
        </p:txBody>
      </p:sp>
    </p:spTree>
    <p:extLst>
      <p:ext uri="{BB962C8B-B14F-4D97-AF65-F5344CB8AC3E}">
        <p14:creationId xmlns:p14="http://schemas.microsoft.com/office/powerpoint/2010/main" val="1361806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D6CB0-6AC0-40FA-A7A0-62D8D1ABBE42}"/>
              </a:ext>
            </a:extLst>
          </p:cNvPr>
          <p:cNvSpPr>
            <a:spLocks noGrp="1"/>
          </p:cNvSpPr>
          <p:nvPr>
            <p:ph type="title"/>
          </p:nvPr>
        </p:nvSpPr>
        <p:spPr>
          <a:xfrm>
            <a:off x="3004592" y="489248"/>
            <a:ext cx="4993746" cy="592931"/>
          </a:xfrm>
        </p:spPr>
        <p:txBody>
          <a:bodyPr/>
          <a:lstStyle/>
          <a:p>
            <a:r>
              <a:rPr lang="en-US" sz="3200" dirty="0">
                <a:ea typeface="+mj-lt"/>
                <a:cs typeface="+mj-lt"/>
              </a:rPr>
              <a:t>Legal Notice</a:t>
            </a:r>
            <a:endParaRPr lang="en-US" dirty="0"/>
          </a:p>
        </p:txBody>
      </p:sp>
      <p:sp>
        <p:nvSpPr>
          <p:cNvPr id="3" name="Content Placeholder 2">
            <a:extLst>
              <a:ext uri="{FF2B5EF4-FFF2-40B4-BE49-F238E27FC236}">
                <a16:creationId xmlns:a16="http://schemas.microsoft.com/office/drawing/2014/main" id="{804AA825-0541-4F2A-95BA-E32F425967C5}"/>
              </a:ext>
            </a:extLst>
          </p:cNvPr>
          <p:cNvSpPr>
            <a:spLocks noGrp="1"/>
          </p:cNvSpPr>
          <p:nvPr>
            <p:ph idx="1"/>
          </p:nvPr>
        </p:nvSpPr>
        <p:spPr>
          <a:xfrm>
            <a:off x="441107" y="2004961"/>
            <a:ext cx="8813779" cy="4129714"/>
          </a:xfrm>
        </p:spPr>
        <p:txBody>
          <a:bodyPr/>
          <a:lstStyle/>
          <a:p>
            <a:pPr marL="0" indent="0" algn="just">
              <a:buNone/>
            </a:pPr>
            <a:r>
              <a:rPr lang="en-US" sz="1800" b="0" dirty="0"/>
              <a:t>This presentation is protected by copyright and may, with the exception of the ICH logo, be used, reproduced, incorporated into other works, adapted, modified, translated or distributed under a public license provided that ICH's copyright in the presentation is acknowledged at all times. In case of any adaption, modification or translation of the presentation, reasonable steps must be taken to clearly label, demarcate or otherwise identify that changes were made to or based on the original presentation. Any impression that the adaption, modification or translation of the original presentation is endorsed or sponsored by the ICH must be avoided.</a:t>
            </a:r>
          </a:p>
          <a:p>
            <a:pPr marL="0" indent="0" algn="just">
              <a:buNone/>
            </a:pPr>
            <a:r>
              <a:rPr lang="en-US" sz="1800" b="0" dirty="0"/>
              <a:t>The presentation is provided "as is" without warranty of any kind. In no event shall the ICH or the authors of the original presentation be liable for any claim, damages or other liability arising from the use of the presentation. </a:t>
            </a:r>
          </a:p>
          <a:p>
            <a:pPr marL="0" indent="0" algn="just">
              <a:buNone/>
            </a:pPr>
            <a:r>
              <a:rPr lang="en-US" sz="1800" b="0" dirty="0"/>
              <a:t>The above-mentioned permissions do not apply to content supplied by third parties. Therefore, for documents where the copyright vests in a third party, permission for reproduction must be obtained from this copyright holder.</a:t>
            </a:r>
            <a:r>
              <a:rPr lang="en-US" sz="2400" b="0" dirty="0">
                <a:solidFill>
                  <a:srgbClr val="002060"/>
                </a:solidFill>
              </a:rPr>
              <a:t>​</a:t>
            </a:r>
          </a:p>
          <a:p>
            <a:pPr marL="0" indent="0">
              <a:buNone/>
            </a:pPr>
            <a:endParaRPr lang="it-IT" sz="1200" dirty="0"/>
          </a:p>
        </p:txBody>
      </p:sp>
    </p:spTree>
    <p:extLst>
      <p:ext uri="{BB962C8B-B14F-4D97-AF65-F5344CB8AC3E}">
        <p14:creationId xmlns:p14="http://schemas.microsoft.com/office/powerpoint/2010/main" val="2641693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4289C63-5BD9-45DA-A499-192091701C8D}"/>
              </a:ext>
            </a:extLst>
          </p:cNvPr>
          <p:cNvSpPr>
            <a:spLocks noGrp="1"/>
          </p:cNvSpPr>
          <p:nvPr>
            <p:ph idx="1"/>
          </p:nvPr>
        </p:nvSpPr>
        <p:spPr>
          <a:xfrm>
            <a:off x="340296" y="1425352"/>
            <a:ext cx="8925623" cy="5463571"/>
          </a:xfrm>
        </p:spPr>
        <p:txBody>
          <a:bodyPr/>
          <a:lstStyle/>
          <a:p>
            <a:pPr marL="487680" indent="-487680"/>
            <a:r>
              <a:rPr lang="en-US" sz="2000" b="0" dirty="0">
                <a:solidFill>
                  <a:srgbClr val="002967"/>
                </a:solidFill>
              </a:rPr>
              <a:t>How important is the risk question, and </a:t>
            </a:r>
            <a:r>
              <a:rPr lang="da-DK" sz="2000" b="0" dirty="0">
                <a:solidFill>
                  <a:srgbClr val="002967"/>
                </a:solidFill>
              </a:rPr>
              <a:t>how important are the outputs of the QRM activity?</a:t>
            </a:r>
            <a:endParaRPr lang="en-US" sz="2000" b="0" dirty="0">
              <a:solidFill>
                <a:srgbClr val="002967"/>
              </a:solidFill>
            </a:endParaRPr>
          </a:p>
          <a:p>
            <a:pPr marL="487680" indent="-487680"/>
            <a:r>
              <a:rPr lang="en-US" sz="2000" b="0" dirty="0">
                <a:solidFill>
                  <a:srgbClr val="002967"/>
                </a:solidFill>
              </a:rPr>
              <a:t>What is the level of uncertainty that is present?  W</a:t>
            </a:r>
            <a:r>
              <a:rPr lang="da-DK" sz="2000" b="0" dirty="0">
                <a:solidFill>
                  <a:srgbClr val="002967"/>
                </a:solidFill>
              </a:rPr>
              <a:t>hat kind of expertise and knowledge are required for the QRM activity and the risk question?</a:t>
            </a:r>
          </a:p>
          <a:p>
            <a:pPr marL="487680" indent="-487680"/>
            <a:r>
              <a:rPr lang="da-DK" sz="2000" b="0" dirty="0">
                <a:solidFill>
                  <a:srgbClr val="002967"/>
                </a:solidFill>
              </a:rPr>
              <a:t>Is more than one group or department a stakeholder in the risk assessment or QRM activity?  Is a cross-functional team needed?</a:t>
            </a:r>
          </a:p>
          <a:p>
            <a:pPr marL="487680" indent="-487680"/>
            <a:r>
              <a:rPr lang="da-DK" sz="2000" b="0" dirty="0">
                <a:solidFill>
                  <a:srgbClr val="002967"/>
                </a:solidFill>
              </a:rPr>
              <a:t>How complex is the subject of the risk assessment or QRM activity, and would a QRM facilitator be advantageous?</a:t>
            </a:r>
          </a:p>
          <a:p>
            <a:pPr marL="487680" indent="-487680"/>
            <a:r>
              <a:rPr lang="da-DK" sz="2000" b="0" dirty="0">
                <a:solidFill>
                  <a:srgbClr val="002967"/>
                </a:solidFill>
              </a:rPr>
              <a:t>Does a QRM tool need to be used?  </a:t>
            </a:r>
          </a:p>
          <a:p>
            <a:pPr marL="792490" lvl="1" indent="-487680"/>
            <a:r>
              <a:rPr lang="da-DK" sz="1900" i="1" dirty="0">
                <a:ea typeface="+mn-ea"/>
              </a:rPr>
              <a:t>What would you need the tool to do to be able to answer the risk question? </a:t>
            </a:r>
          </a:p>
          <a:p>
            <a:pPr marL="792490" lvl="1" indent="-487680"/>
            <a:r>
              <a:rPr lang="da-DK" sz="1900" i="1" dirty="0">
                <a:ea typeface="+mn-ea"/>
              </a:rPr>
              <a:t>For example, is a quantitative assessment of risk required?  </a:t>
            </a:r>
          </a:p>
          <a:p>
            <a:pPr marL="792490" lvl="1" indent="-487680"/>
            <a:r>
              <a:rPr lang="da-DK" sz="1900" i="1" dirty="0">
                <a:ea typeface="+mn-ea"/>
              </a:rPr>
              <a:t>Is a rigourous root cause analysis methodology required? </a:t>
            </a:r>
          </a:p>
          <a:p>
            <a:pPr marL="792490" lvl="1" indent="-487680"/>
            <a:r>
              <a:rPr lang="da-DK" sz="1900" i="1" dirty="0">
                <a:ea typeface="+mn-ea"/>
              </a:rPr>
              <a:t>How formal does the risk assessment need to be?</a:t>
            </a:r>
          </a:p>
          <a:p>
            <a:pPr marL="487680" indent="-487680"/>
            <a:endParaRPr lang="da-DK" sz="2000" b="0" dirty="0"/>
          </a:p>
        </p:txBody>
      </p:sp>
      <p:sp>
        <p:nvSpPr>
          <p:cNvPr id="3" name="Title 2">
            <a:extLst>
              <a:ext uri="{FF2B5EF4-FFF2-40B4-BE49-F238E27FC236}">
                <a16:creationId xmlns:a16="http://schemas.microsoft.com/office/drawing/2014/main" id="{3D3DC418-6331-496A-9D16-681D36793E9B}"/>
              </a:ext>
            </a:extLst>
          </p:cNvPr>
          <p:cNvSpPr>
            <a:spLocks noGrp="1"/>
          </p:cNvSpPr>
          <p:nvPr>
            <p:ph type="title"/>
          </p:nvPr>
        </p:nvSpPr>
        <p:spPr>
          <a:xfrm>
            <a:off x="1636440" y="418753"/>
            <a:ext cx="6480720" cy="790575"/>
          </a:xfrm>
        </p:spPr>
        <p:txBody>
          <a:bodyPr/>
          <a:lstStyle/>
          <a:p>
            <a:r>
              <a:rPr lang="da-DK" sz="3000" dirty="0"/>
              <a:t>Other considerations...</a:t>
            </a:r>
          </a:p>
        </p:txBody>
      </p:sp>
    </p:spTree>
    <p:extLst>
      <p:ext uri="{BB962C8B-B14F-4D97-AF65-F5344CB8AC3E}">
        <p14:creationId xmlns:p14="http://schemas.microsoft.com/office/powerpoint/2010/main" val="2286761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BD2DE5-41D9-CE54-DE1E-B6911C668BDB}"/>
              </a:ext>
            </a:extLst>
          </p:cNvPr>
          <p:cNvSpPr>
            <a:spLocks noGrp="1"/>
          </p:cNvSpPr>
          <p:nvPr>
            <p:ph idx="1"/>
          </p:nvPr>
        </p:nvSpPr>
        <p:spPr>
          <a:xfrm>
            <a:off x="390403" y="2713158"/>
            <a:ext cx="8662861" cy="3032673"/>
          </a:xfrm>
          <a:ln w="38100">
            <a:noFill/>
          </a:ln>
        </p:spPr>
        <p:txBody>
          <a:bodyPr/>
          <a:lstStyle/>
          <a:p>
            <a:pPr marL="0" indent="0" algn="ctr">
              <a:buNone/>
            </a:pPr>
            <a:r>
              <a:rPr lang="en-US" sz="2600" kern="1200" dirty="0">
                <a:solidFill>
                  <a:srgbClr val="0070C0"/>
                </a:solidFill>
                <a:latin typeface="Calibri" panose="020F0502020204030204" pitchFamily="34" charset="0"/>
                <a:cs typeface="Calibri" panose="020F0502020204030204" pitchFamily="34" charset="0"/>
              </a:rPr>
              <a:t>Case Study 1 – Higher Level of QRM Formality</a:t>
            </a:r>
            <a:endParaRPr lang="en-IE" sz="2600" kern="1200" dirty="0">
              <a:solidFill>
                <a:srgbClr val="0070C0"/>
              </a:solidFill>
              <a:latin typeface="Calibri" panose="020F0502020204030204" pitchFamily="34" charset="0"/>
              <a:cs typeface="Calibri" panose="020F0502020204030204" pitchFamily="34" charset="0"/>
            </a:endParaRPr>
          </a:p>
          <a:p>
            <a:pPr marL="0" indent="0" algn="ctr">
              <a:buNone/>
            </a:pPr>
            <a:r>
              <a:rPr lang="en-US" sz="2400" dirty="0">
                <a:solidFill>
                  <a:schemeClr val="tx2"/>
                </a:solidFill>
                <a:latin typeface="Calibri"/>
                <a:ea typeface="+mn-lt"/>
                <a:cs typeface="+mn-lt"/>
              </a:rPr>
              <a:t>Building Assurance of Quality through Process Development</a:t>
            </a:r>
            <a:endParaRPr lang="en-IE" sz="2400" b="0" dirty="0">
              <a:solidFill>
                <a:schemeClr val="tx2"/>
              </a:solidFill>
              <a:latin typeface="Calibri"/>
              <a:ea typeface="+mn-lt"/>
              <a:cs typeface="Lucida Sans Unicode"/>
            </a:endParaRPr>
          </a:p>
          <a:p>
            <a:pPr marL="0" indent="0" algn="ctr">
              <a:buNone/>
            </a:pPr>
            <a:r>
              <a:rPr lang="en-US" sz="2400" b="0" dirty="0">
                <a:solidFill>
                  <a:schemeClr val="tx2"/>
                </a:solidFill>
                <a:latin typeface="Calibri"/>
                <a:ea typeface="+mn-lt"/>
                <a:cs typeface="+mn-lt"/>
              </a:rPr>
              <a:t>This</a:t>
            </a:r>
            <a:r>
              <a:rPr lang="en-US" sz="2400" b="0" dirty="0">
                <a:solidFill>
                  <a:schemeClr val="tx2"/>
                </a:solidFill>
                <a:latin typeface="Calibri"/>
                <a:cs typeface="Arial"/>
              </a:rPr>
              <a:t> case study demonstrates how a highly formal </a:t>
            </a:r>
            <a:r>
              <a:rPr lang="en-IE" sz="2400" b="0" dirty="0">
                <a:latin typeface="Calibri"/>
                <a:cs typeface="Arial"/>
              </a:rPr>
              <a:t>QRM process established a robust manufacturing platform.</a:t>
            </a:r>
          </a:p>
          <a:p>
            <a:pPr marL="0" indent="0" algn="ctr">
              <a:buNone/>
            </a:pPr>
            <a:endParaRPr lang="en-IE" sz="1000" b="0" dirty="0">
              <a:latin typeface="Calibri"/>
              <a:cs typeface="Arial"/>
            </a:endParaRPr>
          </a:p>
          <a:p>
            <a:pPr marL="0" indent="0" algn="ctr">
              <a:buNone/>
            </a:pPr>
            <a:r>
              <a:rPr lang="en-US" sz="1600" i="1" dirty="0">
                <a:latin typeface="Calibri"/>
                <a:ea typeface="+mn-lt"/>
                <a:cs typeface="+mn-lt"/>
              </a:rPr>
              <a:t>Note: </a:t>
            </a:r>
            <a:r>
              <a:rPr lang="en-US" sz="1600" b="0" i="1" dirty="0">
                <a:latin typeface="Calibri"/>
                <a:ea typeface="+mn-lt"/>
                <a:cs typeface="+mn-lt"/>
              </a:rPr>
              <a:t>This case study is b</a:t>
            </a:r>
            <a:r>
              <a:rPr lang="en-IE" sz="1600" b="0" i="1" dirty="0" err="1">
                <a:latin typeface="Calibri"/>
                <a:ea typeface="+mn-lt"/>
                <a:cs typeface="+mn-lt"/>
              </a:rPr>
              <a:t>ased</a:t>
            </a:r>
            <a:r>
              <a:rPr lang="en-IE" sz="1600" b="0" i="1" dirty="0">
                <a:latin typeface="Calibri"/>
                <a:ea typeface="+mn-lt"/>
                <a:cs typeface="+mn-lt"/>
              </a:rPr>
              <a:t> on materials and figures </a:t>
            </a:r>
            <a:r>
              <a:rPr lang="en-US" sz="1600" b="0" i="1" dirty="0">
                <a:latin typeface="Calibri"/>
                <a:ea typeface="+mn-lt"/>
                <a:cs typeface="+mn-lt"/>
              </a:rPr>
              <a:t>submitted to the ICH Q9(R1) EWG by </a:t>
            </a:r>
            <a:r>
              <a:rPr lang="en-IE" sz="1600" b="0" i="1" dirty="0">
                <a:latin typeface="Calibri"/>
                <a:ea typeface="+mn-lt"/>
                <a:cs typeface="+mn-lt"/>
              </a:rPr>
              <a:t>the                                    International Society for Pharmaceutical Engineering</a:t>
            </a:r>
            <a:r>
              <a:rPr lang="en-US" sz="1600" b="0" i="1" dirty="0">
                <a:latin typeface="Calibri"/>
                <a:ea typeface="+mn-lt"/>
                <a:cs typeface="+mn-lt"/>
              </a:rPr>
              <a:t> (ISPE).  Further information about this case study can be found in the ICH Q9(R1) training materials on Product Availability Risks. </a:t>
            </a:r>
          </a:p>
          <a:p>
            <a:pPr marL="0" indent="0" algn="ctr">
              <a:buNone/>
            </a:pPr>
            <a:endParaRPr lang="en-IE" sz="2400" b="0" dirty="0">
              <a:latin typeface="Calibri"/>
            </a:endParaRPr>
          </a:p>
          <a:p>
            <a:pPr marL="0" indent="0" algn="ctr">
              <a:buNone/>
            </a:pPr>
            <a:endParaRPr lang="en-US" b="0" dirty="0">
              <a:solidFill>
                <a:schemeClr val="tx2"/>
              </a:solidFill>
              <a:latin typeface="Arial"/>
              <a:cs typeface="Arial"/>
            </a:endParaRPr>
          </a:p>
          <a:p>
            <a:pPr marL="0" indent="0" algn="ctr">
              <a:buNone/>
            </a:pPr>
            <a:endParaRPr lang="en-US" dirty="0">
              <a:cs typeface="Lucida Sans Unicode"/>
            </a:endParaRPr>
          </a:p>
          <a:p>
            <a:pPr marL="0" indent="0" algn="ctr">
              <a:buNone/>
            </a:pPr>
            <a:endParaRPr lang="en-US" b="0" dirty="0">
              <a:cs typeface="Arial"/>
            </a:endParaRPr>
          </a:p>
        </p:txBody>
      </p:sp>
      <p:sp>
        <p:nvSpPr>
          <p:cNvPr id="5" name="Rectangle 4">
            <a:extLst>
              <a:ext uri="{FF2B5EF4-FFF2-40B4-BE49-F238E27FC236}">
                <a16:creationId xmlns:a16="http://schemas.microsoft.com/office/drawing/2014/main" id="{3DE52380-F6E4-5F93-2FBA-8AE12D62EE40}"/>
              </a:ext>
            </a:extLst>
          </p:cNvPr>
          <p:cNvSpPr/>
          <p:nvPr/>
        </p:nvSpPr>
        <p:spPr bwMode="auto">
          <a:xfrm>
            <a:off x="365247" y="2361456"/>
            <a:ext cx="8997949" cy="352839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5200" b="1" i="0" u="none" strike="noStrike" cap="none" normalizeH="0" baseline="0" dirty="0">
              <a:ln>
                <a:noFill/>
              </a:ln>
              <a:solidFill>
                <a:srgbClr val="0000FF"/>
              </a:solidFill>
              <a:effectLst/>
              <a:latin typeface="Arial" charset="0"/>
              <a:cs typeface="Lucida Sans Unicode" charset="0"/>
            </a:endParaRPr>
          </a:p>
        </p:txBody>
      </p:sp>
    </p:spTree>
    <p:extLst>
      <p:ext uri="{BB962C8B-B14F-4D97-AF65-F5344CB8AC3E}">
        <p14:creationId xmlns:p14="http://schemas.microsoft.com/office/powerpoint/2010/main" val="34660807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2B23C615-DF7B-4EEE-8791-8546E0DAB671}"/>
              </a:ext>
            </a:extLst>
          </p:cNvPr>
          <p:cNvSpPr>
            <a:spLocks noGrp="1" noChangeArrowheads="1"/>
          </p:cNvSpPr>
          <p:nvPr>
            <p:ph idx="1"/>
          </p:nvPr>
        </p:nvSpPr>
        <p:spPr>
          <a:xfrm>
            <a:off x="457488" y="1281336"/>
            <a:ext cx="9099832" cy="4718146"/>
          </a:xfrm>
        </p:spPr>
        <p:txBody>
          <a:bodyPr>
            <a:noAutofit/>
          </a:bodyPr>
          <a:lstStyle/>
          <a:p>
            <a:pPr marL="487680" indent="-487680" fontAlgn="ctr">
              <a:spcBef>
                <a:spcPts val="0"/>
              </a:spcBef>
              <a:spcAft>
                <a:spcPts val="0"/>
              </a:spcAft>
              <a:buFontTx/>
              <a:buNone/>
            </a:pPr>
            <a:r>
              <a:rPr lang="en-US" altLang="en-US" sz="2000" kern="1200" dirty="0">
                <a:solidFill>
                  <a:srgbClr val="0070C0"/>
                </a:solidFill>
                <a:latin typeface="Calibri" panose="020F0502020204030204" pitchFamily="34" charset="0"/>
                <a:cs typeface="Calibri" panose="020F0502020204030204" pitchFamily="34" charset="0"/>
              </a:rPr>
              <a:t>	</a:t>
            </a:r>
            <a:r>
              <a:rPr lang="en-US" altLang="en-US" sz="1800" dirty="0">
                <a:solidFill>
                  <a:srgbClr val="002967"/>
                </a:solidFill>
              </a:rPr>
              <a:t>Process Development is an important and complex activity that necessitates rigorous studies to accomplish successful transfer to commercialization:</a:t>
            </a:r>
          </a:p>
          <a:p>
            <a:pPr marL="462280" indent="-487680">
              <a:spcBef>
                <a:spcPts val="0"/>
              </a:spcBef>
              <a:spcAft>
                <a:spcPts val="0"/>
              </a:spcAft>
            </a:pPr>
            <a:endParaRPr lang="en-US" sz="600" b="0" dirty="0">
              <a:solidFill>
                <a:srgbClr val="FF0000"/>
              </a:solidFill>
            </a:endParaRPr>
          </a:p>
          <a:p>
            <a:pPr marL="462280" indent="-487680">
              <a:spcBef>
                <a:spcPts val="0"/>
              </a:spcBef>
              <a:spcAft>
                <a:spcPts val="0"/>
              </a:spcAft>
            </a:pPr>
            <a:r>
              <a:rPr lang="en-US" sz="1800" b="0" dirty="0">
                <a:solidFill>
                  <a:srgbClr val="002967"/>
                </a:solidFill>
              </a:rPr>
              <a:t>There can be variation in equipment, methods, raw materials, human factors and other elements that will ultimately determine process capability and performance</a:t>
            </a:r>
          </a:p>
          <a:p>
            <a:pPr marL="462280" indent="-487680">
              <a:spcBef>
                <a:spcPts val="0"/>
              </a:spcBef>
              <a:spcAft>
                <a:spcPts val="0"/>
              </a:spcAft>
            </a:pPr>
            <a:endParaRPr lang="en-US" sz="1800" b="0" dirty="0">
              <a:solidFill>
                <a:srgbClr val="002967"/>
              </a:solidFill>
            </a:endParaRPr>
          </a:p>
          <a:p>
            <a:pPr marL="462280" indent="-487680">
              <a:spcBef>
                <a:spcPts val="0"/>
              </a:spcBef>
              <a:spcAft>
                <a:spcPts val="0"/>
              </a:spcAft>
            </a:pPr>
            <a:r>
              <a:rPr lang="en-US" sz="1800" b="0" dirty="0">
                <a:solidFill>
                  <a:srgbClr val="002967"/>
                </a:solidFill>
              </a:rPr>
              <a:t>This variation can relate to:</a:t>
            </a:r>
          </a:p>
          <a:p>
            <a:pPr marL="792480" lvl="1" indent="-304800">
              <a:spcBef>
                <a:spcPts val="0"/>
              </a:spcBef>
              <a:spcAft>
                <a:spcPts val="0"/>
              </a:spcAft>
            </a:pPr>
            <a:endParaRPr lang="en-US" sz="600" dirty="0">
              <a:solidFill>
                <a:srgbClr val="002967"/>
              </a:solidFill>
              <a:ea typeface="+mn-ea"/>
            </a:endParaRPr>
          </a:p>
          <a:p>
            <a:pPr marL="792480" lvl="1" indent="-304800">
              <a:spcBef>
                <a:spcPts val="0"/>
              </a:spcBef>
              <a:spcAft>
                <a:spcPts val="0"/>
              </a:spcAft>
            </a:pPr>
            <a:r>
              <a:rPr lang="en-US" sz="1800" dirty="0">
                <a:solidFill>
                  <a:srgbClr val="002967"/>
                </a:solidFill>
                <a:ea typeface="+mn-ea"/>
              </a:rPr>
              <a:t>A lack of understanding of critical attributes of raw materials, and how they affect the physics and mechanics of processing.</a:t>
            </a:r>
            <a:endParaRPr lang="en-US" altLang="en-US" sz="1800" dirty="0">
              <a:solidFill>
                <a:srgbClr val="002967"/>
              </a:solidFill>
              <a:ea typeface="+mn-ea"/>
            </a:endParaRPr>
          </a:p>
          <a:p>
            <a:pPr marL="792480" lvl="1" indent="-304800">
              <a:spcBef>
                <a:spcPts val="0"/>
              </a:spcBef>
              <a:spcAft>
                <a:spcPts val="0"/>
              </a:spcAft>
            </a:pPr>
            <a:r>
              <a:rPr lang="en-US" altLang="en-US" sz="1800" dirty="0">
                <a:solidFill>
                  <a:srgbClr val="002967"/>
                </a:solidFill>
                <a:ea typeface="+mn-ea"/>
              </a:rPr>
              <a:t>A lack of fundamental knowledge and understanding of scale-dependent factors.</a:t>
            </a:r>
            <a:endParaRPr lang="en-US" sz="1800" dirty="0">
              <a:solidFill>
                <a:srgbClr val="002967"/>
              </a:solidFill>
              <a:ea typeface="+mn-ea"/>
            </a:endParaRPr>
          </a:p>
          <a:p>
            <a:pPr marL="792480" lvl="1" indent="-304800">
              <a:spcBef>
                <a:spcPts val="0"/>
              </a:spcBef>
              <a:spcAft>
                <a:spcPts val="0"/>
              </a:spcAft>
            </a:pPr>
            <a:r>
              <a:rPr lang="en-US" altLang="en-US" sz="1800" dirty="0">
                <a:solidFill>
                  <a:srgbClr val="002967"/>
                </a:solidFill>
                <a:ea typeface="+mn-ea"/>
              </a:rPr>
              <a:t>A lack of correspondence between equipment used in the lab and in the factory (e.g., where there are equipment and scale-up dependencies)</a:t>
            </a:r>
            <a:endParaRPr lang="en-US" sz="1800" dirty="0">
              <a:solidFill>
                <a:srgbClr val="002967"/>
              </a:solidFill>
              <a:ea typeface="+mn-ea"/>
            </a:endParaRPr>
          </a:p>
          <a:p>
            <a:pPr marL="462280" indent="-487680">
              <a:spcBef>
                <a:spcPts val="0"/>
              </a:spcBef>
              <a:spcAft>
                <a:spcPts val="0"/>
              </a:spcAft>
            </a:pPr>
            <a:endParaRPr lang="en-US" altLang="en-US" sz="1800" b="0" dirty="0">
              <a:solidFill>
                <a:srgbClr val="002967"/>
              </a:solidFill>
            </a:endParaRPr>
          </a:p>
          <a:p>
            <a:pPr marL="462280" indent="-487680">
              <a:spcBef>
                <a:spcPts val="0"/>
              </a:spcBef>
              <a:spcAft>
                <a:spcPts val="0"/>
              </a:spcAft>
            </a:pPr>
            <a:r>
              <a:rPr lang="en-US" altLang="en-US" sz="1800" b="0" dirty="0">
                <a:solidFill>
                  <a:srgbClr val="002967"/>
                </a:solidFill>
              </a:rPr>
              <a:t>There can be a high degree of importance associated with process development and scale-up and getting to commercial manufacture.</a:t>
            </a:r>
          </a:p>
          <a:p>
            <a:pPr marL="462280" indent="-487680">
              <a:spcBef>
                <a:spcPts val="0"/>
              </a:spcBef>
              <a:spcAft>
                <a:spcPts val="0"/>
              </a:spcAft>
            </a:pPr>
            <a:endParaRPr lang="en-US" altLang="en-US" sz="600" b="0" dirty="0">
              <a:solidFill>
                <a:srgbClr val="002967"/>
              </a:solidFill>
            </a:endParaRPr>
          </a:p>
          <a:p>
            <a:pPr marL="462280" indent="-487680">
              <a:spcBef>
                <a:spcPts val="0"/>
              </a:spcBef>
              <a:spcAft>
                <a:spcPts val="0"/>
              </a:spcAft>
            </a:pPr>
            <a:r>
              <a:rPr lang="en-US" altLang="en-US" sz="1800" b="0" dirty="0">
                <a:solidFill>
                  <a:srgbClr val="002967"/>
                </a:solidFill>
              </a:rPr>
              <a:t>Finite timelines and extreme pressures to market can curtail some of the process development activities.</a:t>
            </a:r>
          </a:p>
        </p:txBody>
      </p:sp>
      <p:sp>
        <p:nvSpPr>
          <p:cNvPr id="3" name="Title 1">
            <a:extLst>
              <a:ext uri="{FF2B5EF4-FFF2-40B4-BE49-F238E27FC236}">
                <a16:creationId xmlns:a16="http://schemas.microsoft.com/office/drawing/2014/main" id="{C49B6039-AC1E-E4D5-6123-56139155AA6E}"/>
              </a:ext>
            </a:extLst>
          </p:cNvPr>
          <p:cNvSpPr txBox="1">
            <a:spLocks/>
          </p:cNvSpPr>
          <p:nvPr/>
        </p:nvSpPr>
        <p:spPr bwMode="auto">
          <a:xfrm>
            <a:off x="3004592" y="144317"/>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latin typeface="Calibri" panose="020F0502020204030204" pitchFamily="34" charset="0"/>
              <a:ea typeface="+mj-lt"/>
              <a:cs typeface="Calibri" panose="020F0502020204030204" pitchFamily="34" charset="0"/>
            </a:endParaRPr>
          </a:p>
          <a:p>
            <a:r>
              <a:rPr lang="en-US" sz="3000" dirty="0"/>
              <a:t>Case Study 1: </a:t>
            </a:r>
            <a:r>
              <a:rPr lang="en-US" sz="3000" b="0" dirty="0"/>
              <a:t>Highly formal QRM process</a:t>
            </a:r>
          </a:p>
        </p:txBody>
      </p:sp>
      <p:grpSp>
        <p:nvGrpSpPr>
          <p:cNvPr id="8" name="Group 7">
            <a:extLst>
              <a:ext uri="{FF2B5EF4-FFF2-40B4-BE49-F238E27FC236}">
                <a16:creationId xmlns:a16="http://schemas.microsoft.com/office/drawing/2014/main" id="{84E6C01C-F5C1-03C7-3D75-89E7AAC3F68A}"/>
              </a:ext>
            </a:extLst>
          </p:cNvPr>
          <p:cNvGrpSpPr/>
          <p:nvPr/>
        </p:nvGrpSpPr>
        <p:grpSpPr>
          <a:xfrm>
            <a:off x="492223" y="6105872"/>
            <a:ext cx="8926069" cy="763059"/>
            <a:chOff x="2950527" y="32094020"/>
            <a:chExt cx="6049163" cy="4101237"/>
          </a:xfrm>
        </p:grpSpPr>
        <p:sp>
          <p:nvSpPr>
            <p:cNvPr id="9" name="Rectangle: Folded Corner 8">
              <a:extLst>
                <a:ext uri="{FF2B5EF4-FFF2-40B4-BE49-F238E27FC236}">
                  <a16:creationId xmlns:a16="http://schemas.microsoft.com/office/drawing/2014/main" id="{08E3F672-D527-B2DD-C3CE-5F729A2764F5}"/>
                </a:ext>
              </a:extLst>
            </p:cNvPr>
            <p:cNvSpPr/>
            <p:nvPr/>
          </p:nvSpPr>
          <p:spPr bwMode="auto">
            <a:xfrm>
              <a:off x="2950527" y="32094020"/>
              <a:ext cx="6049163" cy="4101237"/>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85725" tIns="42863" rIns="85725" bIns="42863" numCol="1" rtlCol="0" anchor="t" anchorCtr="0" compatLnSpc="1">
              <a:prstTxWarp prst="textNoShape">
                <a:avLst/>
              </a:prstTxWarp>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defTabSz="421184"/>
              <a:endParaRPr lang="en-GB" sz="4875"/>
            </a:p>
          </p:txBody>
        </p:sp>
        <p:sp>
          <p:nvSpPr>
            <p:cNvPr id="10" name="Inhaltsplatzhalter 2">
              <a:extLst>
                <a:ext uri="{FF2B5EF4-FFF2-40B4-BE49-F238E27FC236}">
                  <a16:creationId xmlns:a16="http://schemas.microsoft.com/office/drawing/2014/main" id="{31B8A4AE-0BC2-6674-1889-DBDCCF4AA0C2}"/>
                </a:ext>
              </a:extLst>
            </p:cNvPr>
            <p:cNvSpPr txBox="1">
              <a:spLocks/>
            </p:cNvSpPr>
            <p:nvPr/>
          </p:nvSpPr>
          <p:spPr bwMode="auto">
            <a:xfrm>
              <a:off x="3073207" y="32577760"/>
              <a:ext cx="5835518" cy="2651970"/>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6460" rIns="0" bIns="0" numCol="1" anchor="t" anchorCtr="0" compatLnSpc="1">
              <a:prstTxWarp prst="textNoShape">
                <a:avLst/>
              </a:prstTxWarp>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dk1"/>
                  </a:solidFill>
                  <a:latin typeface="+mn-lt"/>
                  <a:ea typeface="+mn-ea"/>
                  <a:cs typeface="+mn-cs"/>
                </a:defRPr>
              </a:lvl5pPr>
              <a:lvl6pPr marL="2286000" algn="l" defTabSz="914400" rtl="0" eaLnBrk="1" latinLnBrk="0" hangingPunct="1">
                <a:defRPr sz="5200" b="1" kern="1200">
                  <a:solidFill>
                    <a:schemeClr val="dk1"/>
                  </a:solidFill>
                  <a:latin typeface="+mn-lt"/>
                  <a:ea typeface="+mn-ea"/>
                  <a:cs typeface="+mn-cs"/>
                </a:defRPr>
              </a:lvl6pPr>
              <a:lvl7pPr marL="2743200" algn="l" defTabSz="914400" rtl="0" eaLnBrk="1" latinLnBrk="0" hangingPunct="1">
                <a:defRPr sz="5200" b="1" kern="1200">
                  <a:solidFill>
                    <a:schemeClr val="dk1"/>
                  </a:solidFill>
                  <a:latin typeface="+mn-lt"/>
                  <a:ea typeface="+mn-ea"/>
                  <a:cs typeface="+mn-cs"/>
                </a:defRPr>
              </a:lvl7pPr>
              <a:lvl8pPr marL="3200400" algn="l" defTabSz="914400" rtl="0" eaLnBrk="1" latinLnBrk="0" hangingPunct="1">
                <a:defRPr sz="5200" b="1" kern="1200">
                  <a:solidFill>
                    <a:schemeClr val="dk1"/>
                  </a:solidFill>
                  <a:latin typeface="+mn-lt"/>
                  <a:ea typeface="+mn-ea"/>
                  <a:cs typeface="+mn-cs"/>
                </a:defRPr>
              </a:lvl8pPr>
              <a:lvl9pPr marL="3657600" algn="l" defTabSz="914400" rtl="0" eaLnBrk="1" latinLnBrk="0" hangingPunct="1">
                <a:defRPr sz="5200" b="1" kern="1200">
                  <a:solidFill>
                    <a:schemeClr val="dk1"/>
                  </a:solidFill>
                  <a:latin typeface="+mn-lt"/>
                  <a:ea typeface="+mn-ea"/>
                  <a:cs typeface="+mn-cs"/>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2000" i="1" dirty="0">
                  <a:solidFill>
                    <a:schemeClr val="tx1"/>
                  </a:solidFill>
                  <a:latin typeface="Calibri"/>
                  <a:cs typeface="Arial"/>
                </a:rPr>
                <a:t>Uncertainty</a:t>
              </a:r>
              <a:r>
                <a:rPr lang="en-US" sz="2000" b="0" i="1" dirty="0">
                  <a:solidFill>
                    <a:schemeClr val="tx1"/>
                  </a:solidFill>
                  <a:latin typeface="Calibri"/>
                  <a:cs typeface="Arial"/>
                </a:rPr>
                <a:t> can be significantly reduced by increasing process understanding during the development stage and making quality-driven process design decisions.</a:t>
              </a:r>
              <a:endParaRPr lang="en-US" sz="2000" b="0" dirty="0">
                <a:solidFill>
                  <a:schemeClr val="tx1"/>
                </a:solidFill>
                <a:latin typeface="Calibri"/>
              </a:endParaRPr>
            </a:p>
          </p:txBody>
        </p:sp>
      </p:grpSp>
      <p:sp>
        <p:nvSpPr>
          <p:cNvPr id="2" name="TextBox 3">
            <a:extLst>
              <a:ext uri="{FF2B5EF4-FFF2-40B4-BE49-F238E27FC236}">
                <a16:creationId xmlns:a16="http://schemas.microsoft.com/office/drawing/2014/main" id="{A35B17C0-73D0-C839-2815-918A08FDE84B}"/>
              </a:ext>
            </a:extLst>
          </p:cNvPr>
          <p:cNvSpPr txBox="1"/>
          <p:nvPr/>
        </p:nvSpPr>
        <p:spPr bwMode="auto">
          <a:xfrm>
            <a:off x="386172" y="6897960"/>
            <a:ext cx="8981256" cy="413404"/>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50" i="1" dirty="0">
                <a:solidFill>
                  <a:schemeClr val="tx1">
                    <a:lumMod val="65000"/>
                    <a:lumOff val="35000"/>
                  </a:schemeClr>
                </a:solidFill>
              </a:rPr>
              <a:t>Note: This slide is based on materials and figures submitted to the ICH Q9(R1) EWG by the </a:t>
            </a:r>
            <a:r>
              <a:rPr lang="en-IE" sz="1050" i="1" dirty="0">
                <a:solidFill>
                  <a:schemeClr val="tx1">
                    <a:lumMod val="65000"/>
                    <a:lumOff val="35000"/>
                  </a:schemeClr>
                </a:solidFill>
              </a:rPr>
              <a:t>International Society for Pharmaceutical Engineering</a:t>
            </a:r>
            <a:r>
              <a:rPr lang="en-US" sz="1050" i="1" dirty="0">
                <a:solidFill>
                  <a:schemeClr val="tx1">
                    <a:lumMod val="65000"/>
                    <a:lumOff val="35000"/>
                  </a:schemeClr>
                </a:solidFill>
              </a:rPr>
              <a:t> (ISPE).</a:t>
            </a:r>
            <a:endParaRPr lang="en-IE" sz="1050" i="1" dirty="0">
              <a:solidFill>
                <a:schemeClr val="tx1">
                  <a:lumMod val="65000"/>
                  <a:lumOff val="35000"/>
                </a:schemeClr>
              </a:solidFill>
            </a:endParaRPr>
          </a:p>
        </p:txBody>
      </p:sp>
    </p:spTree>
    <p:extLst>
      <p:ext uri="{BB962C8B-B14F-4D97-AF65-F5344CB8AC3E}">
        <p14:creationId xmlns:p14="http://schemas.microsoft.com/office/powerpoint/2010/main" val="32463473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4271" y="1065312"/>
            <a:ext cx="9360929" cy="6033864"/>
          </a:xfrm>
        </p:spPr>
        <p:txBody>
          <a:bodyPr vert="horz" lIns="91440" tIns="45720" rIns="91440" bIns="45720" rtlCol="0" anchor="t">
            <a:noAutofit/>
          </a:bodyPr>
          <a:lstStyle/>
          <a:p>
            <a:pPr>
              <a:spcBef>
                <a:spcPts val="0"/>
              </a:spcBef>
              <a:spcAft>
                <a:spcPts val="1200"/>
              </a:spcAft>
              <a:buFont typeface="Wingdings" panose="05000000000000000000" pitchFamily="2" charset="2"/>
              <a:buChar char="§"/>
            </a:pPr>
            <a:r>
              <a:rPr lang="en-US" sz="1800" b="0" kern="1200" dirty="0">
                <a:solidFill>
                  <a:srgbClr val="002967"/>
                </a:solidFill>
              </a:rPr>
              <a:t>Robust conformance to CQAs are delivered through understanding the complex combination of raw material, formulation, and process variables. </a:t>
            </a:r>
          </a:p>
          <a:p>
            <a:pPr>
              <a:spcBef>
                <a:spcPts val="0"/>
              </a:spcBef>
              <a:spcAft>
                <a:spcPts val="1200"/>
              </a:spcAft>
              <a:buFont typeface="Wingdings" panose="05000000000000000000" pitchFamily="2" charset="2"/>
              <a:buChar char="§"/>
            </a:pPr>
            <a:r>
              <a:rPr lang="en-US" sz="1800" b="0" kern="1200" dirty="0">
                <a:solidFill>
                  <a:srgbClr val="002967"/>
                </a:solidFill>
              </a:rPr>
              <a:t>As part of the Risk Assessment, the firm scored the impact of each unit operation on each CQA, as shown in the following table.</a:t>
            </a:r>
          </a:p>
          <a:p>
            <a:pPr lvl="1" algn="just">
              <a:spcBef>
                <a:spcPts val="0"/>
              </a:spcBef>
              <a:spcAft>
                <a:spcPts val="1200"/>
              </a:spcAft>
              <a:buFont typeface="Wingdings" panose="05000000000000000000" pitchFamily="2" charset="2"/>
              <a:buChar char="§"/>
            </a:pPr>
            <a:r>
              <a:rPr lang="en-US" sz="1600" kern="1200" dirty="0">
                <a:solidFill>
                  <a:srgbClr val="002967"/>
                </a:solidFill>
                <a:ea typeface="+mn-ea"/>
              </a:rPr>
              <a:t>Due to the high levels of </a:t>
            </a:r>
            <a:r>
              <a:rPr lang="en-US" sz="1600" b="1" kern="1200" dirty="0">
                <a:solidFill>
                  <a:srgbClr val="002967"/>
                </a:solidFill>
                <a:ea typeface="+mn-ea"/>
              </a:rPr>
              <a:t>uncertainty</a:t>
            </a:r>
            <a:r>
              <a:rPr lang="en-US" sz="1600" kern="1200" dirty="0">
                <a:solidFill>
                  <a:srgbClr val="002967"/>
                </a:solidFill>
                <a:ea typeface="+mn-ea"/>
              </a:rPr>
              <a:t>, </a:t>
            </a:r>
            <a:r>
              <a:rPr lang="en-US" sz="1600" b="1" kern="1200" dirty="0">
                <a:solidFill>
                  <a:srgbClr val="002967"/>
                </a:solidFill>
                <a:ea typeface="+mn-ea"/>
              </a:rPr>
              <a:t>importance</a:t>
            </a:r>
            <a:r>
              <a:rPr lang="en-US" sz="1600" kern="1200" dirty="0">
                <a:solidFill>
                  <a:srgbClr val="002967"/>
                </a:solidFill>
                <a:ea typeface="+mn-ea"/>
              </a:rPr>
              <a:t> and </a:t>
            </a:r>
            <a:r>
              <a:rPr lang="en-US" sz="1600" b="1" kern="1200" dirty="0">
                <a:solidFill>
                  <a:srgbClr val="002967"/>
                </a:solidFill>
                <a:ea typeface="+mn-ea"/>
              </a:rPr>
              <a:t>complexity</a:t>
            </a:r>
            <a:r>
              <a:rPr lang="en-US" sz="1600" kern="1200" dirty="0">
                <a:solidFill>
                  <a:srgbClr val="002967"/>
                </a:solidFill>
                <a:ea typeface="+mn-ea"/>
              </a:rPr>
              <a:t>, the firm engaged a cross-functional team and a QRM facilitator to ensure subjectivity in the Risk Assessment was minimized.  The Risk Assessment team was in constant communication with management and had its endorsement for further studies to increase understanding.</a:t>
            </a: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spcBef>
                <a:spcPts val="0"/>
              </a:spcBef>
              <a:spcAft>
                <a:spcPts val="1200"/>
              </a:spcAft>
              <a:buFont typeface="Wingdings" panose="05000000000000000000" pitchFamily="2" charset="2"/>
              <a:buChar char="§"/>
            </a:pPr>
            <a:endParaRPr lang="en-US" sz="1700" b="0" dirty="0">
              <a:cs typeface="Calibri" panose="020F0502020204030204" pitchFamily="34" charset="0"/>
            </a:endParaRPr>
          </a:p>
          <a:p>
            <a:pPr algn="just">
              <a:spcBef>
                <a:spcPts val="0"/>
              </a:spcBef>
              <a:spcAft>
                <a:spcPts val="1200"/>
              </a:spcAft>
              <a:buFont typeface="Wingdings" panose="05000000000000000000" pitchFamily="2" charset="2"/>
              <a:buChar char="§"/>
            </a:pPr>
            <a:r>
              <a:rPr lang="en-US" sz="1600" b="0" kern="1200" dirty="0">
                <a:solidFill>
                  <a:srgbClr val="002967"/>
                </a:solidFill>
              </a:rPr>
              <a:t>The firm performed further iterative studies to increase process understanding and implemented needed risk controls to better ensure robust manufacturing reliability and consistent quality.  This early focus on building strong process knowledge led to highly effective QRM decisions. </a:t>
            </a:r>
          </a:p>
        </p:txBody>
      </p:sp>
      <p:pic>
        <p:nvPicPr>
          <p:cNvPr id="4" name="Picture 5">
            <a:extLst>
              <a:ext uri="{FF2B5EF4-FFF2-40B4-BE49-F238E27FC236}">
                <a16:creationId xmlns:a16="http://schemas.microsoft.com/office/drawing/2014/main" id="{787F2F2D-F7C4-8DE8-A15D-6FC21855DD7D}"/>
              </a:ext>
            </a:extLst>
          </p:cNvPr>
          <p:cNvPicPr>
            <a:picLocks noChangeAspect="1"/>
          </p:cNvPicPr>
          <p:nvPr/>
        </p:nvPicPr>
        <p:blipFill>
          <a:blip r:embed="rId3"/>
          <a:stretch>
            <a:fillRect/>
          </a:stretch>
        </p:blipFill>
        <p:spPr>
          <a:xfrm>
            <a:off x="1168269" y="3576671"/>
            <a:ext cx="7380939" cy="2457193"/>
          </a:xfrm>
          <a:prstGeom prst="rect">
            <a:avLst/>
          </a:prstGeom>
        </p:spPr>
      </p:pic>
      <p:sp>
        <p:nvSpPr>
          <p:cNvPr id="2" name="Title 1">
            <a:extLst>
              <a:ext uri="{FF2B5EF4-FFF2-40B4-BE49-F238E27FC236}">
                <a16:creationId xmlns:a16="http://schemas.microsoft.com/office/drawing/2014/main" id="{815D71B6-FA4D-4930-38BB-338CCFE12988}"/>
              </a:ext>
            </a:extLst>
          </p:cNvPr>
          <p:cNvSpPr txBox="1">
            <a:spLocks/>
          </p:cNvSpPr>
          <p:nvPr/>
        </p:nvSpPr>
        <p:spPr bwMode="auto">
          <a:xfrm>
            <a:off x="3076600" y="134357"/>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latin typeface="Calibri" panose="020F0502020204030204" pitchFamily="34" charset="0"/>
              <a:ea typeface="+mj-lt"/>
              <a:cs typeface="Calibri" panose="020F0502020204030204" pitchFamily="34" charset="0"/>
            </a:endParaRPr>
          </a:p>
          <a:p>
            <a:r>
              <a:rPr lang="en-US" sz="3000" dirty="0"/>
              <a:t>Case Study 1, cont’d </a:t>
            </a:r>
          </a:p>
          <a:p>
            <a:r>
              <a:rPr lang="en-US" sz="2400" b="0" kern="0" dirty="0">
                <a:solidFill>
                  <a:srgbClr val="0070C0"/>
                </a:solidFill>
                <a:latin typeface="Calibri" panose="020F0502020204030204" pitchFamily="34" charset="0"/>
                <a:cs typeface="Calibri" panose="020F0502020204030204" pitchFamily="34" charset="0"/>
              </a:rPr>
              <a:t>Building Better Design Knowledge</a:t>
            </a:r>
          </a:p>
        </p:txBody>
      </p:sp>
      <p:sp>
        <p:nvSpPr>
          <p:cNvPr id="6" name="TextBox 3">
            <a:extLst>
              <a:ext uri="{FF2B5EF4-FFF2-40B4-BE49-F238E27FC236}">
                <a16:creationId xmlns:a16="http://schemas.microsoft.com/office/drawing/2014/main" id="{B63C6BB5-17EB-43C8-AFE7-A9979494A5B3}"/>
              </a:ext>
            </a:extLst>
          </p:cNvPr>
          <p:cNvSpPr txBox="1"/>
          <p:nvPr/>
        </p:nvSpPr>
        <p:spPr bwMode="auto">
          <a:xfrm>
            <a:off x="386172" y="6897960"/>
            <a:ext cx="8981256" cy="413404"/>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50" i="1" dirty="0">
                <a:solidFill>
                  <a:schemeClr val="tx1">
                    <a:lumMod val="65000"/>
                    <a:lumOff val="35000"/>
                  </a:schemeClr>
                </a:solidFill>
              </a:rPr>
              <a:t>Note: This slide is based on materials and figures submitted to the ICH Q9(R1) EWG by the </a:t>
            </a:r>
            <a:r>
              <a:rPr lang="en-IE" sz="1050" i="1" dirty="0">
                <a:solidFill>
                  <a:schemeClr val="tx1">
                    <a:lumMod val="65000"/>
                    <a:lumOff val="35000"/>
                  </a:schemeClr>
                </a:solidFill>
              </a:rPr>
              <a:t>International Society for Pharmaceutical Engineering</a:t>
            </a:r>
            <a:r>
              <a:rPr lang="en-US" sz="1050" i="1" dirty="0">
                <a:solidFill>
                  <a:schemeClr val="tx1">
                    <a:lumMod val="65000"/>
                    <a:lumOff val="35000"/>
                  </a:schemeClr>
                </a:solidFill>
              </a:rPr>
              <a:t> (ISPE).</a:t>
            </a:r>
            <a:endParaRPr lang="en-IE" sz="1050" i="1" dirty="0">
              <a:solidFill>
                <a:schemeClr val="tx1">
                  <a:lumMod val="65000"/>
                  <a:lumOff val="35000"/>
                </a:schemeClr>
              </a:solidFill>
            </a:endParaRPr>
          </a:p>
        </p:txBody>
      </p:sp>
    </p:spTree>
    <p:extLst>
      <p:ext uri="{BB962C8B-B14F-4D97-AF65-F5344CB8AC3E}">
        <p14:creationId xmlns:p14="http://schemas.microsoft.com/office/powerpoint/2010/main" val="32575759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B789917B-5516-4F36-80BB-6531E1E48DFF}"/>
              </a:ext>
            </a:extLst>
          </p:cNvPr>
          <p:cNvSpPr txBox="1"/>
          <p:nvPr/>
        </p:nvSpPr>
        <p:spPr bwMode="auto">
          <a:xfrm>
            <a:off x="124272" y="1425352"/>
            <a:ext cx="9290716" cy="5309467"/>
          </a:xfrm>
          <a:prstGeom prst="rect">
            <a:avLst/>
          </a:prstGeom>
          <a:noFill/>
          <a:ln w="9525">
            <a:noFill/>
            <a:round/>
            <a:headEnd/>
            <a:tailEnd/>
          </a:ln>
        </p:spPr>
        <p:txBody>
          <a:bodyPr wrap="square" lIns="91440" tIns="45720" rIns="91440" bIns="45720" anchor="t">
            <a:spAutoFit/>
          </a:bodyPr>
          <a:lstStyle/>
          <a:p>
            <a:pPr marL="285750" indent="-285750">
              <a:spcAft>
                <a:spcPts val="600"/>
              </a:spcAft>
              <a:buFont typeface="Arial" panose="020B0604020202020204" pitchFamily="34" charset="0"/>
              <a:buChar char="•"/>
            </a:pPr>
            <a:r>
              <a:rPr lang="en-US" sz="1800" b="0" dirty="0">
                <a:solidFill>
                  <a:srgbClr val="002967"/>
                </a:solidFill>
                <a:latin typeface="+mn-lt"/>
                <a:cs typeface="+mn-cs"/>
              </a:rPr>
              <a:t>Initially, subject matter experts (SMEs) shared their opinions during early process development… this was based on prior knowledge. </a:t>
            </a:r>
          </a:p>
          <a:p>
            <a:pPr marL="285750" indent="-285750">
              <a:spcAft>
                <a:spcPts val="600"/>
              </a:spcAft>
              <a:buFont typeface="Arial" panose="020B0604020202020204" pitchFamily="34" charset="0"/>
              <a:buChar char="•"/>
            </a:pPr>
            <a:endParaRPr lang="en-US" sz="600" b="0" dirty="0">
              <a:solidFill>
                <a:srgbClr val="002967"/>
              </a:solidFill>
              <a:latin typeface="+mn-lt"/>
              <a:cs typeface="+mn-cs"/>
            </a:endParaRPr>
          </a:p>
          <a:p>
            <a:pPr marL="285750" indent="-285750">
              <a:spcAft>
                <a:spcPts val="600"/>
              </a:spcAft>
              <a:buFont typeface="Arial" panose="020B0604020202020204" pitchFamily="34" charset="0"/>
              <a:buChar char="•"/>
            </a:pPr>
            <a:r>
              <a:rPr lang="en-US" sz="1800" b="0" dirty="0">
                <a:solidFill>
                  <a:srgbClr val="002967"/>
                </a:solidFill>
                <a:latin typeface="+mn-lt"/>
                <a:cs typeface="+mn-cs"/>
              </a:rPr>
              <a:t>Due to high levels of uncertainty, importance, and complexity, management engaged a cross-functional team and endorsed the use of a QRM facilitator.  </a:t>
            </a:r>
          </a:p>
          <a:p>
            <a:pPr marL="285750" indent="-285750">
              <a:spcAft>
                <a:spcPts val="600"/>
              </a:spcAft>
              <a:buFont typeface="Arial" panose="020B0604020202020204" pitchFamily="34" charset="0"/>
              <a:buChar char="•"/>
            </a:pPr>
            <a:endParaRPr lang="en-US" sz="600" b="0" dirty="0">
              <a:solidFill>
                <a:srgbClr val="002967"/>
              </a:solidFill>
              <a:latin typeface="+mn-lt"/>
              <a:cs typeface="+mn-cs"/>
            </a:endParaRPr>
          </a:p>
          <a:p>
            <a:pPr marL="285750" indent="-285750">
              <a:spcAft>
                <a:spcPts val="600"/>
              </a:spcAft>
              <a:buFont typeface="Arial" panose="020B0604020202020204" pitchFamily="34" charset="0"/>
              <a:buChar char="•"/>
            </a:pPr>
            <a:r>
              <a:rPr lang="en-US" sz="1800" b="0" dirty="0">
                <a:solidFill>
                  <a:srgbClr val="002967"/>
                </a:solidFill>
                <a:latin typeface="+mn-lt"/>
                <a:cs typeface="+mn-cs"/>
              </a:rPr>
              <a:t>Effective communication channels were established to ensure transparency between the QRM team and management.</a:t>
            </a:r>
          </a:p>
          <a:p>
            <a:pPr marL="285750" indent="-285750">
              <a:spcAft>
                <a:spcPts val="600"/>
              </a:spcAft>
              <a:buFont typeface="Arial" panose="020B0604020202020204" pitchFamily="34" charset="0"/>
              <a:buChar char="•"/>
            </a:pPr>
            <a:endParaRPr lang="en-US" sz="600" b="0" dirty="0">
              <a:solidFill>
                <a:srgbClr val="002967"/>
              </a:solidFill>
              <a:latin typeface="+mn-lt"/>
              <a:cs typeface="+mn-cs"/>
            </a:endParaRPr>
          </a:p>
          <a:p>
            <a:pPr marL="285750" indent="-285750">
              <a:spcAft>
                <a:spcPts val="600"/>
              </a:spcAft>
              <a:buFont typeface="Arial" panose="020B0604020202020204" pitchFamily="34" charset="0"/>
              <a:buChar char="•"/>
            </a:pPr>
            <a:r>
              <a:rPr lang="en-US" sz="1800" b="0" dirty="0">
                <a:solidFill>
                  <a:srgbClr val="002967"/>
                </a:solidFill>
                <a:latin typeface="+mn-lt"/>
                <a:cs typeface="+mn-cs"/>
              </a:rPr>
              <a:t>Subsequently, process development studies provided iterative knowledge that improved both the accuracy of risk evaluations, and the effectiveness of risk controls.  </a:t>
            </a:r>
          </a:p>
          <a:p>
            <a:pPr marL="285750" indent="-285750">
              <a:spcAft>
                <a:spcPts val="600"/>
              </a:spcAft>
              <a:buFont typeface="Arial" panose="020B0604020202020204" pitchFamily="34" charset="0"/>
              <a:buChar char="•"/>
            </a:pPr>
            <a:endParaRPr lang="en-US" sz="600" b="0" dirty="0">
              <a:solidFill>
                <a:srgbClr val="002967"/>
              </a:solidFill>
              <a:latin typeface="+mn-lt"/>
              <a:cs typeface="+mn-cs"/>
            </a:endParaRPr>
          </a:p>
          <a:p>
            <a:pPr marL="285750" indent="-285750">
              <a:spcAft>
                <a:spcPts val="600"/>
              </a:spcAft>
              <a:buFont typeface="Arial" panose="020B0604020202020204" pitchFamily="34" charset="0"/>
              <a:buChar char="•"/>
            </a:pPr>
            <a:r>
              <a:rPr lang="en-US" sz="1800" b="0" dirty="0">
                <a:solidFill>
                  <a:srgbClr val="002967"/>
                </a:solidFill>
                <a:latin typeface="+mn-lt"/>
                <a:cs typeface="+mn-cs"/>
              </a:rPr>
              <a:t>Documentation of the various studies that were </a:t>
            </a:r>
            <a:r>
              <a:rPr lang="en-US" sz="1800" b="0" dirty="0" err="1">
                <a:solidFill>
                  <a:srgbClr val="002967"/>
                </a:solidFill>
                <a:latin typeface="+mn-lt"/>
                <a:cs typeface="+mn-cs"/>
              </a:rPr>
              <a:t>perforned</a:t>
            </a:r>
            <a:r>
              <a:rPr lang="en-US" sz="1800" b="0" dirty="0">
                <a:solidFill>
                  <a:srgbClr val="002967"/>
                </a:solidFill>
                <a:latin typeface="+mn-lt"/>
                <a:cs typeface="+mn-cs"/>
              </a:rPr>
              <a:t> facilitated effective Knowledge Management.</a:t>
            </a:r>
          </a:p>
          <a:p>
            <a:pPr marL="285750" indent="-285750">
              <a:spcAft>
                <a:spcPts val="600"/>
              </a:spcAft>
              <a:buFont typeface="Arial" panose="020B0604020202020204" pitchFamily="34" charset="0"/>
              <a:buChar char="•"/>
            </a:pPr>
            <a:endParaRPr lang="en-US" sz="600" b="0" dirty="0">
              <a:solidFill>
                <a:srgbClr val="002967"/>
              </a:solidFill>
              <a:latin typeface="+mn-lt"/>
              <a:cs typeface="+mn-cs"/>
            </a:endParaRPr>
          </a:p>
          <a:p>
            <a:pPr marL="285750" indent="-285750">
              <a:spcAft>
                <a:spcPts val="600"/>
              </a:spcAft>
              <a:buFont typeface="Arial" panose="020B0604020202020204" pitchFamily="34" charset="0"/>
              <a:buChar char="•"/>
            </a:pPr>
            <a:r>
              <a:rPr lang="en-US" sz="1800" b="0" dirty="0">
                <a:solidFill>
                  <a:srgbClr val="002967"/>
                </a:solidFill>
                <a:latin typeface="+mn-lt"/>
                <a:cs typeface="+mn-cs"/>
              </a:rPr>
              <a:t>The management/risk review process monitored the effectiveness of established risk controls.  </a:t>
            </a:r>
          </a:p>
          <a:p>
            <a:pPr marL="285750" indent="-285750">
              <a:spcAft>
                <a:spcPts val="600"/>
              </a:spcAft>
              <a:buFont typeface="Arial" panose="020B0604020202020204" pitchFamily="34" charset="0"/>
              <a:buChar char="•"/>
            </a:pPr>
            <a:endParaRPr lang="en-US" sz="600" b="0" dirty="0">
              <a:solidFill>
                <a:srgbClr val="002967"/>
              </a:solidFill>
              <a:latin typeface="+mn-lt"/>
              <a:cs typeface="+mn-cs"/>
            </a:endParaRPr>
          </a:p>
          <a:p>
            <a:pPr marL="285750" indent="-285750">
              <a:spcAft>
                <a:spcPts val="600"/>
              </a:spcAft>
              <a:buFont typeface="Arial" panose="020B0604020202020204" pitchFamily="34" charset="0"/>
              <a:buChar char="•"/>
            </a:pPr>
            <a:r>
              <a:rPr lang="en-US" sz="1800" b="0" dirty="0">
                <a:solidFill>
                  <a:srgbClr val="002967"/>
                </a:solidFill>
                <a:latin typeface="+mn-lt"/>
                <a:cs typeface="+mn-cs"/>
              </a:rPr>
              <a:t>Management established a strategy and a threshold for re-visiting the initial risk assessment.  This was based on inputs from the cross-functional team.</a:t>
            </a:r>
          </a:p>
        </p:txBody>
      </p:sp>
      <p:sp>
        <p:nvSpPr>
          <p:cNvPr id="3" name="Title 1">
            <a:extLst>
              <a:ext uri="{FF2B5EF4-FFF2-40B4-BE49-F238E27FC236}">
                <a16:creationId xmlns:a16="http://schemas.microsoft.com/office/drawing/2014/main" id="{7743A176-1E4B-04F4-05AD-1FEA557F1E7D}"/>
              </a:ext>
            </a:extLst>
          </p:cNvPr>
          <p:cNvSpPr txBox="1">
            <a:spLocks/>
          </p:cNvSpPr>
          <p:nvPr/>
        </p:nvSpPr>
        <p:spPr bwMode="auto">
          <a:xfrm>
            <a:off x="3076600" y="134357"/>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latin typeface="Calibri" panose="020F0502020204030204" pitchFamily="34" charset="0"/>
              <a:ea typeface="+mj-lt"/>
              <a:cs typeface="Calibri" panose="020F0502020204030204" pitchFamily="34" charset="0"/>
            </a:endParaRPr>
          </a:p>
          <a:p>
            <a:r>
              <a:rPr lang="en-US" sz="3000" dirty="0"/>
              <a:t>Case Study 1, cont’d </a:t>
            </a:r>
          </a:p>
          <a:p>
            <a:r>
              <a:rPr lang="en-US" sz="2400" b="0" kern="0" dirty="0">
                <a:solidFill>
                  <a:srgbClr val="0070C0"/>
                </a:solidFill>
                <a:latin typeface="Calibri" panose="020F0502020204030204" pitchFamily="34" charset="0"/>
                <a:cs typeface="Calibri" panose="020F0502020204030204" pitchFamily="34" charset="0"/>
              </a:rPr>
              <a:t>Summary</a:t>
            </a:r>
          </a:p>
        </p:txBody>
      </p:sp>
      <p:sp>
        <p:nvSpPr>
          <p:cNvPr id="5" name="TextBox 3">
            <a:extLst>
              <a:ext uri="{FF2B5EF4-FFF2-40B4-BE49-F238E27FC236}">
                <a16:creationId xmlns:a16="http://schemas.microsoft.com/office/drawing/2014/main" id="{E85A3B91-9173-4C58-8E02-21F1762F7DE4}"/>
              </a:ext>
            </a:extLst>
          </p:cNvPr>
          <p:cNvSpPr txBox="1"/>
          <p:nvPr/>
        </p:nvSpPr>
        <p:spPr bwMode="auto">
          <a:xfrm>
            <a:off x="52264" y="6897960"/>
            <a:ext cx="8981256" cy="413404"/>
          </a:xfrm>
          <a:prstGeom prst="rect">
            <a:avLst/>
          </a:prstGeom>
          <a:noFill/>
          <a:ln w="9525">
            <a:noFill/>
            <a:round/>
            <a:headEnd/>
            <a:tailEnd/>
          </a:ln>
        </p:spPr>
        <p:txBody>
          <a:bodyPr wrap="square" lIns="90000" tIns="92880" rIns="90000" bIns="45000" rtlCol="0">
            <a:spAutoFit/>
          </a:bodyPr>
          <a:ls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a:lstStyle>
          <a:p>
            <a:pPr algn="ctr">
              <a:lnSpc>
                <a:spcPct val="81000"/>
              </a:lnSpc>
              <a:tabLst>
                <a:tab pos="723900" algn="l"/>
                <a:tab pos="1447800" algn="l"/>
                <a:tab pos="2171700" algn="l"/>
                <a:tab pos="2895600" algn="l"/>
                <a:tab pos="3619500" algn="l"/>
                <a:tab pos="4343400" algn="l"/>
                <a:tab pos="5067300" algn="l"/>
                <a:tab pos="5791200" algn="l"/>
              </a:tabLst>
            </a:pPr>
            <a:r>
              <a:rPr lang="en-US" sz="1050" i="1" dirty="0">
                <a:solidFill>
                  <a:schemeClr val="tx1">
                    <a:lumMod val="65000"/>
                    <a:lumOff val="35000"/>
                  </a:schemeClr>
                </a:solidFill>
              </a:rPr>
              <a:t>Note: This slide is based on materials and figures submitted to the ICH Q9(R1) EWG by the </a:t>
            </a:r>
            <a:r>
              <a:rPr lang="en-IE" sz="1050" i="1" dirty="0">
                <a:solidFill>
                  <a:schemeClr val="tx1">
                    <a:lumMod val="65000"/>
                    <a:lumOff val="35000"/>
                  </a:schemeClr>
                </a:solidFill>
              </a:rPr>
              <a:t>International Society for Pharmaceutical Engineering</a:t>
            </a:r>
            <a:r>
              <a:rPr lang="en-US" sz="1050" i="1" dirty="0">
                <a:solidFill>
                  <a:schemeClr val="tx1">
                    <a:lumMod val="65000"/>
                    <a:lumOff val="35000"/>
                  </a:schemeClr>
                </a:solidFill>
              </a:rPr>
              <a:t> (ISPE).</a:t>
            </a:r>
            <a:endParaRPr lang="en-IE" sz="1050" i="1" dirty="0">
              <a:solidFill>
                <a:schemeClr val="tx1">
                  <a:lumMod val="65000"/>
                  <a:lumOff val="35000"/>
                </a:schemeClr>
              </a:solidFill>
            </a:endParaRPr>
          </a:p>
        </p:txBody>
      </p:sp>
    </p:spTree>
    <p:extLst>
      <p:ext uri="{BB962C8B-B14F-4D97-AF65-F5344CB8AC3E}">
        <p14:creationId xmlns:p14="http://schemas.microsoft.com/office/powerpoint/2010/main" val="27570252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BD2DE5-41D9-CE54-DE1E-B6911C668BDB}"/>
              </a:ext>
            </a:extLst>
          </p:cNvPr>
          <p:cNvSpPr>
            <a:spLocks noGrp="1"/>
          </p:cNvSpPr>
          <p:nvPr>
            <p:ph idx="1"/>
          </p:nvPr>
        </p:nvSpPr>
        <p:spPr>
          <a:xfrm>
            <a:off x="390403" y="2713159"/>
            <a:ext cx="8713175" cy="2520280"/>
          </a:xfrm>
          <a:ln w="38100">
            <a:noFill/>
          </a:ln>
        </p:spPr>
        <p:txBody>
          <a:bodyPr/>
          <a:lstStyle/>
          <a:p>
            <a:pPr marL="0" indent="0" algn="ctr">
              <a:buNone/>
            </a:pPr>
            <a:r>
              <a:rPr lang="en-US" sz="2600" kern="1200" dirty="0">
                <a:solidFill>
                  <a:srgbClr val="0070C0"/>
                </a:solidFill>
                <a:latin typeface="Calibri" panose="020F0502020204030204" pitchFamily="34" charset="0"/>
                <a:cs typeface="Calibri" panose="020F0502020204030204" pitchFamily="34" charset="0"/>
              </a:rPr>
              <a:t>Case Study 2 – Lower Level of QRM Formality</a:t>
            </a:r>
            <a:endParaRPr lang="en-IE" sz="2600" kern="1200" dirty="0">
              <a:solidFill>
                <a:srgbClr val="0070C0"/>
              </a:solidFill>
              <a:latin typeface="Calibri" panose="020F0502020204030204" pitchFamily="34" charset="0"/>
              <a:cs typeface="Calibri" panose="020F0502020204030204" pitchFamily="34" charset="0"/>
            </a:endParaRPr>
          </a:p>
          <a:p>
            <a:pPr marL="0" indent="0" algn="ctr">
              <a:buNone/>
            </a:pPr>
            <a:r>
              <a:rPr lang="da-DK" sz="2400" dirty="0">
                <a:solidFill>
                  <a:schemeClr val="tx2"/>
                </a:solidFill>
                <a:latin typeface="Calibri"/>
                <a:ea typeface="+mn-lt"/>
                <a:cs typeface="+mn-lt"/>
              </a:rPr>
              <a:t>Managing risks presented by a change to a tablet press</a:t>
            </a:r>
            <a:endParaRPr lang="en-IE" sz="2400" b="0" dirty="0">
              <a:solidFill>
                <a:schemeClr val="tx2"/>
              </a:solidFill>
              <a:latin typeface="Calibri"/>
              <a:ea typeface="+mn-lt"/>
              <a:cs typeface="Lucida Sans Unicode"/>
            </a:endParaRPr>
          </a:p>
          <a:p>
            <a:pPr marL="0" indent="0" algn="ctr">
              <a:buNone/>
            </a:pPr>
            <a:r>
              <a:rPr lang="en-US" sz="2400" b="0" dirty="0">
                <a:solidFill>
                  <a:schemeClr val="tx2"/>
                </a:solidFill>
                <a:latin typeface="Calibri"/>
                <a:ea typeface="+mn-lt"/>
                <a:cs typeface="+mn-lt"/>
              </a:rPr>
              <a:t>This</a:t>
            </a:r>
            <a:r>
              <a:rPr lang="en-US" sz="2400" b="0" dirty="0">
                <a:solidFill>
                  <a:schemeClr val="tx2"/>
                </a:solidFill>
                <a:latin typeface="Calibri"/>
                <a:cs typeface="Arial"/>
              </a:rPr>
              <a:t> case study demonstrates how a lower level of formality in               QRM </a:t>
            </a:r>
            <a:r>
              <a:rPr lang="en-IE" sz="2400" b="0" dirty="0">
                <a:solidFill>
                  <a:schemeClr val="tx2"/>
                </a:solidFill>
                <a:latin typeface="Calibri"/>
                <a:cs typeface="Arial"/>
              </a:rPr>
              <a:t>was applied as a part </a:t>
            </a:r>
            <a:r>
              <a:rPr lang="en-IE" sz="2400" b="0" dirty="0">
                <a:latin typeface="Calibri"/>
                <a:cs typeface="Arial"/>
              </a:rPr>
              <a:t>of the Change Control process</a:t>
            </a:r>
            <a:endParaRPr lang="en-US" b="0" dirty="0">
              <a:solidFill>
                <a:schemeClr val="tx2"/>
              </a:solidFill>
              <a:latin typeface="Arial"/>
              <a:cs typeface="Arial"/>
            </a:endParaRPr>
          </a:p>
          <a:p>
            <a:pPr marL="0" indent="0" algn="ctr">
              <a:buNone/>
            </a:pPr>
            <a:endParaRPr lang="en-US" dirty="0">
              <a:cs typeface="Lucida Sans Unicode"/>
            </a:endParaRPr>
          </a:p>
          <a:p>
            <a:pPr marL="0" indent="0" algn="ctr">
              <a:buNone/>
            </a:pPr>
            <a:endParaRPr lang="en-US" b="0" dirty="0">
              <a:cs typeface="Arial"/>
            </a:endParaRPr>
          </a:p>
        </p:txBody>
      </p:sp>
      <p:sp>
        <p:nvSpPr>
          <p:cNvPr id="5" name="Rectangle 4">
            <a:extLst>
              <a:ext uri="{FF2B5EF4-FFF2-40B4-BE49-F238E27FC236}">
                <a16:creationId xmlns:a16="http://schemas.microsoft.com/office/drawing/2014/main" id="{3DE52380-F6E4-5F93-2FBA-8AE12D62EE40}"/>
              </a:ext>
            </a:extLst>
          </p:cNvPr>
          <p:cNvSpPr/>
          <p:nvPr/>
        </p:nvSpPr>
        <p:spPr bwMode="auto">
          <a:xfrm>
            <a:off x="314067" y="2478854"/>
            <a:ext cx="8976048" cy="252028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en-US" sz="5200" b="1" i="0" u="none" strike="noStrike" cap="none" normalizeH="0" baseline="0" dirty="0">
              <a:ln>
                <a:noFill/>
              </a:ln>
              <a:solidFill>
                <a:srgbClr val="0000FF"/>
              </a:solidFill>
              <a:effectLst/>
              <a:latin typeface="Arial" charset="0"/>
              <a:cs typeface="Lucida Sans Unicode" charset="0"/>
            </a:endParaRPr>
          </a:p>
        </p:txBody>
      </p:sp>
    </p:spTree>
    <p:extLst>
      <p:ext uri="{BB962C8B-B14F-4D97-AF65-F5344CB8AC3E}">
        <p14:creationId xmlns:p14="http://schemas.microsoft.com/office/powerpoint/2010/main" val="30720363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indhold 1">
            <a:extLst>
              <a:ext uri="{FF2B5EF4-FFF2-40B4-BE49-F238E27FC236}">
                <a16:creationId xmlns:a16="http://schemas.microsoft.com/office/drawing/2014/main" id="{D146DCA3-0C3D-CAA0-86AF-192E3B083AEC}"/>
              </a:ext>
            </a:extLst>
          </p:cNvPr>
          <p:cNvSpPr>
            <a:spLocks noGrp="1"/>
          </p:cNvSpPr>
          <p:nvPr>
            <p:ph idx="1"/>
          </p:nvPr>
        </p:nvSpPr>
        <p:spPr>
          <a:xfrm>
            <a:off x="484313" y="1362381"/>
            <a:ext cx="8781608" cy="5823611"/>
          </a:xfrm>
        </p:spPr>
        <p:txBody>
          <a:bodyPr/>
          <a:lstStyle/>
          <a:p>
            <a:pPr marL="0" indent="0">
              <a:buNone/>
            </a:pPr>
            <a:r>
              <a:rPr lang="da-DK" sz="1800" dirty="0">
                <a:solidFill>
                  <a:srgbClr val="002967"/>
                </a:solidFill>
              </a:rPr>
              <a:t>Case description – change to a tablet press</a:t>
            </a:r>
          </a:p>
          <a:p>
            <a:pPr lvl="0"/>
            <a:r>
              <a:rPr lang="en-GB" sz="1800" b="0" kern="1200" dirty="0">
                <a:solidFill>
                  <a:srgbClr val="002967"/>
                </a:solidFill>
              </a:rPr>
              <a:t>A tablet compression machine was designed, installed and validated for the manufacturing of tablets of product XYZ.</a:t>
            </a:r>
            <a:endParaRPr lang="en-US" sz="1800" b="0" kern="1200" dirty="0">
              <a:solidFill>
                <a:srgbClr val="002967"/>
              </a:solidFill>
            </a:endParaRPr>
          </a:p>
          <a:p>
            <a:pPr lvl="0"/>
            <a:r>
              <a:rPr lang="en-US" sz="1800" b="0" kern="1200" dirty="0">
                <a:solidFill>
                  <a:srgbClr val="002967"/>
                </a:solidFill>
              </a:rPr>
              <a:t>A risk assessment of the compression process was performed during process development.</a:t>
            </a:r>
          </a:p>
          <a:p>
            <a:pPr lvl="0"/>
            <a:r>
              <a:rPr lang="en-US" sz="1800" b="0" kern="1200" dirty="0">
                <a:solidFill>
                  <a:srgbClr val="002967"/>
                </a:solidFill>
              </a:rPr>
              <a:t>This evaluated the robustness of the design of the tablet press.</a:t>
            </a:r>
          </a:p>
          <a:p>
            <a:pPr lvl="0"/>
            <a:r>
              <a:rPr lang="en-US" sz="1800" b="0" kern="1200" dirty="0">
                <a:solidFill>
                  <a:srgbClr val="002967"/>
                </a:solidFill>
              </a:rPr>
              <a:t>Two years later, some components were at the end of their life and needed to be changed.  </a:t>
            </a:r>
            <a:endParaRPr lang="da-DK" sz="1800" b="0" kern="1200" dirty="0">
              <a:solidFill>
                <a:srgbClr val="002967"/>
              </a:solidFill>
            </a:endParaRPr>
          </a:p>
          <a:p>
            <a:r>
              <a:rPr lang="en-US" sz="1800" b="0" kern="1200" dirty="0">
                <a:solidFill>
                  <a:srgbClr val="002967"/>
                </a:solidFill>
              </a:rPr>
              <a:t>The new components were </a:t>
            </a:r>
            <a:r>
              <a:rPr lang="en-US" sz="1800" i="1" kern="1200" dirty="0">
                <a:solidFill>
                  <a:srgbClr val="002967"/>
                </a:solidFill>
              </a:rPr>
              <a:t>like-for-like </a:t>
            </a:r>
            <a:r>
              <a:rPr lang="en-US" sz="1800" b="0" kern="1200" dirty="0">
                <a:solidFill>
                  <a:srgbClr val="002967"/>
                </a:solidFill>
              </a:rPr>
              <a:t>to those in the original design, and the change control did not involve any change in the manufacturing process. </a:t>
            </a:r>
          </a:p>
          <a:p>
            <a:r>
              <a:rPr lang="en-US" sz="1800" b="0" kern="1200" dirty="0">
                <a:solidFill>
                  <a:srgbClr val="002967"/>
                </a:solidFill>
              </a:rPr>
              <a:t>The </a:t>
            </a:r>
            <a:r>
              <a:rPr lang="en-US" sz="1800" kern="1200" dirty="0">
                <a:solidFill>
                  <a:srgbClr val="002967"/>
                </a:solidFill>
              </a:rPr>
              <a:t>importance of the change was evaluated as Moderate, </a:t>
            </a:r>
            <a:r>
              <a:rPr lang="en-US" sz="1800" b="0" kern="1200" dirty="0">
                <a:solidFill>
                  <a:srgbClr val="002967"/>
                </a:solidFill>
              </a:rPr>
              <a:t>because of the potential for production downtime during the change.</a:t>
            </a:r>
          </a:p>
          <a:p>
            <a:r>
              <a:rPr lang="en-US" sz="1800" kern="1200" dirty="0">
                <a:solidFill>
                  <a:srgbClr val="002967"/>
                </a:solidFill>
              </a:rPr>
              <a:t>Knowledge</a:t>
            </a:r>
            <a:r>
              <a:rPr lang="en-US" sz="1800" b="0" kern="1200" dirty="0">
                <a:solidFill>
                  <a:srgbClr val="002967"/>
                </a:solidFill>
              </a:rPr>
              <a:t> of the risk scenarios related to the change of components </a:t>
            </a:r>
            <a:r>
              <a:rPr lang="en-US" sz="1800" kern="1200" dirty="0">
                <a:solidFill>
                  <a:srgbClr val="002967"/>
                </a:solidFill>
              </a:rPr>
              <a:t>was high, </a:t>
            </a:r>
            <a:r>
              <a:rPr lang="en-US" sz="1800" b="0" kern="1200" dirty="0">
                <a:solidFill>
                  <a:srgbClr val="002967"/>
                </a:solidFill>
              </a:rPr>
              <a:t>and so the </a:t>
            </a:r>
            <a:r>
              <a:rPr lang="en-US" sz="1800" kern="1200" dirty="0">
                <a:solidFill>
                  <a:srgbClr val="002967"/>
                </a:solidFill>
              </a:rPr>
              <a:t>level of uncertainty </a:t>
            </a:r>
            <a:r>
              <a:rPr lang="en-US" sz="1800" b="0" kern="1200" dirty="0">
                <a:solidFill>
                  <a:srgbClr val="002967"/>
                </a:solidFill>
              </a:rPr>
              <a:t>associated with the change control was </a:t>
            </a:r>
            <a:r>
              <a:rPr lang="en-US" sz="1800" kern="1200" dirty="0">
                <a:solidFill>
                  <a:srgbClr val="002967"/>
                </a:solidFill>
              </a:rPr>
              <a:t>Low.</a:t>
            </a:r>
          </a:p>
          <a:p>
            <a:r>
              <a:rPr lang="en-US" sz="1800" b="0" kern="1200" dirty="0">
                <a:solidFill>
                  <a:srgbClr val="002967"/>
                </a:solidFill>
              </a:rPr>
              <a:t>How the components worked in the equipment design was well understood, and the </a:t>
            </a:r>
            <a:r>
              <a:rPr lang="en-US" sz="1800" kern="1200" dirty="0">
                <a:solidFill>
                  <a:srgbClr val="002967"/>
                </a:solidFill>
              </a:rPr>
              <a:t>complexity was regarded as Low.</a:t>
            </a:r>
          </a:p>
        </p:txBody>
      </p:sp>
      <p:sp>
        <p:nvSpPr>
          <p:cNvPr id="3" name="Titel 2">
            <a:extLst>
              <a:ext uri="{FF2B5EF4-FFF2-40B4-BE49-F238E27FC236}">
                <a16:creationId xmlns:a16="http://schemas.microsoft.com/office/drawing/2014/main" id="{22E53F3F-AA01-E2F7-122A-EDD28C1683E3}"/>
              </a:ext>
            </a:extLst>
          </p:cNvPr>
          <p:cNvSpPr>
            <a:spLocks noGrp="1"/>
          </p:cNvSpPr>
          <p:nvPr>
            <p:ph type="title"/>
          </p:nvPr>
        </p:nvSpPr>
        <p:spPr>
          <a:xfrm>
            <a:off x="1924472" y="385336"/>
            <a:ext cx="6480720" cy="790575"/>
          </a:xfrm>
        </p:spPr>
        <p:txBody>
          <a:bodyPr/>
          <a:lstStyle/>
          <a:p>
            <a:r>
              <a:rPr lang="en-US" sz="3000" dirty="0"/>
              <a:t>Case Study 2: </a:t>
            </a:r>
            <a:br>
              <a:rPr lang="en-US" sz="3000" dirty="0"/>
            </a:br>
            <a:r>
              <a:rPr lang="en-US" sz="2600" b="0" dirty="0"/>
              <a:t>Lower formality QRM process</a:t>
            </a:r>
          </a:p>
        </p:txBody>
      </p:sp>
    </p:spTree>
    <p:extLst>
      <p:ext uri="{BB962C8B-B14F-4D97-AF65-F5344CB8AC3E}">
        <p14:creationId xmlns:p14="http://schemas.microsoft.com/office/powerpoint/2010/main" val="8485473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5" name="Diagram 64">
            <a:extLst>
              <a:ext uri="{FF2B5EF4-FFF2-40B4-BE49-F238E27FC236}">
                <a16:creationId xmlns:a16="http://schemas.microsoft.com/office/drawing/2014/main" id="{AE8EB2E4-DA1C-455C-9D35-EC07CBE6D593}"/>
              </a:ext>
            </a:extLst>
          </p:cNvPr>
          <p:cNvGraphicFramePr/>
          <p:nvPr/>
        </p:nvGraphicFramePr>
        <p:xfrm>
          <a:off x="1088425" y="1188028"/>
          <a:ext cx="8397748" cy="17981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8" name="Diagram 67">
            <a:extLst>
              <a:ext uri="{FF2B5EF4-FFF2-40B4-BE49-F238E27FC236}">
                <a16:creationId xmlns:a16="http://schemas.microsoft.com/office/drawing/2014/main" id="{B72D44A0-AF1C-4506-97E9-DD274A50E533}"/>
              </a:ext>
            </a:extLst>
          </p:cNvPr>
          <p:cNvGraphicFramePr/>
          <p:nvPr/>
        </p:nvGraphicFramePr>
        <p:xfrm>
          <a:off x="759596" y="3345954"/>
          <a:ext cx="8643994" cy="36624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9" name="Right Triangle 68">
            <a:extLst>
              <a:ext uri="{FF2B5EF4-FFF2-40B4-BE49-F238E27FC236}">
                <a16:creationId xmlns:a16="http://schemas.microsoft.com/office/drawing/2014/main" id="{793E1262-4ACB-4CE9-9CF0-08EF11B4C81C}"/>
              </a:ext>
            </a:extLst>
          </p:cNvPr>
          <p:cNvSpPr/>
          <p:nvPr/>
        </p:nvSpPr>
        <p:spPr bwMode="auto">
          <a:xfrm rot="10800000" flipH="1">
            <a:off x="134976" y="4367952"/>
            <a:ext cx="548772" cy="2536974"/>
          </a:xfrm>
          <a:prstGeom prst="rtTriangle">
            <a:avLst/>
          </a:prstGeom>
          <a:gradFill flip="none" rotWithShape="1">
            <a:gsLst>
              <a:gs pos="0">
                <a:srgbClr val="FF0000"/>
              </a:gs>
              <a:gs pos="100000">
                <a:schemeClr val="accent1">
                  <a:hueOff val="0"/>
                  <a:satOff val="0"/>
                  <a:lumOff val="0"/>
                  <a:alphaOff val="0"/>
                  <a:shade val="94000"/>
                  <a:satMod val="135000"/>
                </a:schemeClr>
              </a:gs>
            </a:gsLst>
            <a:lin ang="16200000" scaled="1"/>
            <a:tileRect/>
          </a:gradFill>
          <a:ln w="9525" cap="flat" cmpd="sng" algn="ctr">
            <a:solidFill>
              <a:schemeClr val="tx1"/>
            </a:solidFill>
            <a:prstDash val="solid"/>
            <a:round/>
            <a:headEnd type="none" w="med" len="med"/>
            <a:tailEnd type="none" w="med" len="med"/>
          </a:ln>
          <a:effectLst/>
        </p:spPr>
        <p:txBody>
          <a:bodyPr vert="vert" wrap="square" lIns="0" tIns="0" rIns="73152" bIns="36576" numCol="1" rtlCol="0" anchor="b" anchorCtr="0" compatLnSpc="1">
            <a:prstTxWarp prst="textNoShape">
              <a:avLst/>
            </a:prstTxWarp>
          </a:bodyPr>
          <a:lstStyle/>
          <a:p>
            <a:pPr defTabSz="359410" fontAlgn="base" hangingPunct="0">
              <a:lnSpc>
                <a:spcPct val="93000"/>
              </a:lnSpc>
              <a:spcBef>
                <a:spcPct val="0"/>
              </a:spcBef>
              <a:spcAft>
                <a:spcPct val="0"/>
              </a:spcAft>
              <a:buClr>
                <a:srgbClr val="000000"/>
              </a:buClr>
              <a:buSzPct val="100000"/>
              <a:defRPr/>
            </a:pPr>
            <a:r>
              <a:rPr lang="en-US" sz="960" b="1" dirty="0">
                <a:solidFill>
                  <a:srgbClr val="000000"/>
                </a:solidFill>
                <a:latin typeface="Arial" charset="0"/>
                <a:cs typeface="Lucida Sans Unicode" charset="0"/>
              </a:rPr>
              <a:t>Applied formality</a:t>
            </a:r>
          </a:p>
        </p:txBody>
      </p:sp>
      <p:cxnSp>
        <p:nvCxnSpPr>
          <p:cNvPr id="7" name="Straight Connector 6">
            <a:extLst>
              <a:ext uri="{FF2B5EF4-FFF2-40B4-BE49-F238E27FC236}">
                <a16:creationId xmlns:a16="http://schemas.microsoft.com/office/drawing/2014/main" id="{8038EDA5-4D71-4A88-AE2E-25364440FA1F}"/>
              </a:ext>
            </a:extLst>
          </p:cNvPr>
          <p:cNvCxnSpPr>
            <a:cxnSpLocks/>
          </p:cNvCxnSpPr>
          <p:nvPr/>
        </p:nvCxnSpPr>
        <p:spPr bwMode="auto">
          <a:xfrm>
            <a:off x="2112034" y="2902134"/>
            <a:ext cx="0" cy="149191"/>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DFC79A18-7BEE-4F24-ACA0-451B9DD4FBE2}"/>
              </a:ext>
            </a:extLst>
          </p:cNvPr>
          <p:cNvCxnSpPr>
            <a:cxnSpLocks/>
          </p:cNvCxnSpPr>
          <p:nvPr/>
        </p:nvCxnSpPr>
        <p:spPr bwMode="auto">
          <a:xfrm>
            <a:off x="1829372" y="3185629"/>
            <a:ext cx="0" cy="157954"/>
          </a:xfrm>
          <a:prstGeom prst="line">
            <a:avLst/>
          </a:prstGeom>
          <a:ln w="254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5" name="Straight Connector 14">
            <a:extLst>
              <a:ext uri="{FF2B5EF4-FFF2-40B4-BE49-F238E27FC236}">
                <a16:creationId xmlns:a16="http://schemas.microsoft.com/office/drawing/2014/main" id="{AC554893-75EF-4C8B-AEEC-0C8D6387DA5F}"/>
              </a:ext>
            </a:extLst>
          </p:cNvPr>
          <p:cNvCxnSpPr>
            <a:cxnSpLocks/>
          </p:cNvCxnSpPr>
          <p:nvPr/>
        </p:nvCxnSpPr>
        <p:spPr bwMode="auto">
          <a:xfrm flipH="1">
            <a:off x="8074884" y="2902134"/>
            <a:ext cx="1604" cy="149191"/>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16" name="Straight Connector 15">
            <a:extLst>
              <a:ext uri="{FF2B5EF4-FFF2-40B4-BE49-F238E27FC236}">
                <a16:creationId xmlns:a16="http://schemas.microsoft.com/office/drawing/2014/main" id="{8F708F89-EE5A-4C12-97A8-3B1C575175E6}"/>
              </a:ext>
            </a:extLst>
          </p:cNvPr>
          <p:cNvCxnSpPr>
            <a:cxnSpLocks/>
          </p:cNvCxnSpPr>
          <p:nvPr/>
        </p:nvCxnSpPr>
        <p:spPr bwMode="auto">
          <a:xfrm>
            <a:off x="5100605" y="2891626"/>
            <a:ext cx="0" cy="149855"/>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1F0909DF-9787-434A-B50D-2CD8DFC27B4B}"/>
              </a:ext>
            </a:extLst>
          </p:cNvPr>
          <p:cNvCxnSpPr>
            <a:cxnSpLocks/>
          </p:cNvCxnSpPr>
          <p:nvPr/>
        </p:nvCxnSpPr>
        <p:spPr bwMode="auto">
          <a:xfrm>
            <a:off x="8338192" y="3187787"/>
            <a:ext cx="1" cy="149825"/>
          </a:xfrm>
          <a:prstGeom prst="line">
            <a:avLst/>
          </a:prstGeom>
          <a:ln w="254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3" name="Straight Connector 12">
            <a:extLst>
              <a:ext uri="{FF2B5EF4-FFF2-40B4-BE49-F238E27FC236}">
                <a16:creationId xmlns:a16="http://schemas.microsoft.com/office/drawing/2014/main" id="{705AC5F4-E918-481A-A3B7-3B3561A7A466}"/>
              </a:ext>
            </a:extLst>
          </p:cNvPr>
          <p:cNvCxnSpPr>
            <a:cxnSpLocks/>
          </p:cNvCxnSpPr>
          <p:nvPr/>
        </p:nvCxnSpPr>
        <p:spPr bwMode="auto">
          <a:xfrm>
            <a:off x="2112034" y="3041698"/>
            <a:ext cx="5964454" cy="0"/>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747B6920-A8EB-49CF-9CF2-AFD1AD409714}"/>
              </a:ext>
            </a:extLst>
          </p:cNvPr>
          <p:cNvCxnSpPr>
            <a:cxnSpLocks/>
          </p:cNvCxnSpPr>
          <p:nvPr/>
        </p:nvCxnSpPr>
        <p:spPr bwMode="auto">
          <a:xfrm>
            <a:off x="1829372" y="3181605"/>
            <a:ext cx="6508820" cy="11935"/>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7B46848D-27BA-4FC7-B700-08B9C8E442B1}"/>
              </a:ext>
            </a:extLst>
          </p:cNvPr>
          <p:cNvCxnSpPr>
            <a:cxnSpLocks/>
          </p:cNvCxnSpPr>
          <p:nvPr/>
        </p:nvCxnSpPr>
        <p:spPr bwMode="auto">
          <a:xfrm>
            <a:off x="5100605" y="3049579"/>
            <a:ext cx="0" cy="159699"/>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5BC683E7-F571-45AB-B051-B3D857F4181B}"/>
              </a:ext>
            </a:extLst>
          </p:cNvPr>
          <p:cNvCxnSpPr>
            <a:cxnSpLocks/>
          </p:cNvCxnSpPr>
          <p:nvPr/>
        </p:nvCxnSpPr>
        <p:spPr bwMode="auto">
          <a:xfrm>
            <a:off x="4014814" y="3193757"/>
            <a:ext cx="0" cy="157954"/>
          </a:xfrm>
          <a:prstGeom prst="line">
            <a:avLst/>
          </a:prstGeom>
          <a:ln w="254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7" name="Straight Connector 36">
            <a:extLst>
              <a:ext uri="{FF2B5EF4-FFF2-40B4-BE49-F238E27FC236}">
                <a16:creationId xmlns:a16="http://schemas.microsoft.com/office/drawing/2014/main" id="{D9933BE4-8A4C-42F7-B34B-0F50C9800B0B}"/>
              </a:ext>
            </a:extLst>
          </p:cNvPr>
          <p:cNvCxnSpPr>
            <a:cxnSpLocks/>
          </p:cNvCxnSpPr>
          <p:nvPr/>
        </p:nvCxnSpPr>
        <p:spPr bwMode="auto">
          <a:xfrm>
            <a:off x="6131537" y="3184802"/>
            <a:ext cx="0" cy="157954"/>
          </a:xfrm>
          <a:prstGeom prst="line">
            <a:avLst/>
          </a:prstGeom>
          <a:ln w="254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99AAB4CF-F261-4BBB-B083-38E12A7A3BE5}"/>
              </a:ext>
            </a:extLst>
          </p:cNvPr>
          <p:cNvSpPr txBox="1"/>
          <p:nvPr/>
        </p:nvSpPr>
        <p:spPr bwMode="auto">
          <a:xfrm>
            <a:off x="175832" y="4070015"/>
            <a:ext cx="464404" cy="274375"/>
          </a:xfrm>
          <a:prstGeom prst="rect">
            <a:avLst/>
          </a:prstGeom>
          <a:noFill/>
          <a:ln w="9525">
            <a:noFill/>
            <a:round/>
            <a:headEnd/>
            <a:tailEnd/>
          </a:ln>
        </p:spPr>
        <p:txBody>
          <a:bodyPr wrap="none" lIns="72000" tIns="74304" rIns="72000" bIns="36000" rtlCol="0">
            <a:spAutoFit/>
          </a:bodyPr>
          <a:lstStyle/>
          <a:p>
            <a:pPr defTabSz="731520">
              <a:lnSpc>
                <a:spcPct val="81000"/>
              </a:lnSpc>
              <a:tabLst>
                <a:tab pos="579120" algn="l"/>
                <a:tab pos="1158240" algn="l"/>
                <a:tab pos="1737360" algn="l"/>
                <a:tab pos="2316480" algn="l"/>
                <a:tab pos="2895600" algn="l"/>
                <a:tab pos="3474720" algn="l"/>
                <a:tab pos="4053840" algn="l"/>
                <a:tab pos="4632960" algn="l"/>
              </a:tabLst>
              <a:defRPr/>
            </a:pPr>
            <a:r>
              <a:rPr lang="en-US" sz="1280" dirty="0">
                <a:solidFill>
                  <a:srgbClr val="000000"/>
                </a:solidFill>
                <a:latin typeface="Candara" pitchFamily="32" charset="0"/>
                <a:cs typeface="Lucida Sans Unicode"/>
              </a:rPr>
              <a:t>High</a:t>
            </a:r>
          </a:p>
        </p:txBody>
      </p:sp>
      <p:sp>
        <p:nvSpPr>
          <p:cNvPr id="18" name="TextBox 17">
            <a:extLst>
              <a:ext uri="{FF2B5EF4-FFF2-40B4-BE49-F238E27FC236}">
                <a16:creationId xmlns:a16="http://schemas.microsoft.com/office/drawing/2014/main" id="{92C0288A-E057-4E89-8C56-76C871B18AFE}"/>
              </a:ext>
            </a:extLst>
          </p:cNvPr>
          <p:cNvSpPr txBox="1"/>
          <p:nvPr/>
        </p:nvSpPr>
        <p:spPr bwMode="auto">
          <a:xfrm>
            <a:off x="192869" y="6676103"/>
            <a:ext cx="441962" cy="274375"/>
          </a:xfrm>
          <a:prstGeom prst="rect">
            <a:avLst/>
          </a:prstGeom>
          <a:noFill/>
          <a:ln w="9525">
            <a:noFill/>
            <a:round/>
            <a:headEnd/>
            <a:tailEnd/>
          </a:ln>
        </p:spPr>
        <p:txBody>
          <a:bodyPr wrap="none" lIns="72000" tIns="74304" rIns="72000" bIns="36000" rtlCol="0">
            <a:spAutoFit/>
          </a:bodyPr>
          <a:lstStyle/>
          <a:p>
            <a:pPr defTabSz="731520">
              <a:lnSpc>
                <a:spcPct val="81000"/>
              </a:lnSpc>
              <a:tabLst>
                <a:tab pos="579120" algn="l"/>
                <a:tab pos="1158240" algn="l"/>
                <a:tab pos="1737360" algn="l"/>
                <a:tab pos="2316480" algn="l"/>
                <a:tab pos="2895600" algn="l"/>
                <a:tab pos="3474720" algn="l"/>
                <a:tab pos="4053840" algn="l"/>
                <a:tab pos="4632960" algn="l"/>
              </a:tabLst>
              <a:defRPr/>
            </a:pPr>
            <a:r>
              <a:rPr lang="en-US" sz="1280" dirty="0">
                <a:solidFill>
                  <a:srgbClr val="000000"/>
                </a:solidFill>
                <a:latin typeface="Candara" pitchFamily="32" charset="0"/>
                <a:cs typeface="Lucida Sans Unicode"/>
              </a:rPr>
              <a:t>Low</a:t>
            </a:r>
          </a:p>
        </p:txBody>
      </p:sp>
      <p:sp>
        <p:nvSpPr>
          <p:cNvPr id="4" name="TextBox 3">
            <a:extLst>
              <a:ext uri="{FF2B5EF4-FFF2-40B4-BE49-F238E27FC236}">
                <a16:creationId xmlns:a16="http://schemas.microsoft.com/office/drawing/2014/main" id="{07EDAE64-F642-F017-C164-79159D6C0763}"/>
              </a:ext>
            </a:extLst>
          </p:cNvPr>
          <p:cNvSpPr txBox="1"/>
          <p:nvPr/>
        </p:nvSpPr>
        <p:spPr bwMode="auto">
          <a:xfrm>
            <a:off x="916360" y="7008104"/>
            <a:ext cx="8064896" cy="355761"/>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en-IE" sz="1700" dirty="0">
                <a:solidFill>
                  <a:srgbClr val="4C4C4C"/>
                </a:solidFill>
                <a:latin typeface="Candara" pitchFamily="32" charset="0"/>
              </a:rPr>
              <a:t>The above points may be characteristics of varying degrees of formality.</a:t>
            </a:r>
          </a:p>
        </p:txBody>
      </p:sp>
      <p:sp>
        <p:nvSpPr>
          <p:cNvPr id="5" name="Oval 4">
            <a:extLst>
              <a:ext uri="{FF2B5EF4-FFF2-40B4-BE49-F238E27FC236}">
                <a16:creationId xmlns:a16="http://schemas.microsoft.com/office/drawing/2014/main" id="{4B0D6032-FE6D-2D5C-8C02-1DDCF5BEE4F0}"/>
              </a:ext>
            </a:extLst>
          </p:cNvPr>
          <p:cNvSpPr/>
          <p:nvPr/>
        </p:nvSpPr>
        <p:spPr bwMode="auto">
          <a:xfrm>
            <a:off x="1348408" y="2289448"/>
            <a:ext cx="1872207" cy="482406"/>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da-DK" sz="5200" b="1" i="0" u="none" strike="noStrike" cap="none" normalizeH="0" baseline="0">
              <a:ln>
                <a:noFill/>
              </a:ln>
              <a:solidFill>
                <a:schemeClr val="bg1"/>
              </a:solidFill>
              <a:effectLst/>
              <a:latin typeface="Arial" charset="0"/>
              <a:cs typeface="Lucida Sans Unicode" charset="0"/>
            </a:endParaRPr>
          </a:p>
        </p:txBody>
      </p:sp>
      <p:sp>
        <p:nvSpPr>
          <p:cNvPr id="6" name="Oval 5">
            <a:extLst>
              <a:ext uri="{FF2B5EF4-FFF2-40B4-BE49-F238E27FC236}">
                <a16:creationId xmlns:a16="http://schemas.microsoft.com/office/drawing/2014/main" id="{D50B45B9-0E23-275C-D98E-5A2CBB828129}"/>
              </a:ext>
            </a:extLst>
          </p:cNvPr>
          <p:cNvSpPr/>
          <p:nvPr/>
        </p:nvSpPr>
        <p:spPr bwMode="auto">
          <a:xfrm>
            <a:off x="4145489" y="1988141"/>
            <a:ext cx="1872207" cy="482406"/>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da-DK" sz="5200" b="1" i="0" u="none" strike="noStrike" cap="none" normalizeH="0" baseline="0">
              <a:ln>
                <a:noFill/>
              </a:ln>
              <a:solidFill>
                <a:schemeClr val="bg1"/>
              </a:solidFill>
              <a:effectLst/>
              <a:latin typeface="Arial" charset="0"/>
              <a:cs typeface="Lucida Sans Unicode" charset="0"/>
            </a:endParaRPr>
          </a:p>
        </p:txBody>
      </p:sp>
      <p:sp>
        <p:nvSpPr>
          <p:cNvPr id="8" name="Oval 7">
            <a:extLst>
              <a:ext uri="{FF2B5EF4-FFF2-40B4-BE49-F238E27FC236}">
                <a16:creationId xmlns:a16="http://schemas.microsoft.com/office/drawing/2014/main" id="{A2A812EB-E3E2-1056-0FAB-F127284DE8EB}"/>
              </a:ext>
            </a:extLst>
          </p:cNvPr>
          <p:cNvSpPr/>
          <p:nvPr/>
        </p:nvSpPr>
        <p:spPr bwMode="auto">
          <a:xfrm>
            <a:off x="7084221" y="2264728"/>
            <a:ext cx="1872207" cy="482406"/>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da-DK" sz="5200" b="1" i="0" u="none" strike="noStrike" cap="none" normalizeH="0" baseline="0">
              <a:ln>
                <a:noFill/>
              </a:ln>
              <a:solidFill>
                <a:schemeClr val="bg1"/>
              </a:solidFill>
              <a:effectLst/>
              <a:latin typeface="Arial" charset="0"/>
              <a:cs typeface="Lucida Sans Unicode" charset="0"/>
            </a:endParaRPr>
          </a:p>
        </p:txBody>
      </p:sp>
      <p:sp>
        <p:nvSpPr>
          <p:cNvPr id="9" name="Oval 8">
            <a:extLst>
              <a:ext uri="{FF2B5EF4-FFF2-40B4-BE49-F238E27FC236}">
                <a16:creationId xmlns:a16="http://schemas.microsoft.com/office/drawing/2014/main" id="{288EF40F-50E1-6B4D-E3D3-CE47D8E357DD}"/>
              </a:ext>
            </a:extLst>
          </p:cNvPr>
          <p:cNvSpPr/>
          <p:nvPr/>
        </p:nvSpPr>
        <p:spPr bwMode="auto">
          <a:xfrm>
            <a:off x="727060" y="5817840"/>
            <a:ext cx="2133516" cy="720080"/>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da-DK" sz="5200" b="1" i="0" u="none" strike="noStrike" cap="none" normalizeH="0" baseline="0">
              <a:ln>
                <a:noFill/>
              </a:ln>
              <a:solidFill>
                <a:schemeClr val="bg1"/>
              </a:solidFill>
              <a:effectLst/>
              <a:latin typeface="Arial" charset="0"/>
              <a:cs typeface="Lucida Sans Unicode" charset="0"/>
            </a:endParaRPr>
          </a:p>
        </p:txBody>
      </p:sp>
      <p:sp>
        <p:nvSpPr>
          <p:cNvPr id="12" name="Oval 11">
            <a:extLst>
              <a:ext uri="{FF2B5EF4-FFF2-40B4-BE49-F238E27FC236}">
                <a16:creationId xmlns:a16="http://schemas.microsoft.com/office/drawing/2014/main" id="{EEE4B85C-E5B7-02AF-7011-6796BCB596BB}"/>
              </a:ext>
            </a:extLst>
          </p:cNvPr>
          <p:cNvSpPr/>
          <p:nvPr/>
        </p:nvSpPr>
        <p:spPr bwMode="auto">
          <a:xfrm>
            <a:off x="2888498" y="5951936"/>
            <a:ext cx="2133516" cy="720080"/>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da-DK" sz="5200" b="1" i="0" u="none" strike="noStrike" cap="none" normalizeH="0" baseline="0">
              <a:ln>
                <a:noFill/>
              </a:ln>
              <a:solidFill>
                <a:schemeClr val="bg1"/>
              </a:solidFill>
              <a:effectLst/>
              <a:latin typeface="Arial" charset="0"/>
              <a:cs typeface="Lucida Sans Unicode" charset="0"/>
            </a:endParaRPr>
          </a:p>
        </p:txBody>
      </p:sp>
      <p:sp>
        <p:nvSpPr>
          <p:cNvPr id="19" name="Oval 18">
            <a:extLst>
              <a:ext uri="{FF2B5EF4-FFF2-40B4-BE49-F238E27FC236}">
                <a16:creationId xmlns:a16="http://schemas.microsoft.com/office/drawing/2014/main" id="{25A01881-14BA-3D0D-F67B-58E91B06DF0D}"/>
              </a:ext>
            </a:extLst>
          </p:cNvPr>
          <p:cNvSpPr/>
          <p:nvPr/>
        </p:nvSpPr>
        <p:spPr bwMode="auto">
          <a:xfrm>
            <a:off x="5094261" y="5951936"/>
            <a:ext cx="2133516" cy="720080"/>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da-DK" sz="5200" b="1" i="0" u="none" strike="noStrike" cap="none" normalizeH="0" baseline="0">
              <a:ln>
                <a:noFill/>
              </a:ln>
              <a:solidFill>
                <a:schemeClr val="bg1"/>
              </a:solidFill>
              <a:effectLst/>
              <a:latin typeface="Arial" charset="0"/>
              <a:cs typeface="Lucida Sans Unicode" charset="0"/>
            </a:endParaRPr>
          </a:p>
        </p:txBody>
      </p:sp>
      <p:sp>
        <p:nvSpPr>
          <p:cNvPr id="21" name="Oval 20">
            <a:extLst>
              <a:ext uri="{FF2B5EF4-FFF2-40B4-BE49-F238E27FC236}">
                <a16:creationId xmlns:a16="http://schemas.microsoft.com/office/drawing/2014/main" id="{8AA58F0A-14AE-E7E7-41FA-AF8F542227A3}"/>
              </a:ext>
            </a:extLst>
          </p:cNvPr>
          <p:cNvSpPr/>
          <p:nvPr/>
        </p:nvSpPr>
        <p:spPr bwMode="auto">
          <a:xfrm>
            <a:off x="7306198" y="5964163"/>
            <a:ext cx="2133516" cy="720080"/>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da-DK" sz="5200" b="1" i="0" u="none" strike="noStrike" cap="none" normalizeH="0" baseline="0">
              <a:ln>
                <a:noFill/>
              </a:ln>
              <a:solidFill>
                <a:schemeClr val="bg1"/>
              </a:solidFill>
              <a:effectLst/>
              <a:latin typeface="Arial" charset="0"/>
              <a:cs typeface="Lucida Sans Unicode" charset="0"/>
            </a:endParaRPr>
          </a:p>
        </p:txBody>
      </p:sp>
      <p:sp>
        <p:nvSpPr>
          <p:cNvPr id="11" name="Title 1">
            <a:extLst>
              <a:ext uri="{FF2B5EF4-FFF2-40B4-BE49-F238E27FC236}">
                <a16:creationId xmlns:a16="http://schemas.microsoft.com/office/drawing/2014/main" id="{0DFCE56E-7E33-BDDC-1790-DDC83A1C3CD9}"/>
              </a:ext>
            </a:extLst>
          </p:cNvPr>
          <p:cNvSpPr txBox="1">
            <a:spLocks/>
          </p:cNvSpPr>
          <p:nvPr/>
        </p:nvSpPr>
        <p:spPr bwMode="auto">
          <a:xfrm>
            <a:off x="3076600" y="134357"/>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latin typeface="Calibri" panose="020F0502020204030204" pitchFamily="34" charset="0"/>
              <a:ea typeface="+mj-lt"/>
              <a:cs typeface="Calibri" panose="020F0502020204030204" pitchFamily="34" charset="0"/>
            </a:endParaRPr>
          </a:p>
          <a:p>
            <a:r>
              <a:rPr lang="en-US" sz="3000" dirty="0"/>
              <a:t>Case Study 2, cont’d </a:t>
            </a:r>
          </a:p>
          <a:p>
            <a:r>
              <a:rPr lang="en-US" sz="2400" b="0" kern="0" dirty="0">
                <a:solidFill>
                  <a:srgbClr val="0070C0"/>
                </a:solidFill>
                <a:latin typeface="Calibri" panose="020F0502020204030204" pitchFamily="34" charset="0"/>
                <a:cs typeface="Calibri" panose="020F0502020204030204" pitchFamily="34" charset="0"/>
              </a:rPr>
              <a:t>Factors affecting the degree of Formality</a:t>
            </a:r>
          </a:p>
        </p:txBody>
      </p:sp>
    </p:spTree>
    <p:extLst>
      <p:ext uri="{BB962C8B-B14F-4D97-AF65-F5344CB8AC3E}">
        <p14:creationId xmlns:p14="http://schemas.microsoft.com/office/powerpoint/2010/main" val="9638473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E7A5D5-A8B1-0AFB-6720-41C9D7641C29}"/>
              </a:ext>
            </a:extLst>
          </p:cNvPr>
          <p:cNvSpPr>
            <a:spLocks noGrp="1"/>
          </p:cNvSpPr>
          <p:nvPr>
            <p:ph idx="1"/>
          </p:nvPr>
        </p:nvSpPr>
        <p:spPr>
          <a:xfrm>
            <a:off x="600576" y="5418785"/>
            <a:ext cx="2160240" cy="1364808"/>
          </a:xfrm>
        </p:spPr>
        <p:txBody>
          <a:bodyPr/>
          <a:lstStyle/>
          <a:p>
            <a:pPr marL="252000" indent="-252000"/>
            <a:r>
              <a:rPr lang="en-US" sz="1400" b="0" dirty="0"/>
              <a:t>Change acceptability was assessed inside change control system - no new risk assessment performed. </a:t>
            </a:r>
          </a:p>
          <a:p>
            <a:pPr marL="252000" indent="-252000"/>
            <a:r>
              <a:rPr lang="en-US" sz="1400" b="0" dirty="0"/>
              <a:t>Deemed a minor change</a:t>
            </a:r>
          </a:p>
        </p:txBody>
      </p:sp>
      <p:pic>
        <p:nvPicPr>
          <p:cNvPr id="4" name="Picture 3">
            <a:extLst>
              <a:ext uri="{FF2B5EF4-FFF2-40B4-BE49-F238E27FC236}">
                <a16:creationId xmlns:a16="http://schemas.microsoft.com/office/drawing/2014/main" id="{29D38280-EFAD-4A90-911E-5CA354DC5C35}"/>
              </a:ext>
            </a:extLst>
          </p:cNvPr>
          <p:cNvPicPr>
            <a:picLocks noChangeAspect="1"/>
          </p:cNvPicPr>
          <p:nvPr/>
        </p:nvPicPr>
        <p:blipFill>
          <a:blip r:embed="rId2"/>
          <a:stretch>
            <a:fillRect/>
          </a:stretch>
        </p:blipFill>
        <p:spPr>
          <a:xfrm>
            <a:off x="1680696" y="1214011"/>
            <a:ext cx="5782607" cy="3633817"/>
          </a:xfrm>
          <a:prstGeom prst="rect">
            <a:avLst/>
          </a:prstGeom>
        </p:spPr>
      </p:pic>
      <p:sp>
        <p:nvSpPr>
          <p:cNvPr id="5" name="Content Placeholder 1">
            <a:extLst>
              <a:ext uri="{FF2B5EF4-FFF2-40B4-BE49-F238E27FC236}">
                <a16:creationId xmlns:a16="http://schemas.microsoft.com/office/drawing/2014/main" id="{BFE58075-9E27-6798-CA29-56B547EC9BC3}"/>
              </a:ext>
            </a:extLst>
          </p:cNvPr>
          <p:cNvSpPr txBox="1">
            <a:spLocks/>
          </p:cNvSpPr>
          <p:nvPr/>
        </p:nvSpPr>
        <p:spPr bwMode="auto">
          <a:xfrm>
            <a:off x="3004592" y="5418785"/>
            <a:ext cx="1872208" cy="1364808"/>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252000" indent="-252000">
              <a:lnSpc>
                <a:spcPct val="100000"/>
              </a:lnSpc>
            </a:pPr>
            <a:r>
              <a:rPr lang="en-US" sz="1400" b="0" kern="0" dirty="0"/>
              <a:t>The relevant SMEs assessed the change control.</a:t>
            </a:r>
          </a:p>
          <a:p>
            <a:pPr marL="252000" indent="-252000">
              <a:lnSpc>
                <a:spcPct val="100000"/>
              </a:lnSpc>
            </a:pPr>
            <a:r>
              <a:rPr lang="en-US" sz="1400" b="0" kern="0" dirty="0"/>
              <a:t>All relevant knowledge of risk was already accessible.</a:t>
            </a:r>
          </a:p>
        </p:txBody>
      </p:sp>
      <p:sp>
        <p:nvSpPr>
          <p:cNvPr id="6" name="Content Placeholder 1">
            <a:extLst>
              <a:ext uri="{FF2B5EF4-FFF2-40B4-BE49-F238E27FC236}">
                <a16:creationId xmlns:a16="http://schemas.microsoft.com/office/drawing/2014/main" id="{D14A4C41-A6DD-9F5C-10AD-A5EDAF2D0C31}"/>
              </a:ext>
            </a:extLst>
          </p:cNvPr>
          <p:cNvSpPr txBox="1">
            <a:spLocks/>
          </p:cNvSpPr>
          <p:nvPr/>
        </p:nvSpPr>
        <p:spPr bwMode="auto">
          <a:xfrm>
            <a:off x="5020816" y="5418785"/>
            <a:ext cx="2160240" cy="1364808"/>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252000" indent="-252000">
              <a:lnSpc>
                <a:spcPct val="100000"/>
              </a:lnSpc>
            </a:pPr>
            <a:r>
              <a:rPr lang="en-US" sz="1400" b="0" kern="0" dirty="0"/>
              <a:t>No facilitator required</a:t>
            </a:r>
          </a:p>
          <a:p>
            <a:pPr marL="252000" indent="-252000">
              <a:lnSpc>
                <a:spcPct val="100000"/>
              </a:lnSpc>
            </a:pPr>
            <a:r>
              <a:rPr lang="en-US" sz="1400" b="0" kern="0" dirty="0"/>
              <a:t>Rationale based on existing knowledge</a:t>
            </a:r>
          </a:p>
        </p:txBody>
      </p:sp>
      <p:sp>
        <p:nvSpPr>
          <p:cNvPr id="7" name="Content Placeholder 1">
            <a:extLst>
              <a:ext uri="{FF2B5EF4-FFF2-40B4-BE49-F238E27FC236}">
                <a16:creationId xmlns:a16="http://schemas.microsoft.com/office/drawing/2014/main" id="{D5AA1AE9-E112-71CE-F3A5-962A0D7D8DA3}"/>
              </a:ext>
            </a:extLst>
          </p:cNvPr>
          <p:cNvSpPr txBox="1">
            <a:spLocks/>
          </p:cNvSpPr>
          <p:nvPr/>
        </p:nvSpPr>
        <p:spPr bwMode="auto">
          <a:xfrm>
            <a:off x="7325072" y="5418785"/>
            <a:ext cx="2160240" cy="1364808"/>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252000" indent="-252000">
              <a:lnSpc>
                <a:spcPct val="100000"/>
              </a:lnSpc>
            </a:pPr>
            <a:r>
              <a:rPr lang="en-US" sz="1400" b="0" kern="0" dirty="0"/>
              <a:t>Knowledge is leveraged from original risk assessments</a:t>
            </a:r>
          </a:p>
          <a:p>
            <a:pPr marL="252000" indent="-252000">
              <a:lnSpc>
                <a:spcPct val="100000"/>
              </a:lnSpc>
            </a:pPr>
            <a:r>
              <a:rPr lang="en-US" sz="1400" b="0" kern="0" dirty="0"/>
              <a:t>No tool required</a:t>
            </a:r>
          </a:p>
        </p:txBody>
      </p:sp>
      <p:cxnSp>
        <p:nvCxnSpPr>
          <p:cNvPr id="9" name="Straight Connector 8">
            <a:extLst>
              <a:ext uri="{FF2B5EF4-FFF2-40B4-BE49-F238E27FC236}">
                <a16:creationId xmlns:a16="http://schemas.microsoft.com/office/drawing/2014/main" id="{F7A4E9F1-5921-78D0-6C90-885A5AC4C32D}"/>
              </a:ext>
            </a:extLst>
          </p:cNvPr>
          <p:cNvCxnSpPr>
            <a:endCxn id="2" idx="0"/>
          </p:cNvCxnSpPr>
          <p:nvPr/>
        </p:nvCxnSpPr>
        <p:spPr bwMode="auto">
          <a:xfrm flipH="1">
            <a:off x="1680696" y="4521696"/>
            <a:ext cx="963856" cy="897089"/>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1" name="Straight Connector 10">
            <a:extLst>
              <a:ext uri="{FF2B5EF4-FFF2-40B4-BE49-F238E27FC236}">
                <a16:creationId xmlns:a16="http://schemas.microsoft.com/office/drawing/2014/main" id="{CFA9EB6D-AEBB-6747-FE7E-8F5580E60974}"/>
              </a:ext>
            </a:extLst>
          </p:cNvPr>
          <p:cNvCxnSpPr>
            <a:cxnSpLocks/>
            <a:endCxn id="5" idx="0"/>
          </p:cNvCxnSpPr>
          <p:nvPr/>
        </p:nvCxnSpPr>
        <p:spPr bwMode="auto">
          <a:xfrm flipH="1">
            <a:off x="3940696" y="4684762"/>
            <a:ext cx="144016" cy="734023"/>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3" name="Straight Connector 12">
            <a:extLst>
              <a:ext uri="{FF2B5EF4-FFF2-40B4-BE49-F238E27FC236}">
                <a16:creationId xmlns:a16="http://schemas.microsoft.com/office/drawing/2014/main" id="{B2CCDB4C-CF5E-973D-3835-05BA530E6188}"/>
              </a:ext>
            </a:extLst>
          </p:cNvPr>
          <p:cNvCxnSpPr>
            <a:endCxn id="6" idx="0"/>
          </p:cNvCxnSpPr>
          <p:nvPr/>
        </p:nvCxnSpPr>
        <p:spPr bwMode="auto">
          <a:xfrm>
            <a:off x="5524872" y="4593704"/>
            <a:ext cx="576064" cy="825081"/>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3B389F12-BB36-6C09-026E-F1403128B02F}"/>
              </a:ext>
            </a:extLst>
          </p:cNvPr>
          <p:cNvCxnSpPr>
            <a:cxnSpLocks/>
            <a:endCxn id="7" idx="0"/>
          </p:cNvCxnSpPr>
          <p:nvPr/>
        </p:nvCxnSpPr>
        <p:spPr bwMode="auto">
          <a:xfrm>
            <a:off x="6995251" y="4593704"/>
            <a:ext cx="1409941" cy="825081"/>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2" name="Title 1">
            <a:extLst>
              <a:ext uri="{FF2B5EF4-FFF2-40B4-BE49-F238E27FC236}">
                <a16:creationId xmlns:a16="http://schemas.microsoft.com/office/drawing/2014/main" id="{3CA80FE4-AA4D-73BA-27B3-FF9E5B4DBBCB}"/>
              </a:ext>
            </a:extLst>
          </p:cNvPr>
          <p:cNvSpPr txBox="1">
            <a:spLocks/>
          </p:cNvSpPr>
          <p:nvPr/>
        </p:nvSpPr>
        <p:spPr bwMode="auto">
          <a:xfrm>
            <a:off x="3076600" y="134357"/>
            <a:ext cx="7563771" cy="798481"/>
          </a:xfrm>
          <a:prstGeom prst="rect">
            <a:avLst/>
          </a:prstGeom>
          <a:noFill/>
          <a:ln w="9525">
            <a:noFill/>
            <a:round/>
            <a:headEnd/>
            <a:tailEnd/>
          </a:ln>
        </p:spPr>
        <p:txBody>
          <a:bodyPr vert="horz" wrap="square" lIns="0" tIns="0" rIns="0" bIns="0" numCol="1" anchor="ctr"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a:lstStyle>
          <a:p>
            <a:endParaRPr lang="en-US" sz="2400" b="0" kern="0" dirty="0">
              <a:latin typeface="Calibri" panose="020F0502020204030204" pitchFamily="34" charset="0"/>
              <a:ea typeface="+mj-lt"/>
              <a:cs typeface="Calibri" panose="020F0502020204030204" pitchFamily="34" charset="0"/>
            </a:endParaRPr>
          </a:p>
          <a:p>
            <a:r>
              <a:rPr lang="en-US" sz="3000" dirty="0"/>
              <a:t>Case Study 2, cont’d </a:t>
            </a:r>
          </a:p>
          <a:p>
            <a:r>
              <a:rPr lang="en-US" sz="2400" b="0" kern="0" dirty="0">
                <a:solidFill>
                  <a:srgbClr val="0070C0"/>
                </a:solidFill>
                <a:latin typeface="Calibri" panose="020F0502020204030204" pitchFamily="34" charset="0"/>
                <a:cs typeface="Calibri" panose="020F0502020204030204" pitchFamily="34" charset="0"/>
              </a:rPr>
              <a:t>Factors affecting the degree of Formality</a:t>
            </a:r>
          </a:p>
        </p:txBody>
      </p:sp>
    </p:spTree>
    <p:extLst>
      <p:ext uri="{BB962C8B-B14F-4D97-AF65-F5344CB8AC3E}">
        <p14:creationId xmlns:p14="http://schemas.microsoft.com/office/powerpoint/2010/main" val="26496137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2653" y="417240"/>
            <a:ext cx="7880651" cy="768085"/>
          </a:xfrm>
        </p:spPr>
        <p:txBody>
          <a:bodyPr/>
          <a:lstStyle/>
          <a:p>
            <a:pPr algn="ctr"/>
            <a:r>
              <a:rPr lang="en-US" sz="3000" kern="1200" dirty="0"/>
              <a:t>Take-home Points/Conclusions</a:t>
            </a:r>
          </a:p>
        </p:txBody>
      </p:sp>
      <p:sp>
        <p:nvSpPr>
          <p:cNvPr id="4" name="Content Placeholder 2">
            <a:extLst>
              <a:ext uri="{FF2B5EF4-FFF2-40B4-BE49-F238E27FC236}">
                <a16:creationId xmlns:a16="http://schemas.microsoft.com/office/drawing/2014/main" id="{22AC844F-E5B1-4713-9953-B301009E81E6}"/>
              </a:ext>
            </a:extLst>
          </p:cNvPr>
          <p:cNvSpPr txBox="1">
            <a:spLocks/>
          </p:cNvSpPr>
          <p:nvPr/>
        </p:nvSpPr>
        <p:spPr bwMode="auto">
          <a:xfrm>
            <a:off x="412304" y="1281336"/>
            <a:ext cx="8928992" cy="568863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r>
              <a:rPr lang="en-IE" sz="1800" b="0" dirty="0"/>
              <a:t>Regardless of how much formality is applied, the robust management of risk is                 the goal of the QRM process. </a:t>
            </a:r>
          </a:p>
          <a:p>
            <a:r>
              <a:rPr lang="en-IE" sz="1800" b="0" dirty="0"/>
              <a:t>The use of higher levels of formality, lower levels of formality, and levels in between, can be appropriate depending on the situation.</a:t>
            </a:r>
          </a:p>
          <a:p>
            <a:r>
              <a:rPr lang="en-IE" sz="1800" b="0" dirty="0"/>
              <a:t>The correct application of formality in QRM </a:t>
            </a:r>
            <a:r>
              <a:rPr lang="en-GB" sz="1800" b="0" dirty="0">
                <a:ea typeface="+mn-lt"/>
                <a:cs typeface="+mn-lt"/>
              </a:rPr>
              <a:t>may lead to resources being used more efficiently; on the other hand, </a:t>
            </a:r>
            <a:r>
              <a:rPr lang="en-IE" sz="1800" b="0" dirty="0"/>
              <a:t>resource constraints should not be used to justify the use of lower levels of formality.</a:t>
            </a:r>
            <a:endParaRPr lang="en-GB" sz="1800" b="0" dirty="0">
              <a:ea typeface="+mn-lt"/>
              <a:cs typeface="+mn-lt"/>
            </a:endParaRPr>
          </a:p>
          <a:p>
            <a:r>
              <a:rPr lang="en-IE" sz="1800" b="0" dirty="0"/>
              <a:t>Formality in QRM is not a binary concept – it is best considered a continuum (or spectrum).</a:t>
            </a:r>
          </a:p>
          <a:p>
            <a:r>
              <a:rPr lang="en-IE" sz="1800" b="0" dirty="0"/>
              <a:t>Three factors, Uncertainty, Importance and Complexity, are useful to consider when determining how much formality to apply to a QRM activity.</a:t>
            </a:r>
          </a:p>
          <a:p>
            <a:r>
              <a:rPr lang="en-IE" sz="1800" b="0" dirty="0"/>
              <a:t>Formality is expressed through a number of practical characteristics:</a:t>
            </a:r>
          </a:p>
          <a:p>
            <a:pPr lvl="1"/>
            <a:r>
              <a:rPr lang="en-IE" sz="1800" b="0" dirty="0"/>
              <a:t>The extent of the QRM process that is applied, </a:t>
            </a:r>
          </a:p>
          <a:p>
            <a:pPr lvl="1"/>
            <a:r>
              <a:rPr lang="en-IE" sz="1800" b="0" dirty="0"/>
              <a:t>The use of a QRM facilitator, </a:t>
            </a:r>
          </a:p>
          <a:p>
            <a:pPr lvl="1"/>
            <a:r>
              <a:rPr lang="en-IE" sz="1800" b="0" dirty="0"/>
              <a:t>The involvement of a cross-functional team, </a:t>
            </a:r>
          </a:p>
          <a:p>
            <a:pPr lvl="1"/>
            <a:r>
              <a:rPr lang="en-IE" sz="1800" b="0" dirty="0"/>
              <a:t>The use of QRM tools.</a:t>
            </a:r>
          </a:p>
          <a:p>
            <a:r>
              <a:rPr lang="en-IE" sz="1800" b="0" dirty="0"/>
              <a:t>An understanding of formality </a:t>
            </a:r>
            <a:r>
              <a:rPr lang="en-GB" sz="1800" b="0" dirty="0"/>
              <a:t>can support Risk-based Decision-making.</a:t>
            </a:r>
          </a:p>
        </p:txBody>
      </p:sp>
    </p:spTree>
    <p:extLst>
      <p:ext uri="{BB962C8B-B14F-4D97-AF65-F5344CB8AC3E}">
        <p14:creationId xmlns:p14="http://schemas.microsoft.com/office/powerpoint/2010/main" val="2713851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A90A8-6A04-4FC7-B317-1C042D3C8FD2}"/>
              </a:ext>
            </a:extLst>
          </p:cNvPr>
          <p:cNvSpPr>
            <a:spLocks noGrp="1"/>
          </p:cNvSpPr>
          <p:nvPr>
            <p:ph type="title"/>
          </p:nvPr>
        </p:nvSpPr>
        <p:spPr/>
        <p:txBody>
          <a:bodyPr/>
          <a:lstStyle/>
          <a:p>
            <a:r>
              <a:rPr lang="en-GB" dirty="0"/>
              <a:t>Contents of this training material</a:t>
            </a:r>
          </a:p>
        </p:txBody>
      </p:sp>
      <p:sp>
        <p:nvSpPr>
          <p:cNvPr id="3" name="Content Placeholder 2">
            <a:extLst>
              <a:ext uri="{FF2B5EF4-FFF2-40B4-BE49-F238E27FC236}">
                <a16:creationId xmlns:a16="http://schemas.microsoft.com/office/drawing/2014/main" id="{79406F54-BD45-496F-AE43-67070A6DCC7E}"/>
              </a:ext>
            </a:extLst>
          </p:cNvPr>
          <p:cNvSpPr>
            <a:spLocks noGrp="1"/>
          </p:cNvSpPr>
          <p:nvPr>
            <p:ph idx="1"/>
          </p:nvPr>
        </p:nvSpPr>
        <p:spPr>
          <a:xfrm>
            <a:off x="340296" y="1425352"/>
            <a:ext cx="9073008" cy="5400600"/>
          </a:xfrm>
        </p:spPr>
        <p:txBody>
          <a:bodyPr/>
          <a:lstStyle/>
          <a:p>
            <a:r>
              <a:rPr lang="en-GB" sz="2000" dirty="0"/>
              <a:t>The importance of formality in Quality Risk Management (QRM)</a:t>
            </a:r>
          </a:p>
          <a:p>
            <a:r>
              <a:rPr lang="en-GB" sz="2000" dirty="0"/>
              <a:t>Background and guidance</a:t>
            </a:r>
          </a:p>
          <a:p>
            <a:r>
              <a:rPr lang="en-GB" sz="2000" dirty="0"/>
              <a:t>The concept of formality in QRM</a:t>
            </a:r>
          </a:p>
          <a:p>
            <a:pPr marL="272415"/>
            <a:r>
              <a:rPr lang="en-GB" sz="2000" dirty="0"/>
              <a:t>Three factors driving decisions on formality</a:t>
            </a:r>
          </a:p>
          <a:p>
            <a:pPr marL="718820" lvl="1"/>
            <a:r>
              <a:rPr lang="en-GB" sz="1800" dirty="0"/>
              <a:t>Uncertainty</a:t>
            </a:r>
          </a:p>
          <a:p>
            <a:pPr marL="718820" lvl="1"/>
            <a:r>
              <a:rPr lang="en-GB" sz="1800" dirty="0"/>
              <a:t>Importance </a:t>
            </a:r>
          </a:p>
          <a:p>
            <a:pPr marL="718820" lvl="1"/>
            <a:r>
              <a:rPr lang="en-GB" sz="1800" dirty="0"/>
              <a:t>Complexity</a:t>
            </a:r>
            <a:endParaRPr lang="en-GB" sz="2000" dirty="0"/>
          </a:p>
          <a:p>
            <a:pPr marL="272415"/>
            <a:r>
              <a:rPr lang="en-GB" sz="2000" dirty="0"/>
              <a:t>Examples of how decisions on formality in QRM can be made:</a:t>
            </a:r>
          </a:p>
          <a:p>
            <a:pPr marL="718820" lvl="1"/>
            <a:r>
              <a:rPr lang="en-US" sz="2000" i="1" dirty="0"/>
              <a:t>QRM Process and Documentation</a:t>
            </a:r>
          </a:p>
          <a:p>
            <a:pPr marL="718820" lvl="1"/>
            <a:r>
              <a:rPr lang="en-US" sz="2000" i="1" dirty="0"/>
              <a:t>QRM Tools</a:t>
            </a:r>
          </a:p>
          <a:p>
            <a:pPr marL="718820" lvl="1"/>
            <a:r>
              <a:rPr lang="en-US" sz="2000" i="1" dirty="0"/>
              <a:t>Cross-functional Teams</a:t>
            </a:r>
          </a:p>
          <a:p>
            <a:pPr marL="718820" lvl="1"/>
            <a:r>
              <a:rPr lang="en-US" sz="2000" i="1" dirty="0"/>
              <a:t>QRM Facilitators</a:t>
            </a:r>
          </a:p>
          <a:p>
            <a:r>
              <a:rPr lang="en-US" sz="2000" dirty="0"/>
              <a:t>Take-home Messages / Conclusions</a:t>
            </a:r>
          </a:p>
          <a:p>
            <a:pPr marL="0" indent="0">
              <a:buNone/>
            </a:pPr>
            <a:endParaRPr lang="en-GB" sz="2000" dirty="0"/>
          </a:p>
        </p:txBody>
      </p:sp>
    </p:spTree>
    <p:extLst>
      <p:ext uri="{BB962C8B-B14F-4D97-AF65-F5344CB8AC3E}">
        <p14:creationId xmlns:p14="http://schemas.microsoft.com/office/powerpoint/2010/main" val="2353611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0336" y="2217440"/>
            <a:ext cx="8640960" cy="4273550"/>
          </a:xfrm>
        </p:spPr>
        <p:txBody>
          <a:bodyPr/>
          <a:lstStyle/>
          <a:p>
            <a:r>
              <a:rPr lang="en-CA" dirty="0"/>
              <a:t>Acknowledgement to ICH Q9(R1) Expert Working Group (EWG)</a:t>
            </a:r>
          </a:p>
          <a:p>
            <a:r>
              <a:rPr lang="en-CA" dirty="0"/>
              <a:t>For any questions please contact the ICH Secretariat: </a:t>
            </a:r>
          </a:p>
          <a:p>
            <a:endParaRPr lang="en-CA" dirty="0"/>
          </a:p>
          <a:p>
            <a:pPr marL="0" indent="0" algn="ctr">
              <a:buNone/>
            </a:pPr>
            <a:r>
              <a:rPr lang="en-CA" dirty="0">
                <a:solidFill>
                  <a:srgbClr val="0000FF"/>
                </a:solidFill>
              </a:rPr>
              <a:t>admin@ich.org </a:t>
            </a:r>
            <a:r>
              <a:rPr lang="en-CA" dirty="0"/>
              <a:t> </a:t>
            </a:r>
            <a:r>
              <a:rPr lang="en-CA" dirty="0">
                <a:solidFill>
                  <a:srgbClr val="0000FF"/>
                </a:solidFill>
              </a:rPr>
              <a:t> </a:t>
            </a:r>
          </a:p>
        </p:txBody>
      </p:sp>
      <p:sp>
        <p:nvSpPr>
          <p:cNvPr id="6" name="Title 5">
            <a:extLst>
              <a:ext uri="{FF2B5EF4-FFF2-40B4-BE49-F238E27FC236}">
                <a16:creationId xmlns:a16="http://schemas.microsoft.com/office/drawing/2014/main" id="{E733CCA2-EE63-4FE4-8D6C-654EB928963C}"/>
              </a:ext>
            </a:extLst>
          </p:cNvPr>
          <p:cNvSpPr>
            <a:spLocks noGrp="1"/>
          </p:cNvSpPr>
          <p:nvPr>
            <p:ph type="title"/>
          </p:nvPr>
        </p:nvSpPr>
        <p:spPr>
          <a:xfrm>
            <a:off x="1423218" y="417240"/>
            <a:ext cx="8566150" cy="790575"/>
          </a:xfrm>
        </p:spPr>
        <p:txBody>
          <a:bodyPr/>
          <a:lstStyle/>
          <a:p>
            <a:pPr algn="ctr"/>
            <a:r>
              <a:rPr lang="en-US" dirty="0"/>
              <a:t>Acknowledgment and Contact</a:t>
            </a:r>
          </a:p>
        </p:txBody>
      </p:sp>
    </p:spTree>
    <p:extLst>
      <p:ext uri="{BB962C8B-B14F-4D97-AF65-F5344CB8AC3E}">
        <p14:creationId xmlns:p14="http://schemas.microsoft.com/office/powerpoint/2010/main" val="2018456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700336" y="2793504"/>
            <a:ext cx="8496944" cy="948193"/>
          </a:xfrm>
          <a:prstGeom prst="rect">
            <a:avLst/>
          </a:prstGeom>
          <a:noFill/>
          <a:ln w="9525">
            <a:noFill/>
            <a:round/>
            <a:headEnd/>
            <a:tailEnd/>
          </a:ln>
        </p:spPr>
        <p:txBody>
          <a:bodyPr lIns="90000" tIns="176670" rIns="90000" bIns="45000" anchor="t"/>
          <a:lstStyle/>
          <a:p>
            <a:pPr algn="ctr">
              <a:lnSpc>
                <a:spcPct val="100000"/>
              </a:lnSpc>
              <a:tabLst>
                <a:tab pos="339725" algn="l"/>
                <a:tab pos="6515100" algn="l"/>
              </a:tabLst>
            </a:pPr>
            <a:r>
              <a:rPr lang="en-US" sz="4000" dirty="0">
                <a:solidFill>
                  <a:srgbClr val="0093D0"/>
                </a:solidFill>
                <a:latin typeface="+mj-lt"/>
                <a:ea typeface="+mj-ea"/>
                <a:cs typeface="+mj-cs"/>
              </a:rPr>
              <a:t>The Importance of Formality in QRM</a:t>
            </a:r>
            <a:endParaRPr lang="en-GB" sz="4000" dirty="0">
              <a:solidFill>
                <a:srgbClr val="0093D0"/>
              </a:solidFill>
              <a:latin typeface="+mj-lt"/>
              <a:ea typeface="+mj-ea"/>
              <a:cs typeface="+mj-cs"/>
            </a:endParaRPr>
          </a:p>
        </p:txBody>
      </p:sp>
    </p:spTree>
    <p:extLst>
      <p:ext uri="{BB962C8B-B14F-4D97-AF65-F5344CB8AC3E}">
        <p14:creationId xmlns:p14="http://schemas.microsoft.com/office/powerpoint/2010/main" val="3341692952"/>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4512" y="489248"/>
            <a:ext cx="7793479" cy="661815"/>
          </a:xfrm>
        </p:spPr>
        <p:txBody>
          <a:bodyPr/>
          <a:lstStyle/>
          <a:p>
            <a:r>
              <a:rPr lang="en-US" sz="3200" kern="1200" dirty="0"/>
              <a:t>The Importance of Formality in QRM</a:t>
            </a:r>
          </a:p>
        </p:txBody>
      </p:sp>
      <p:sp>
        <p:nvSpPr>
          <p:cNvPr id="3" name="Inhaltsplatzhalter 2"/>
          <p:cNvSpPr>
            <a:spLocks noGrp="1"/>
          </p:cNvSpPr>
          <p:nvPr>
            <p:ph idx="1"/>
          </p:nvPr>
        </p:nvSpPr>
        <p:spPr>
          <a:xfrm>
            <a:off x="196280" y="1281336"/>
            <a:ext cx="9037004" cy="6033864"/>
          </a:xfrm>
        </p:spPr>
        <p:txBody>
          <a:bodyPr/>
          <a:lstStyle/>
          <a:p>
            <a:pPr marL="487680" indent="-487680">
              <a:spcBef>
                <a:spcPts val="0"/>
              </a:spcBef>
              <a:spcAft>
                <a:spcPts val="0"/>
              </a:spcAft>
            </a:pPr>
            <a:r>
              <a:rPr lang="en-US" sz="1800" b="0" dirty="0">
                <a:solidFill>
                  <a:srgbClr val="002967"/>
                </a:solidFill>
              </a:rPr>
              <a:t>Annex 1 in ICH Q9(R1) provides guidance on </a:t>
            </a:r>
            <a:r>
              <a:rPr lang="en-GB" sz="1800" b="0" dirty="0">
                <a:solidFill>
                  <a:srgbClr val="002967"/>
                </a:solidFill>
              </a:rPr>
              <a:t>QRM Methods and Tools, and it include an overview of, and references to, some of the primary tools that might be used in QRM by industry and regulators. </a:t>
            </a:r>
            <a:r>
              <a:rPr lang="en-IE" sz="1800" dirty="0">
                <a:solidFill>
                  <a:srgbClr val="002967"/>
                </a:solidFill>
              </a:rPr>
              <a:t>The Annex makes an important reference to Formality in QRM.  It states the following:</a:t>
            </a:r>
          </a:p>
          <a:p>
            <a:pPr marL="792480" lvl="1" indent="-304800">
              <a:spcBef>
                <a:spcPts val="0"/>
              </a:spcBef>
              <a:spcAft>
                <a:spcPts val="0"/>
              </a:spcAft>
            </a:pPr>
            <a:endParaRPr lang="en-GB" sz="500" i="1" dirty="0">
              <a:solidFill>
                <a:srgbClr val="002967"/>
              </a:solidFill>
              <a:ea typeface="+mn-ea"/>
            </a:endParaRPr>
          </a:p>
          <a:p>
            <a:pPr marL="792480" lvl="1" indent="-304800">
              <a:spcBef>
                <a:spcPts val="0"/>
              </a:spcBef>
              <a:spcAft>
                <a:spcPts val="0"/>
              </a:spcAft>
            </a:pPr>
            <a:r>
              <a:rPr lang="en-GB" sz="1800" i="1" dirty="0">
                <a:solidFill>
                  <a:srgbClr val="002967"/>
                </a:solidFill>
                <a:ea typeface="+mn-ea"/>
              </a:rPr>
              <a:t>“It is neither always appropriate nor always necessary to use highly formal quality risk management methods and tools.  The use of less formal quality risk management methods and tools can also be considered acceptable. See Chapter Section 5.1 for guidance on what constitutes formality in quality risk management.”  </a:t>
            </a:r>
          </a:p>
          <a:p>
            <a:pPr marL="468630" indent="-285750">
              <a:spcBef>
                <a:spcPts val="0"/>
              </a:spcBef>
              <a:spcAft>
                <a:spcPts val="0"/>
              </a:spcAft>
            </a:pPr>
            <a:endParaRPr lang="en-IE" sz="1800" b="0" dirty="0">
              <a:solidFill>
                <a:srgbClr val="002967"/>
              </a:solidFill>
            </a:endParaRPr>
          </a:p>
          <a:p>
            <a:pPr marL="468630" indent="-285750">
              <a:spcBef>
                <a:spcPts val="0"/>
              </a:spcBef>
              <a:spcAft>
                <a:spcPts val="0"/>
              </a:spcAft>
            </a:pPr>
            <a:r>
              <a:rPr lang="en-IE" sz="1800" b="0" dirty="0">
                <a:solidFill>
                  <a:srgbClr val="002967"/>
                </a:solidFill>
              </a:rPr>
              <a:t>Chapter 5 of the Guideline, on QRM methodology, states that the degree of rigor and formality of QRM should reflect available knowledge and be commensurate with the level of uncertainty, importance and complexity of the issue to be addressed. </a:t>
            </a:r>
          </a:p>
          <a:p>
            <a:pPr marL="773440" lvl="1" indent="-285750">
              <a:spcBef>
                <a:spcPts val="0"/>
              </a:spcBef>
              <a:spcAft>
                <a:spcPts val="0"/>
              </a:spcAft>
            </a:pPr>
            <a:endParaRPr lang="en-IE" sz="500" b="0" dirty="0">
              <a:solidFill>
                <a:srgbClr val="002967"/>
              </a:solidFill>
            </a:endParaRPr>
          </a:p>
          <a:p>
            <a:pPr marL="773440" lvl="1" indent="-285750">
              <a:spcBef>
                <a:spcPts val="0"/>
              </a:spcBef>
              <a:spcAft>
                <a:spcPts val="0"/>
              </a:spcAft>
            </a:pPr>
            <a:r>
              <a:rPr lang="en-IE" sz="1800" b="0" dirty="0">
                <a:solidFill>
                  <a:srgbClr val="002967"/>
                </a:solidFill>
              </a:rPr>
              <a:t>That chapter deals not only with QRM tools, it also deals with Formality in QRM, Risk-based Decision-making and the need to manage and minimise the subjectivity that may impact every stage of the QRM process.  </a:t>
            </a:r>
          </a:p>
          <a:p>
            <a:pPr marL="468630" indent="-285750">
              <a:spcBef>
                <a:spcPts val="0"/>
              </a:spcBef>
              <a:spcAft>
                <a:spcPts val="0"/>
              </a:spcAft>
            </a:pPr>
            <a:endParaRPr lang="en-IE" sz="1800" b="0" dirty="0">
              <a:solidFill>
                <a:srgbClr val="002967"/>
              </a:solidFill>
            </a:endParaRPr>
          </a:p>
        </p:txBody>
      </p:sp>
      <p:sp>
        <p:nvSpPr>
          <p:cNvPr id="4" name="Rectangle: Folded Corner 3">
            <a:extLst>
              <a:ext uri="{FF2B5EF4-FFF2-40B4-BE49-F238E27FC236}">
                <a16:creationId xmlns:a16="http://schemas.microsoft.com/office/drawing/2014/main" id="{3C34E8C4-E97B-2C38-3A65-15B26D79EF4C}"/>
              </a:ext>
            </a:extLst>
          </p:cNvPr>
          <p:cNvSpPr/>
          <p:nvPr/>
        </p:nvSpPr>
        <p:spPr bwMode="auto">
          <a:xfrm>
            <a:off x="520316" y="6068126"/>
            <a:ext cx="8856983" cy="936104"/>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 name="Inhaltsplatzhalter 2">
            <a:extLst>
              <a:ext uri="{FF2B5EF4-FFF2-40B4-BE49-F238E27FC236}">
                <a16:creationId xmlns:a16="http://schemas.microsoft.com/office/drawing/2014/main" id="{D0562568-0159-DD93-1555-23F6D6CE2A75}"/>
              </a:ext>
            </a:extLst>
          </p:cNvPr>
          <p:cNvSpPr txBox="1">
            <a:spLocks/>
          </p:cNvSpPr>
          <p:nvPr/>
        </p:nvSpPr>
        <p:spPr bwMode="auto">
          <a:xfrm>
            <a:off x="638625" y="6105872"/>
            <a:ext cx="8476349" cy="848110"/>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182880" indent="0">
              <a:spcBef>
                <a:spcPts val="0"/>
              </a:spcBef>
              <a:spcAft>
                <a:spcPts val="0"/>
              </a:spcAft>
              <a:buNone/>
            </a:pPr>
            <a:r>
              <a:rPr lang="en-IE" sz="1800" b="0" dirty="0">
                <a:solidFill>
                  <a:srgbClr val="002967"/>
                </a:solidFill>
              </a:rPr>
              <a:t>This training material addresses (1) what constitutes formality in QRM, (2) what different levels of formality might look like, and (3) how different levels of    formality may be applied and documented.</a:t>
            </a:r>
          </a:p>
        </p:txBody>
      </p:sp>
    </p:spTree>
    <p:extLst>
      <p:ext uri="{BB962C8B-B14F-4D97-AF65-F5344CB8AC3E}">
        <p14:creationId xmlns:p14="http://schemas.microsoft.com/office/powerpoint/2010/main" val="746520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12504" y="489248"/>
            <a:ext cx="7793479" cy="696077"/>
          </a:xfrm>
        </p:spPr>
        <p:txBody>
          <a:bodyPr/>
          <a:lstStyle/>
          <a:p>
            <a:r>
              <a:rPr lang="en-US" sz="3200" kern="1200" dirty="0"/>
              <a:t>The Importance of Formality, cont’d</a:t>
            </a:r>
          </a:p>
        </p:txBody>
      </p:sp>
      <p:sp>
        <p:nvSpPr>
          <p:cNvPr id="3" name="Inhaltsplatzhalter 2"/>
          <p:cNvSpPr>
            <a:spLocks noGrp="1"/>
          </p:cNvSpPr>
          <p:nvPr>
            <p:ph idx="1"/>
          </p:nvPr>
        </p:nvSpPr>
        <p:spPr>
          <a:xfrm>
            <a:off x="340296" y="3729608"/>
            <a:ext cx="9181020" cy="3672408"/>
          </a:xfrm>
        </p:spPr>
        <p:txBody>
          <a:bodyPr/>
          <a:lstStyle/>
          <a:p>
            <a:r>
              <a:rPr lang="en-IE" sz="1800" b="0" dirty="0">
                <a:solidFill>
                  <a:srgbClr val="002967"/>
                </a:solidFill>
              </a:rPr>
              <a:t>The second of these principles refers to formality, as shown above.</a:t>
            </a:r>
          </a:p>
          <a:p>
            <a:r>
              <a:rPr lang="en-US" sz="1800" b="0" dirty="0">
                <a:solidFill>
                  <a:srgbClr val="002967"/>
                </a:solidFill>
              </a:rPr>
              <a:t>Formality in QRM is an important topic to understand, because the </a:t>
            </a:r>
            <a:r>
              <a:rPr lang="en-GB" sz="1800" b="0" dirty="0">
                <a:solidFill>
                  <a:srgbClr val="002967"/>
                </a:solidFill>
              </a:rPr>
              <a:t>correct application of formality in QRM may lead to resources being used more efficiently, where lower risk issues are dealt with via less formal means, freeing up resources for managing higher risk issues and more complex problems that may require increased levels of rigour and effort. </a:t>
            </a:r>
          </a:p>
          <a:p>
            <a:r>
              <a:rPr lang="en-GB" sz="1800" b="0" dirty="0">
                <a:solidFill>
                  <a:srgbClr val="002967"/>
                </a:solidFill>
              </a:rPr>
              <a:t>R</a:t>
            </a:r>
            <a:r>
              <a:rPr lang="en-IE" sz="1800" b="0" dirty="0" err="1">
                <a:solidFill>
                  <a:srgbClr val="002967"/>
                </a:solidFill>
              </a:rPr>
              <a:t>esource</a:t>
            </a:r>
            <a:r>
              <a:rPr lang="en-IE" sz="1800" b="0" dirty="0">
                <a:solidFill>
                  <a:srgbClr val="002967"/>
                </a:solidFill>
              </a:rPr>
              <a:t> constraints should not be used to justify the use of lower levels of formality in the quality risk management process.</a:t>
            </a:r>
          </a:p>
          <a:p>
            <a:r>
              <a:rPr lang="en-IE" sz="1800" b="0" dirty="0">
                <a:solidFill>
                  <a:srgbClr val="002967"/>
                </a:solidFill>
              </a:rPr>
              <a:t>An understanding of formality </a:t>
            </a:r>
            <a:r>
              <a:rPr lang="en-GB" sz="1800" b="0" dirty="0">
                <a:solidFill>
                  <a:srgbClr val="002967"/>
                </a:solidFill>
              </a:rPr>
              <a:t>can also support risk-based decision-making, where the level of formality that is applied may reflect the degree of importance of the decision, as well as the level of uncertainty and complexity which may be present. </a:t>
            </a:r>
          </a:p>
          <a:p>
            <a:pPr marL="0" indent="0">
              <a:spcAft>
                <a:spcPts val="600"/>
              </a:spcAft>
              <a:buNone/>
            </a:pPr>
            <a:endParaRPr lang="en-GB" sz="1800" b="0" dirty="0">
              <a:ea typeface="+mn-lt"/>
              <a:cs typeface="+mn-lt"/>
            </a:endParaRPr>
          </a:p>
          <a:p>
            <a:pPr marL="0" indent="0">
              <a:spcAft>
                <a:spcPts val="600"/>
              </a:spcAft>
              <a:buNone/>
            </a:pPr>
            <a:endParaRPr lang="en-GB" sz="1800" b="0" dirty="0">
              <a:ea typeface="+mn-lt"/>
              <a:cs typeface="+mn-lt"/>
            </a:endParaRPr>
          </a:p>
          <a:p>
            <a:pPr marL="792480" lvl="1" indent="-304800">
              <a:spcAft>
                <a:spcPts val="600"/>
              </a:spcAft>
            </a:pPr>
            <a:endParaRPr lang="en-US" sz="1800" b="1" dirty="0">
              <a:ea typeface="+mn-lt"/>
              <a:cs typeface="Lucida Sans Unicode"/>
            </a:endParaRPr>
          </a:p>
          <a:p>
            <a:pPr marL="792480" lvl="1" indent="-304800">
              <a:spcAft>
                <a:spcPts val="600"/>
              </a:spcAft>
            </a:pPr>
            <a:endParaRPr lang="en-US" sz="1800" b="1" dirty="0">
              <a:latin typeface="Arial"/>
            </a:endParaRPr>
          </a:p>
          <a:p>
            <a:pPr marL="0" indent="0">
              <a:spcAft>
                <a:spcPts val="600"/>
              </a:spcAft>
              <a:buNone/>
            </a:pPr>
            <a:endParaRPr lang="en-US" sz="2200" dirty="0">
              <a:highlight>
                <a:srgbClr val="FFFF00"/>
              </a:highlight>
            </a:endParaRPr>
          </a:p>
          <a:p>
            <a:pPr marL="0" indent="0">
              <a:spcAft>
                <a:spcPts val="600"/>
              </a:spcAft>
              <a:buNone/>
            </a:pPr>
            <a:endParaRPr lang="en-US" sz="2200" dirty="0"/>
          </a:p>
          <a:p>
            <a:pPr marL="792480" lvl="1" indent="-304800">
              <a:spcAft>
                <a:spcPts val="600"/>
              </a:spcAft>
              <a:buFont typeface="Wingdings" panose="05000000000000000000" pitchFamily="2" charset="2"/>
              <a:buChar char="ü"/>
            </a:pPr>
            <a:endParaRPr lang="en-US" sz="1600" i="1" dirty="0"/>
          </a:p>
        </p:txBody>
      </p:sp>
      <p:sp>
        <p:nvSpPr>
          <p:cNvPr id="4" name="Rectangle 3">
            <a:extLst>
              <a:ext uri="{FF2B5EF4-FFF2-40B4-BE49-F238E27FC236}">
                <a16:creationId xmlns:a16="http://schemas.microsoft.com/office/drawing/2014/main" id="{DEB33D30-7E2E-099B-4B06-71D0C2F39D2C}"/>
              </a:ext>
            </a:extLst>
          </p:cNvPr>
          <p:cNvSpPr/>
          <p:nvPr/>
        </p:nvSpPr>
        <p:spPr>
          <a:xfrm>
            <a:off x="340296" y="1497360"/>
            <a:ext cx="9001000" cy="2088232"/>
          </a:xfrm>
          <a:prstGeom prst="rect">
            <a:avLst/>
          </a:prstGeom>
          <a:solidFill>
            <a:schemeClr val="bg1"/>
          </a:solidFill>
          <a:ln w="9525">
            <a:solidFill>
              <a:srgbClr val="004C6C"/>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1800" dirty="0">
                <a:solidFill>
                  <a:srgbClr val="002967"/>
                </a:solidFill>
              </a:rPr>
              <a:t>The Guideline refers to two principles of QRM:</a:t>
            </a:r>
          </a:p>
          <a:p>
            <a:pPr marL="144780" marR="0" lvl="0" indent="-144780" algn="l" defTabSz="36576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IE" sz="500" b="0" i="1" dirty="0">
              <a:solidFill>
                <a:srgbClr val="004C6C"/>
              </a:solidFill>
              <a:cs typeface="Lucida Sans Unicode"/>
            </a:endParaRPr>
          </a:p>
          <a:p>
            <a:pPr marL="144780" marR="0" lvl="0" indent="-144780" algn="l" defTabSz="36576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sz="1800" b="0" i="1" dirty="0">
                <a:solidFill>
                  <a:srgbClr val="004C6C"/>
                </a:solidFill>
                <a:cs typeface="Lucida Sans Unicode"/>
              </a:rPr>
              <a:t>The evaluation of the risk to quality should be based on scientific knowledge and ultimately link to the protection of the patient. (Note: Risk to quality includes situations where product availability may be impacted, leading to potential patient harm.) </a:t>
            </a:r>
          </a:p>
          <a:p>
            <a:pPr marL="144780" marR="0" lvl="0" indent="-144780" algn="l" defTabSz="36576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IE" sz="500" b="0" i="1" dirty="0">
              <a:solidFill>
                <a:srgbClr val="004C6C"/>
              </a:solidFill>
              <a:cs typeface="Lucida Sans Unicode"/>
            </a:endParaRPr>
          </a:p>
          <a:p>
            <a:pPr marL="144780" marR="0" lvl="0" indent="-144780" algn="l" defTabSz="36576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sz="1800" b="0" i="1" dirty="0">
                <a:solidFill>
                  <a:srgbClr val="004C6C"/>
                </a:solidFill>
                <a:cs typeface="Lucida Sans Unicode"/>
              </a:rPr>
              <a:t>The level of effort, formality and documentation of the quality risk management process should be commensurate with the level of risk.</a:t>
            </a:r>
          </a:p>
        </p:txBody>
      </p:sp>
    </p:spTree>
    <p:extLst>
      <p:ext uri="{BB962C8B-B14F-4D97-AF65-F5344CB8AC3E}">
        <p14:creationId xmlns:p14="http://schemas.microsoft.com/office/powerpoint/2010/main" val="34431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384412" y="2577480"/>
            <a:ext cx="6984776" cy="1284055"/>
          </a:xfrm>
          <a:prstGeom prst="rect">
            <a:avLst/>
          </a:prstGeom>
          <a:noFill/>
          <a:ln w="9525">
            <a:noFill/>
            <a:round/>
            <a:headEnd/>
            <a:tailEnd/>
          </a:ln>
        </p:spPr>
        <p:txBody>
          <a:bodyPr lIns="90000" tIns="176670" rIns="90000" bIns="45000"/>
          <a:lstStyle/>
          <a:p>
            <a:pPr algn="ctr">
              <a:lnSpc>
                <a:spcPct val="100000"/>
              </a:lnSpc>
              <a:tabLst>
                <a:tab pos="339725" algn="l"/>
                <a:tab pos="6515100" algn="l"/>
              </a:tabLst>
            </a:pPr>
            <a:r>
              <a:rPr lang="en-GB" sz="4400" dirty="0">
                <a:solidFill>
                  <a:srgbClr val="0093D0"/>
                </a:solidFill>
                <a:latin typeface="Candara" pitchFamily="32" charset="0"/>
              </a:rPr>
              <a:t>The Concept of Formality</a:t>
            </a:r>
          </a:p>
          <a:p>
            <a:pPr algn="ctr">
              <a:lnSpc>
                <a:spcPct val="100000"/>
              </a:lnSpc>
              <a:tabLst>
                <a:tab pos="339725" algn="l"/>
                <a:tab pos="6515100" algn="l"/>
              </a:tabLst>
            </a:pPr>
            <a:endParaRPr lang="en-GB" sz="3200" dirty="0">
              <a:solidFill>
                <a:srgbClr val="0093D0"/>
              </a:solidFill>
              <a:latin typeface="Candara" pitchFamily="32" charset="0"/>
            </a:endParaRPr>
          </a:p>
        </p:txBody>
      </p:sp>
    </p:spTree>
    <p:extLst>
      <p:ext uri="{BB962C8B-B14F-4D97-AF65-F5344CB8AC3E}">
        <p14:creationId xmlns:p14="http://schemas.microsoft.com/office/powerpoint/2010/main" val="2115355564"/>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5C875-1AA4-4786-98EF-691683E5EAB9}"/>
              </a:ext>
            </a:extLst>
          </p:cNvPr>
          <p:cNvSpPr>
            <a:spLocks noGrp="1"/>
          </p:cNvSpPr>
          <p:nvPr>
            <p:ph type="title"/>
          </p:nvPr>
        </p:nvSpPr>
        <p:spPr/>
        <p:txBody>
          <a:bodyPr/>
          <a:lstStyle/>
          <a:p>
            <a:r>
              <a:rPr lang="da-DK" dirty="0"/>
              <a:t>A Spectrum of Formality</a:t>
            </a:r>
          </a:p>
        </p:txBody>
      </p:sp>
      <p:sp>
        <p:nvSpPr>
          <p:cNvPr id="7" name="Right Triangle 6">
            <a:extLst>
              <a:ext uri="{FF2B5EF4-FFF2-40B4-BE49-F238E27FC236}">
                <a16:creationId xmlns:a16="http://schemas.microsoft.com/office/drawing/2014/main" id="{117B9088-F8A2-576F-38F1-85888BBB6BD1}"/>
              </a:ext>
            </a:extLst>
          </p:cNvPr>
          <p:cNvSpPr/>
          <p:nvPr/>
        </p:nvSpPr>
        <p:spPr bwMode="auto">
          <a:xfrm rot="10800000" flipH="1">
            <a:off x="2342285" y="2424938"/>
            <a:ext cx="1526403" cy="3464910"/>
          </a:xfrm>
          <a:prstGeom prst="rtTriangle">
            <a:avLst/>
          </a:prstGeom>
          <a:gradFill flip="none" rotWithShape="1">
            <a:gsLst>
              <a:gs pos="0">
                <a:srgbClr val="FF0000"/>
              </a:gs>
              <a:gs pos="100000">
                <a:schemeClr val="accent1">
                  <a:hueOff val="0"/>
                  <a:satOff val="0"/>
                  <a:lumOff val="0"/>
                  <a:alphaOff val="0"/>
                  <a:shade val="94000"/>
                  <a:satMod val="135000"/>
                </a:schemeClr>
              </a:gs>
            </a:gsLst>
            <a:lin ang="16200000" scaled="1"/>
            <a:tileRect/>
          </a:gradFill>
          <a:ln w="9525" cap="flat" cmpd="sng" algn="ctr">
            <a:solidFill>
              <a:schemeClr val="tx1"/>
            </a:solidFill>
            <a:prstDash val="solid"/>
            <a:round/>
            <a:headEnd type="none" w="med" len="med"/>
            <a:tailEnd type="none" w="med" len="med"/>
          </a:ln>
          <a:effectLst/>
        </p:spPr>
        <p:txBody>
          <a:bodyPr vert="vert" wrap="square" lIns="0" tIns="0" rIns="73152" bIns="36576" numCol="1" rtlCol="0" anchor="b" anchorCtr="0" compatLnSpc="1">
            <a:prstTxWarp prst="textNoShape">
              <a:avLst/>
            </a:prstTxWarp>
          </a:bodyPr>
          <a:lstStyle/>
          <a:p>
            <a:pPr defTabSz="359410" fontAlgn="base" hangingPunct="0">
              <a:lnSpc>
                <a:spcPct val="93000"/>
              </a:lnSpc>
              <a:spcBef>
                <a:spcPct val="0"/>
              </a:spcBef>
              <a:spcAft>
                <a:spcPct val="0"/>
              </a:spcAft>
              <a:buClr>
                <a:srgbClr val="000000"/>
              </a:buClr>
              <a:buSzPct val="100000"/>
              <a:defRPr/>
            </a:pPr>
            <a:r>
              <a:rPr lang="en-US" sz="2000" b="1" dirty="0">
                <a:solidFill>
                  <a:srgbClr val="000000"/>
                </a:solidFill>
                <a:latin typeface="Arial" charset="0"/>
                <a:cs typeface="Lucida Sans Unicode" charset="0"/>
              </a:rPr>
              <a:t>Applied formality</a:t>
            </a:r>
          </a:p>
        </p:txBody>
      </p:sp>
      <p:sp>
        <p:nvSpPr>
          <p:cNvPr id="4" name="Rectangle 3">
            <a:extLst>
              <a:ext uri="{FF2B5EF4-FFF2-40B4-BE49-F238E27FC236}">
                <a16:creationId xmlns:a16="http://schemas.microsoft.com/office/drawing/2014/main" id="{59122F41-1BE7-EE26-5DEB-721FB3E86927}"/>
              </a:ext>
            </a:extLst>
          </p:cNvPr>
          <p:cNvSpPr/>
          <p:nvPr/>
        </p:nvSpPr>
        <p:spPr>
          <a:xfrm>
            <a:off x="4804792" y="2145432"/>
            <a:ext cx="3240360" cy="4392488"/>
          </a:xfrm>
          <a:prstGeom prst="rect">
            <a:avLst/>
          </a:prstGeom>
          <a:solidFill>
            <a:schemeClr val="bg1"/>
          </a:solidFill>
          <a:ln w="9525">
            <a:solidFill>
              <a:srgbClr val="004C6C"/>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i="1" dirty="0">
                <a:solidFill>
                  <a:srgbClr val="004C6C"/>
                </a:solidFill>
                <a:cs typeface="Lucida Sans Unicode"/>
              </a:rPr>
              <a:t>Formality is not a binary concept.</a:t>
            </a:r>
          </a:p>
          <a:p>
            <a:endParaRPr lang="en-US" sz="1800" i="1" dirty="0">
              <a:solidFill>
                <a:srgbClr val="004C6C"/>
              </a:solidFill>
              <a:cs typeface="Lucida Sans Unicode"/>
            </a:endParaRPr>
          </a:p>
          <a:p>
            <a:r>
              <a:rPr lang="en-US" sz="1800" b="0" i="1" dirty="0">
                <a:solidFill>
                  <a:srgbClr val="004C6C"/>
                </a:solidFill>
                <a:cs typeface="Lucida Sans Unicode"/>
              </a:rPr>
              <a:t>Rather, it is on a spectrum, with lower levels, higher levels, and levels in between.</a:t>
            </a:r>
          </a:p>
          <a:p>
            <a:endParaRPr lang="en-US" sz="1800" b="0" i="1" dirty="0">
              <a:solidFill>
                <a:srgbClr val="004C6C"/>
              </a:solidFill>
              <a:cs typeface="Lucida Sans Unicode"/>
            </a:endParaRPr>
          </a:p>
          <a:p>
            <a:r>
              <a:rPr lang="en-US" sz="1800" b="0" i="1" dirty="0">
                <a:solidFill>
                  <a:srgbClr val="004C6C"/>
                </a:solidFill>
                <a:cs typeface="Lucida Sans Unicode"/>
              </a:rPr>
              <a:t>It is considered a continuum.</a:t>
            </a:r>
          </a:p>
          <a:p>
            <a:endParaRPr lang="en-GB" sz="1800" b="0" i="1" dirty="0">
              <a:solidFill>
                <a:srgbClr val="004C6C"/>
              </a:solidFill>
              <a:cs typeface="Lucida Sans Unicode"/>
            </a:endParaRPr>
          </a:p>
          <a:p>
            <a:r>
              <a:rPr lang="en-GB" sz="1800" b="0" i="1" dirty="0">
                <a:solidFill>
                  <a:srgbClr val="004C6C"/>
                </a:solidFill>
                <a:cs typeface="Lucida Sans Unicode"/>
              </a:rPr>
              <a:t>Levels of formality at the lower part of the spectrum should be used for lower risk activities, in order to direct efforts appropriately to higher risk activities.</a:t>
            </a:r>
          </a:p>
        </p:txBody>
      </p:sp>
    </p:spTree>
    <p:extLst>
      <p:ext uri="{BB962C8B-B14F-4D97-AF65-F5344CB8AC3E}">
        <p14:creationId xmlns:p14="http://schemas.microsoft.com/office/powerpoint/2010/main" val="3121217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5C875-1AA4-4786-98EF-691683E5EAB9}"/>
              </a:ext>
            </a:extLst>
          </p:cNvPr>
          <p:cNvSpPr>
            <a:spLocks noGrp="1"/>
          </p:cNvSpPr>
          <p:nvPr>
            <p:ph type="title"/>
          </p:nvPr>
        </p:nvSpPr>
        <p:spPr/>
        <p:txBody>
          <a:bodyPr/>
          <a:lstStyle/>
          <a:p>
            <a:r>
              <a:rPr lang="da-DK" dirty="0"/>
              <a:t>What Formality in QRM looks like...</a:t>
            </a:r>
          </a:p>
        </p:txBody>
      </p:sp>
      <p:sp>
        <p:nvSpPr>
          <p:cNvPr id="5" name="Rectangle: Folded Corner 4">
            <a:extLst>
              <a:ext uri="{FF2B5EF4-FFF2-40B4-BE49-F238E27FC236}">
                <a16:creationId xmlns:a16="http://schemas.microsoft.com/office/drawing/2014/main" id="{B7210025-AA17-406E-81EA-C230E87F32A8}"/>
              </a:ext>
            </a:extLst>
          </p:cNvPr>
          <p:cNvSpPr/>
          <p:nvPr/>
        </p:nvSpPr>
        <p:spPr bwMode="auto">
          <a:xfrm>
            <a:off x="340296" y="1497360"/>
            <a:ext cx="9073008" cy="5005174"/>
          </a:xfrm>
          <a:prstGeom prst="foldedCorner">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1200" b="0" i="1" u="none" strike="noStrike" cap="none" normalizeH="0" baseline="0" dirty="0">
              <a:ln>
                <a:noFill/>
              </a:ln>
              <a:solidFill>
                <a:schemeClr val="tx1"/>
              </a:solidFill>
              <a:effectLst/>
              <a:latin typeface="Arial" charset="0"/>
              <a:cs typeface="Lucida Sans Unicode" charset="0"/>
            </a:endParaRPr>
          </a:p>
        </p:txBody>
      </p:sp>
      <p:sp>
        <p:nvSpPr>
          <p:cNvPr id="7" name="TextBox 6">
            <a:extLst>
              <a:ext uri="{FF2B5EF4-FFF2-40B4-BE49-F238E27FC236}">
                <a16:creationId xmlns:a16="http://schemas.microsoft.com/office/drawing/2014/main" id="{224704DC-277D-45C7-9971-667E39D7FBF4}"/>
              </a:ext>
            </a:extLst>
          </p:cNvPr>
          <p:cNvSpPr txBox="1"/>
          <p:nvPr/>
        </p:nvSpPr>
        <p:spPr bwMode="auto">
          <a:xfrm>
            <a:off x="340296" y="1713384"/>
            <a:ext cx="9001000" cy="5005174"/>
          </a:xfrm>
          <a:prstGeom prst="rect">
            <a:avLst/>
          </a:prstGeom>
          <a:noFill/>
          <a:ln w="9525">
            <a:noFill/>
            <a:round/>
            <a:headEnd/>
            <a:tailEnd/>
          </a:ln>
        </p:spPr>
        <p:txBody>
          <a:bodyPr wrap="square" lIns="90000" tIns="92880" rIns="90000" bIns="45000" rtlCol="0">
            <a:spAutoFit/>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lang="en-US" sz="2000" dirty="0">
                <a:solidFill>
                  <a:srgbClr val="002967"/>
                </a:solidFill>
                <a:latin typeface="+mn-lt"/>
                <a:cs typeface="+mn-cs"/>
              </a:rPr>
              <a:t>The following may be characteristics of </a:t>
            </a:r>
            <a:r>
              <a:rPr lang="en-US" sz="2000" u="sng" dirty="0">
                <a:solidFill>
                  <a:srgbClr val="002967"/>
                </a:solidFill>
                <a:latin typeface="+mn-lt"/>
                <a:cs typeface="+mn-cs"/>
              </a:rPr>
              <a:t>higher</a:t>
            </a:r>
            <a:r>
              <a:rPr lang="en-US" sz="2000" dirty="0">
                <a:solidFill>
                  <a:srgbClr val="002967"/>
                </a:solidFill>
                <a:latin typeface="+mn-lt"/>
                <a:cs typeface="+mn-cs"/>
              </a:rPr>
              <a:t> levels of formality:</a:t>
            </a:r>
          </a:p>
          <a:p>
            <a:pPr marL="171450" marR="0" indent="-1714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pPr>
            <a:endParaRPr lang="en-US" sz="2000" b="0" dirty="0">
              <a:solidFill>
                <a:srgbClr val="002967"/>
              </a:solidFill>
              <a:latin typeface="+mn-lt"/>
              <a:cs typeface="+mn-cs"/>
            </a:endParaRPr>
          </a:p>
          <a:p>
            <a:pPr marL="171450" marR="0" indent="-1714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pPr>
            <a:r>
              <a:rPr lang="en-US" sz="2000" b="0" dirty="0">
                <a:solidFill>
                  <a:srgbClr val="002967"/>
                </a:solidFill>
                <a:latin typeface="+mn-lt"/>
                <a:cs typeface="+mn-cs"/>
              </a:rPr>
              <a:t>All parts of the quality risk management process (risk assessment, risk control, risk review and risk communication) are explicitly performed, and stand-alone quality risk management reports or related documents which address all aspects of the process may be generated and are documented (e.g., within the quality system). </a:t>
            </a:r>
          </a:p>
          <a:p>
            <a:pPr marL="171450" marR="0" indent="-1714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pPr>
            <a:endParaRPr lang="en-US" sz="2000" b="0" dirty="0">
              <a:solidFill>
                <a:srgbClr val="002967"/>
              </a:solidFill>
              <a:latin typeface="+mn-lt"/>
              <a:cs typeface="+mn-cs"/>
            </a:endParaRPr>
          </a:p>
          <a:p>
            <a:pPr marL="171450" marR="0" indent="-1714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pPr>
            <a:r>
              <a:rPr lang="en-US" sz="2000" b="0" dirty="0">
                <a:solidFill>
                  <a:srgbClr val="002967"/>
                </a:solidFill>
                <a:latin typeface="+mn-lt"/>
                <a:cs typeface="+mn-cs"/>
              </a:rPr>
              <a:t>Quality risk management tools, including those shown in Annex 1, are used in some or all parts of the process.</a:t>
            </a:r>
          </a:p>
          <a:p>
            <a:pPr marL="171450" marR="0" indent="-1714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pPr>
            <a:endParaRPr lang="en-US" sz="2000" b="0" dirty="0">
              <a:solidFill>
                <a:srgbClr val="002967"/>
              </a:solidFill>
              <a:latin typeface="+mn-lt"/>
              <a:cs typeface="+mn-cs"/>
            </a:endParaRPr>
          </a:p>
          <a:p>
            <a:pPr marL="171450" marR="0" indent="-1714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pPr>
            <a:r>
              <a:rPr lang="en-US" sz="2000" b="0" dirty="0">
                <a:solidFill>
                  <a:srgbClr val="002967"/>
                </a:solidFill>
                <a:latin typeface="+mn-lt"/>
                <a:cs typeface="+mn-cs"/>
              </a:rPr>
              <a:t>A cross-functional team is assembled for the quality risk management activity. </a:t>
            </a:r>
          </a:p>
          <a:p>
            <a:pPr marL="171450" marR="0" indent="-1714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pPr>
            <a:endParaRPr lang="en-US" sz="2000" b="0" dirty="0">
              <a:solidFill>
                <a:srgbClr val="002967"/>
              </a:solidFill>
              <a:latin typeface="+mn-lt"/>
              <a:cs typeface="+mn-cs"/>
            </a:endParaRPr>
          </a:p>
          <a:p>
            <a:pPr marL="171450" marR="0" indent="-1714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pPr>
            <a:r>
              <a:rPr lang="en-US" sz="2000" b="0" dirty="0">
                <a:solidFill>
                  <a:srgbClr val="002967"/>
                </a:solidFill>
                <a:latin typeface="+mn-lt"/>
                <a:cs typeface="+mn-cs"/>
              </a:rPr>
              <a:t>Use of a facilitator, with experience and knowledge of the quality risk management process, may be integral to a higher formality process.</a:t>
            </a:r>
          </a:p>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US" sz="2000" b="0" i="1" u="none" strike="noStrike" cap="none" normalizeH="0" baseline="0" dirty="0">
              <a:ln>
                <a:noFill/>
              </a:ln>
              <a:solidFill>
                <a:schemeClr val="tx1"/>
              </a:solidFill>
              <a:effectLst/>
              <a:latin typeface="Arial" charset="0"/>
              <a:cs typeface="Lucida Sans Unicode" charset="0"/>
            </a:endParaRPr>
          </a:p>
        </p:txBody>
      </p:sp>
    </p:spTree>
    <p:extLst>
      <p:ext uri="{BB962C8B-B14F-4D97-AF65-F5344CB8AC3E}">
        <p14:creationId xmlns:p14="http://schemas.microsoft.com/office/powerpoint/2010/main" val="609026961"/>
      </p:ext>
    </p:extLst>
  </p:cSld>
  <p:clrMapOvr>
    <a:masterClrMapping/>
  </p:clrMapOvr>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82ad3a63-90ad-4a46-a3cb-757f4658e205" origin="userSelected">
  <element uid="03e9b10b-a1f9-4a88-9630-476473f62285" value=""/>
  <element uid="7349a702-6462-4442-88eb-c64cd513835c" value=""/>
  <element uid="8490d18d-1e1f-4ae2-adbe-3f6683173bee" value=""/>
</sisl>
</file>

<file path=customXml/itemProps1.xml><?xml version="1.0" encoding="utf-8"?>
<ds:datastoreItem xmlns:ds="http://schemas.openxmlformats.org/officeDocument/2006/customXml" ds:itemID="{AA592826-DDBA-4DCE-B4F3-66899E8851B6}">
  <ds:schemaRefs>
    <ds:schemaRef ds:uri="http://www.boldonjames.com/2008/01/sie/internal/label"/>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3206</Words>
  <Application>Microsoft Office PowerPoint</Application>
  <PresentationFormat>Custom</PresentationFormat>
  <Paragraphs>387</Paragraphs>
  <Slides>30</Slides>
  <Notes>22</Notes>
  <HiddenSlides>1</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30</vt:i4>
      </vt:variant>
    </vt:vector>
  </HeadingPairs>
  <TitlesOfParts>
    <vt:vector size="38" baseType="lpstr">
      <vt:lpstr>Arial</vt:lpstr>
      <vt:lpstr>Calibri</vt:lpstr>
      <vt:lpstr>Candara</vt:lpstr>
      <vt:lpstr>Symbol</vt:lpstr>
      <vt:lpstr>Times New Roman</vt:lpstr>
      <vt:lpstr>Wingdings</vt:lpstr>
      <vt:lpstr>Master slide 1</vt:lpstr>
      <vt:lpstr>1_Master slide 1</vt:lpstr>
      <vt:lpstr>PowerPoint Presentation</vt:lpstr>
      <vt:lpstr>Legal Notice</vt:lpstr>
      <vt:lpstr>Contents of this training material</vt:lpstr>
      <vt:lpstr>PowerPoint Presentation</vt:lpstr>
      <vt:lpstr>The Importance of Formality in QRM</vt:lpstr>
      <vt:lpstr>The Importance of Formality, cont’d</vt:lpstr>
      <vt:lpstr>PowerPoint Presentation</vt:lpstr>
      <vt:lpstr>A Spectrum of Formality</vt:lpstr>
      <vt:lpstr>What Formality in QRM looks like...</vt:lpstr>
      <vt:lpstr>What Formality in QRM looks like...</vt:lpstr>
      <vt:lpstr>PowerPoint Presentation</vt:lpstr>
      <vt:lpstr>What Formality looks like...</vt:lpstr>
      <vt:lpstr>PowerPoint Presentation</vt:lpstr>
      <vt:lpstr>Factors to consider in relation to Formality</vt:lpstr>
      <vt:lpstr>Uncertainty</vt:lpstr>
      <vt:lpstr>Importance &amp; Complexity</vt:lpstr>
      <vt:lpstr> Factors affecting Formality (Example )  </vt:lpstr>
      <vt:lpstr>PowerPoint Presentation</vt:lpstr>
      <vt:lpstr>QRM Process Considerations when Determining how much Formality to use </vt:lpstr>
      <vt:lpstr>Other considerations...</vt:lpstr>
      <vt:lpstr>PowerPoint Presentation</vt:lpstr>
      <vt:lpstr>PowerPoint Presentation</vt:lpstr>
      <vt:lpstr>PowerPoint Presentation</vt:lpstr>
      <vt:lpstr>PowerPoint Presentation</vt:lpstr>
      <vt:lpstr>PowerPoint Presentation</vt:lpstr>
      <vt:lpstr>Case Study 2:  Lower formality QRM process</vt:lpstr>
      <vt:lpstr>PowerPoint Presentation</vt:lpstr>
      <vt:lpstr>PowerPoint Presentation</vt:lpstr>
      <vt:lpstr>Take-home Points/Conclusions</vt:lpstr>
      <vt:lpstr>Acknowledgment and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2023-10-05T14:18:38Z</dcterms:created>
  <dcterms:modified xsi:type="dcterms:W3CDTF">2023-10-05T14:18:41Z</dcterms:modified>
</cp:coreProperties>
</file>